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995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4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4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61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489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490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52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005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17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538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286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BFB7-D2EB-4774-8AB5-4F1B1A59DBF9}" type="datetimeFigureOut">
              <a:rPr lang="en-IE" smtClean="0"/>
              <a:t>15/03/2019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55698-BBB0-4AD5-B413-D58B8EDFB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351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my life as a book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286" y="3540809"/>
            <a:ext cx="2968668" cy="2041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mage result for book chapters imag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633" y="1206913"/>
            <a:ext cx="3912100" cy="44673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611" y="2302464"/>
            <a:ext cx="8285967" cy="1655762"/>
          </a:xfrm>
        </p:spPr>
        <p:txBody>
          <a:bodyPr>
            <a:normAutofit/>
          </a:bodyPr>
          <a:lstStyle/>
          <a:p>
            <a:r>
              <a:rPr lang="en-IE" sz="5400" b="1" dirty="0" smtClean="0">
                <a:solidFill>
                  <a:srgbClr val="C0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My Life – the Story of my Baptism</a:t>
            </a:r>
            <a:endParaRPr lang="en-IE" sz="5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Segoe Print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 Harrington</dc:creator>
  <cp:lastModifiedBy>Donal Harrington</cp:lastModifiedBy>
  <cp:revision>1</cp:revision>
  <dcterms:created xsi:type="dcterms:W3CDTF">2019-03-15T13:58:43Z</dcterms:created>
  <dcterms:modified xsi:type="dcterms:W3CDTF">2019-03-15T13:59:19Z</dcterms:modified>
</cp:coreProperties>
</file>