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452" y="1188720"/>
            <a:ext cx="8689976" cy="1119049"/>
          </a:xfrm>
        </p:spPr>
        <p:txBody>
          <a:bodyPr/>
          <a:lstStyle/>
          <a:p>
            <a:r>
              <a:rPr lang="en-IE" dirty="0" smtClean="0"/>
              <a:t>THIRD </a:t>
            </a:r>
            <a:r>
              <a:rPr lang="en-IE" dirty="0" err="1" smtClean="0"/>
              <a:t>SUNDAy</a:t>
            </a:r>
            <a:r>
              <a:rPr lang="en-IE" dirty="0" smtClean="0"/>
              <a:t> OF LENT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513909"/>
            <a:ext cx="8689976" cy="2233747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NEVER FORGET ALL HIS BLESSINGS </a:t>
            </a:r>
          </a:p>
          <a:p>
            <a:endParaRPr lang="en-IE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endParaRPr lang="en-IE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r>
              <a:rPr lang="en-I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A MOMENT OF PRAYER</a:t>
            </a:r>
            <a:endParaRPr lang="en-IE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 remember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854926"/>
            <a:ext cx="10529289" cy="4493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That I am baptised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i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 the name of the Father 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w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ho forgives me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i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 the name of the Son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w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ho heals me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nd in the name of the Holy Spirit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w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ho redeems me</a:t>
            </a:r>
            <a:endParaRPr lang="en-IE" sz="2400" cap="none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 recall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67990"/>
            <a:ext cx="10363826" cy="3923210"/>
          </a:xfrm>
        </p:spPr>
        <p:txBody>
          <a:bodyPr/>
          <a:lstStyle/>
          <a:p>
            <a:r>
              <a:rPr lang="en-IE" dirty="0" smtClean="0"/>
              <a:t>These words of Scripture</a:t>
            </a:r>
          </a:p>
          <a:p>
            <a:pPr marL="0" indent="0" algn="ctr">
              <a:buNone/>
            </a:pPr>
            <a:r>
              <a:rPr lang="en-IE" sz="28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Leave it </a:t>
            </a:r>
          </a:p>
          <a:p>
            <a:pPr marL="0" indent="0" algn="ctr">
              <a:buNone/>
            </a:pPr>
            <a:r>
              <a:rPr lang="en-IE" sz="28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one more year……….</a:t>
            </a:r>
          </a:p>
          <a:p>
            <a:pPr marL="0" indent="0" algn="ctr">
              <a:buNone/>
            </a:pPr>
            <a:r>
              <a:rPr lang="en-IE" sz="28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It may bear fruit</a:t>
            </a:r>
          </a:p>
          <a:p>
            <a:pPr marL="0" indent="0" algn="ctr">
              <a:buNone/>
            </a:pPr>
            <a:r>
              <a:rPr lang="en-IE" sz="28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n</a:t>
            </a:r>
            <a:r>
              <a:rPr lang="en-IE" sz="28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ext year</a:t>
            </a:r>
            <a:endParaRPr lang="en-IE" sz="2800" cap="none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 Reflect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3326" y="1737361"/>
            <a:ext cx="10794274" cy="4310742"/>
          </a:xfrm>
        </p:spPr>
        <p:txBody>
          <a:bodyPr>
            <a:normAutofit/>
          </a:bodyPr>
          <a:lstStyle/>
          <a:p>
            <a:r>
              <a:rPr lang="en-IE" sz="2400" dirty="0" smtClean="0">
                <a:solidFill>
                  <a:srgbClr val="0070C0"/>
                </a:solidFill>
              </a:rPr>
              <a:t>On GOD’S PATIENCE</a:t>
            </a:r>
          </a:p>
          <a:p>
            <a:r>
              <a:rPr lang="en-IE" sz="2400" cap="none" dirty="0" smtClean="0">
                <a:latin typeface="Segoe Print" panose="02000600000000000000" pitchFamily="2" charset="0"/>
              </a:rPr>
              <a:t>How does God’s patient waiting for me to change help me to grow in love?</a:t>
            </a:r>
          </a:p>
          <a:p>
            <a:endParaRPr lang="en-IE" sz="2400" cap="none" dirty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en-IE" sz="2400" cap="none" dirty="0" smtClean="0">
              <a:latin typeface="Segoe Print" panose="02000600000000000000" pitchFamily="2" charset="0"/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ON ROOM FOR GROWTH</a:t>
            </a:r>
          </a:p>
          <a:p>
            <a:r>
              <a:rPr lang="en-IE" sz="2400" cap="none" dirty="0" smtClean="0">
                <a:latin typeface="Segoe Print" panose="02000600000000000000" pitchFamily="2" charset="0"/>
              </a:rPr>
              <a:t>When I reflect on God’s patience with me, how does that help me to be patient with others? </a:t>
            </a:r>
            <a:endParaRPr lang="en-IE" sz="2400" cap="none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 respond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24298"/>
            <a:ext cx="10363826" cy="4519748"/>
          </a:xfrm>
        </p:spPr>
        <p:txBody>
          <a:bodyPr/>
          <a:lstStyle/>
          <a:p>
            <a:pPr marL="0" indent="0">
              <a:buNone/>
            </a:pPr>
            <a:r>
              <a:rPr lang="en-IE" cap="none" dirty="0">
                <a:solidFill>
                  <a:srgbClr val="0070C0"/>
                </a:solidFill>
                <a:latin typeface="Segoe Print" panose="02000600000000000000" pitchFamily="2" charset="0"/>
              </a:rPr>
              <a:t>As I continue my Lenten journey with you Lord,</a:t>
            </a:r>
          </a:p>
          <a:p>
            <a:pPr marL="0" indent="0">
              <a:buNone/>
            </a:pPr>
            <a:r>
              <a:rPr lang="en-IE" cap="none" dirty="0">
                <a:solidFill>
                  <a:srgbClr val="0070C0"/>
                </a:solidFill>
                <a:latin typeface="Segoe Print" panose="02000600000000000000" pitchFamily="2" charset="0"/>
              </a:rPr>
              <a:t>help me to be more </a:t>
            </a: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aware of where I need to grow.</a:t>
            </a:r>
          </a:p>
          <a:p>
            <a:pPr marL="0" indent="0">
              <a:buNone/>
            </a:pPr>
            <a:endParaRPr lang="en-IE" cap="none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Fill me with your Spirit</a:t>
            </a:r>
          </a:p>
          <a:p>
            <a:pPr marL="0" indent="0">
              <a:buNone/>
            </a:pPr>
            <a:r>
              <a:rPr lang="en-IE" cap="none" dirty="0">
                <a:solidFill>
                  <a:srgbClr val="0070C0"/>
                </a:solidFill>
                <a:latin typeface="Segoe Print" panose="02000600000000000000" pitchFamily="2" charset="0"/>
              </a:rPr>
              <a:t>s</a:t>
            </a: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 that the fruits of love, peace, patience and kindness</a:t>
            </a:r>
          </a:p>
          <a:p>
            <a:pPr marL="0" indent="0">
              <a:buNone/>
            </a:pPr>
            <a:r>
              <a:rPr lang="en-IE" cap="none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re visible in my life.</a:t>
            </a:r>
          </a:p>
          <a:p>
            <a:pPr marL="0" indent="0">
              <a:buNone/>
            </a:pPr>
            <a:endParaRPr lang="en-IE" cap="none" dirty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Help me also to be patient with the shortcomings of others,</a:t>
            </a:r>
          </a:p>
          <a:p>
            <a:pPr marL="0" indent="0">
              <a:buNone/>
            </a:pPr>
            <a:r>
              <a:rPr lang="en-IE" cap="none" dirty="0">
                <a:solidFill>
                  <a:srgbClr val="0070C0"/>
                </a:solidFill>
                <a:latin typeface="Segoe Print" panose="02000600000000000000" pitchFamily="2" charset="0"/>
              </a:rPr>
              <a:t>r</a:t>
            </a:r>
            <a:r>
              <a:rPr lang="en-IE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emembering that you are patient with me.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809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I renew 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9612"/>
            <a:ext cx="10363826" cy="4001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My 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intention to follow you Lord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i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 this Lenten journey,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r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emembering that you always forgive.</a:t>
            </a:r>
          </a:p>
          <a:p>
            <a:pPr marL="0" indent="0" algn="ctr">
              <a:buNone/>
            </a:pPr>
            <a:endParaRPr lang="en-IE" sz="2400" cap="none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Help me this Lent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t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o never forget all your blessings</a:t>
            </a:r>
          </a:p>
          <a:p>
            <a:pPr marL="0" indent="0" algn="ctr">
              <a:buNone/>
            </a:pPr>
            <a:r>
              <a:rPr lang="en-IE" sz="2400" cap="none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IE" sz="2400" cap="none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nd to live in the grace of my Baptism.</a:t>
            </a:r>
          </a:p>
        </p:txBody>
      </p:sp>
    </p:spTree>
    <p:extLst>
      <p:ext uri="{BB962C8B-B14F-4D97-AF65-F5344CB8AC3E}">
        <p14:creationId xmlns:p14="http://schemas.microsoft.com/office/powerpoint/2010/main" val="303411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36</TotalTime>
  <Words>218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Segoe Print</vt:lpstr>
      <vt:lpstr>Tw Cen MT</vt:lpstr>
      <vt:lpstr>Droplet</vt:lpstr>
      <vt:lpstr>THIRD SUNDAy OF LENT</vt:lpstr>
      <vt:lpstr>I remember</vt:lpstr>
      <vt:lpstr>I recall </vt:lpstr>
      <vt:lpstr>I Reflect </vt:lpstr>
      <vt:lpstr>I respond </vt:lpstr>
      <vt:lpstr>I renew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SUNDAy OF LENT</dc:title>
  <dc:creator>Patricia Carroll</dc:creator>
  <cp:lastModifiedBy>Patricia Carroll</cp:lastModifiedBy>
  <cp:revision>6</cp:revision>
  <dcterms:created xsi:type="dcterms:W3CDTF">2019-01-29T12:06:35Z</dcterms:created>
  <dcterms:modified xsi:type="dcterms:W3CDTF">2019-03-07T13:54:50Z</dcterms:modified>
</cp:coreProperties>
</file>