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8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4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6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5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3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9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0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6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5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3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128DD-8CC2-46B1-A171-283FC0B3F4D5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EDEDB-1848-4B80-A5EC-D67EB2BEF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08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ent n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sz="7200" b="1" dirty="0" smtClean="0">
                <a:solidFill>
                  <a:schemeClr val="bg1"/>
                </a:solidFill>
              </a:rPr>
              <a:t>Silent Night</a:t>
            </a: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7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ilent n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622"/>
            <a:ext cx="9165307" cy="687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52" y="115770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Silent night, holy night</a:t>
            </a:r>
            <a:b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</a:b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All is calm, all is bright</a:t>
            </a:r>
            <a:b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</a:b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Round yon Virgin Mother and Child</a:t>
            </a:r>
            <a:b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</a:b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Holy Infant so tender and mild</a:t>
            </a:r>
            <a:b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</a:b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Sleep in heavenly peace</a:t>
            </a:r>
            <a:b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</a:br>
            <a:r>
              <a:rPr lang="en-IE" b="1" i="0" dirty="0" smtClean="0">
                <a:solidFill>
                  <a:schemeClr val="bg1"/>
                </a:solidFill>
                <a:effectLst/>
                <a:latin typeface="arial"/>
              </a:rPr>
              <a:t>Sleep in heavenly peace.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32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silent n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72" y="-10554"/>
            <a:ext cx="9156516" cy="686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586" y="476672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IE" b="1" dirty="0">
                <a:solidFill>
                  <a:schemeClr val="bg1"/>
                </a:solidFill>
                <a:latin typeface="arial"/>
              </a:rPr>
              <a:t>Silent night, holy night!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Shepherds quake at the sight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Glories stream from heaven afar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Heavenly hosts sing "Alleluia"!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Christ, the Saviour is born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Christ, the Saviour is </a:t>
            </a:r>
            <a:r>
              <a:rPr lang="en-IE" b="1" dirty="0" smtClean="0">
                <a:solidFill>
                  <a:schemeClr val="bg1"/>
                </a:solidFill>
                <a:latin typeface="arial"/>
              </a:rPr>
              <a:t>born.</a:t>
            </a:r>
            <a:endParaRPr lang="en-IE" b="1" dirty="0">
              <a:solidFill>
                <a:schemeClr val="bg1"/>
              </a:solidFill>
              <a:latin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2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silent n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555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E" b="1" dirty="0">
                <a:solidFill>
                  <a:schemeClr val="bg1"/>
                </a:solidFill>
                <a:latin typeface="arial"/>
              </a:rPr>
              <a:t>Silent night, holy night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Son of God, love's pure light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Radiant beams from Thy holy face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With the dawn of redeeming grace</a:t>
            </a:r>
            <a:br>
              <a:rPr lang="en-IE" b="1" dirty="0">
                <a:solidFill>
                  <a:schemeClr val="bg1"/>
                </a:solidFill>
                <a:latin typeface="arial"/>
              </a:rPr>
            </a:br>
            <a:r>
              <a:rPr lang="en-IE" b="1" dirty="0">
                <a:solidFill>
                  <a:schemeClr val="bg1"/>
                </a:solidFill>
                <a:latin typeface="arial"/>
              </a:rPr>
              <a:t>Jesus, </a:t>
            </a:r>
            <a:r>
              <a:rPr lang="en-IE" b="1" dirty="0" smtClean="0">
                <a:solidFill>
                  <a:schemeClr val="bg1"/>
                </a:solidFill>
                <a:latin typeface="arial"/>
              </a:rPr>
              <a:t>Lord, at Thy birth</a:t>
            </a:r>
            <a:endParaRPr lang="en-IE" b="1" dirty="0">
              <a:solidFill>
                <a:schemeClr val="bg1"/>
              </a:solidFill>
              <a:latin typeface="arial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E" b="1" dirty="0" smtClean="0">
                <a:solidFill>
                  <a:schemeClr val="bg1"/>
                </a:solidFill>
                <a:latin typeface="arial"/>
              </a:rPr>
              <a:t>Jesus, Lord, at Thy birth.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6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Silent Night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Leacy</dc:creator>
  <cp:lastModifiedBy>Helen Leacy</cp:lastModifiedBy>
  <cp:revision>4</cp:revision>
  <dcterms:created xsi:type="dcterms:W3CDTF">2016-09-27T11:02:01Z</dcterms:created>
  <dcterms:modified xsi:type="dcterms:W3CDTF">2016-09-30T13:18:17Z</dcterms:modified>
</cp:coreProperties>
</file>