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1991-0CFB-4474-8AFF-67488E7800B2}" type="datetimeFigureOut">
              <a:rPr lang="en-IE" smtClean="0"/>
              <a:t>29/06/2016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804-94A1-4921-BA7D-CC040E0D96F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012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1991-0CFB-4474-8AFF-67488E7800B2}" type="datetimeFigureOut">
              <a:rPr lang="en-IE" smtClean="0"/>
              <a:t>29/06/2016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804-94A1-4921-BA7D-CC040E0D96F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403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1991-0CFB-4474-8AFF-67488E7800B2}" type="datetimeFigureOut">
              <a:rPr lang="en-IE" smtClean="0"/>
              <a:t>29/06/2016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804-94A1-4921-BA7D-CC040E0D96F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581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1991-0CFB-4474-8AFF-67488E7800B2}" type="datetimeFigureOut">
              <a:rPr lang="en-IE" smtClean="0"/>
              <a:t>29/06/2016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804-94A1-4921-BA7D-CC040E0D96F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140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1991-0CFB-4474-8AFF-67488E7800B2}" type="datetimeFigureOut">
              <a:rPr lang="en-IE" smtClean="0"/>
              <a:t>29/06/2016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804-94A1-4921-BA7D-CC040E0D96F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202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1991-0CFB-4474-8AFF-67488E7800B2}" type="datetimeFigureOut">
              <a:rPr lang="en-IE" smtClean="0"/>
              <a:t>29/06/2016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804-94A1-4921-BA7D-CC040E0D96F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199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1991-0CFB-4474-8AFF-67488E7800B2}" type="datetimeFigureOut">
              <a:rPr lang="en-IE" smtClean="0"/>
              <a:t>29/06/2016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804-94A1-4921-BA7D-CC040E0D96F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200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1991-0CFB-4474-8AFF-67488E7800B2}" type="datetimeFigureOut">
              <a:rPr lang="en-IE" smtClean="0"/>
              <a:t>29/06/2016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804-94A1-4921-BA7D-CC040E0D96F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197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1991-0CFB-4474-8AFF-67488E7800B2}" type="datetimeFigureOut">
              <a:rPr lang="en-IE" smtClean="0"/>
              <a:t>29/06/2016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804-94A1-4921-BA7D-CC040E0D96F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69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1991-0CFB-4474-8AFF-67488E7800B2}" type="datetimeFigureOut">
              <a:rPr lang="en-IE" smtClean="0"/>
              <a:t>29/06/2016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804-94A1-4921-BA7D-CC040E0D96F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365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1991-0CFB-4474-8AFF-67488E7800B2}" type="datetimeFigureOut">
              <a:rPr lang="en-IE" smtClean="0"/>
              <a:t>29/06/2016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2804-94A1-4921-BA7D-CC040E0D96F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055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1991-0CFB-4474-8AFF-67488E7800B2}" type="datetimeFigureOut">
              <a:rPr lang="en-IE" smtClean="0"/>
              <a:t>29/06/2016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C2804-94A1-4921-BA7D-CC040E0D96F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565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6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6" y="5133092"/>
            <a:ext cx="7145867" cy="924807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Following a Star</a:t>
            </a:r>
            <a:endParaRPr lang="en-IE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4798" y="6057899"/>
            <a:ext cx="2269067" cy="405518"/>
          </a:xfrm>
        </p:spPr>
        <p:txBody>
          <a:bodyPr>
            <a:normAutofit fontScale="92500"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Bernard Sexton</a:t>
            </a:r>
            <a:endParaRPr lang="en-IE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8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79112" cy="68694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40114"/>
            <a:ext cx="113227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Why are we waiting here , why?</a:t>
            </a: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Why are we waiting here , why?</a:t>
            </a:r>
          </a:p>
          <a:p>
            <a:pPr marL="0" indent="0">
              <a:buNone/>
            </a:pP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Waiting for the joy and hope the baby brings</a:t>
            </a:r>
          </a:p>
          <a:p>
            <a:pPr marL="0" indent="0">
              <a:buNone/>
            </a:pP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 us and to the world</a:t>
            </a:r>
            <a:endParaRPr lang="en-IE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2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1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78" y="1565980"/>
            <a:ext cx="11839222" cy="2723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are the wise-men</a:t>
            </a:r>
          </a:p>
          <a:p>
            <a:pPr marL="0" indent="0">
              <a:buNone/>
            </a:pPr>
            <a:r>
              <a:rPr lang="en-IE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Caspar, Melchior and Balthasar</a:t>
            </a:r>
          </a:p>
          <a:p>
            <a:pPr marL="0" indent="0">
              <a:buNone/>
            </a:pPr>
            <a:r>
              <a:rPr lang="en-IE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are the wise-men following a star.</a:t>
            </a:r>
            <a:endParaRPr lang="en-IE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5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733"/>
            <a:ext cx="12192000" cy="69257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26267"/>
            <a:ext cx="11988800" cy="4131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Why are we watching here, why? 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Why are we watching here, why?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Watching for a new star in the sky above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 guide us on our way. 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619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1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78" y="1565980"/>
            <a:ext cx="11839222" cy="2723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are the wise-men</a:t>
            </a:r>
          </a:p>
          <a:p>
            <a:pPr marL="0" indent="0">
              <a:buNone/>
            </a:pPr>
            <a:r>
              <a:rPr lang="en-IE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Caspar, Melchior and Balthasar</a:t>
            </a:r>
          </a:p>
          <a:p>
            <a:pPr marL="0" indent="0">
              <a:buNone/>
            </a:pPr>
            <a:r>
              <a:rPr lang="en-IE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are the wise-men following a star.</a:t>
            </a:r>
            <a:endParaRPr lang="en-IE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8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47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3" y="132291"/>
            <a:ext cx="115231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Why are we wondering here , why? </a:t>
            </a:r>
          </a:p>
          <a:p>
            <a:pPr marL="0" indent="0">
              <a:buNone/>
            </a:pP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Why are we wondering here , why? </a:t>
            </a:r>
          </a:p>
          <a:p>
            <a:pPr marL="0" indent="0">
              <a:buNone/>
            </a:pP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Wondering if the road we’re on will ever end</a:t>
            </a:r>
          </a:p>
          <a:p>
            <a:pPr marL="0" indent="0">
              <a:buNone/>
            </a:pP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If the new King will be there.</a:t>
            </a:r>
            <a:endParaRPr lang="en-IE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2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1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78" y="1565980"/>
            <a:ext cx="11839222" cy="2723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are the wise-men</a:t>
            </a:r>
          </a:p>
          <a:p>
            <a:pPr marL="0" indent="0">
              <a:buNone/>
            </a:pPr>
            <a:r>
              <a:rPr lang="en-IE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Caspar, Melchior and Balthasar</a:t>
            </a:r>
          </a:p>
          <a:p>
            <a:pPr marL="0" indent="0">
              <a:buNone/>
            </a:pPr>
            <a:r>
              <a:rPr lang="en-IE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are the wise-men following a star.</a:t>
            </a:r>
            <a:endParaRPr lang="en-IE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1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152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Following a Star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Following a Star</dc:title>
  <dc:creator>Breda Holmes</dc:creator>
  <cp:lastModifiedBy>Breda Holmes</cp:lastModifiedBy>
  <cp:revision>3</cp:revision>
  <dcterms:created xsi:type="dcterms:W3CDTF">2016-06-29T11:52:50Z</dcterms:created>
  <dcterms:modified xsi:type="dcterms:W3CDTF">2016-06-29T12:02:34Z</dcterms:modified>
</cp:coreProperties>
</file>