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243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27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664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804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42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8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195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004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641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059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066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1F7A-C471-46EF-8225-3478CB06E45D}" type="datetimeFigureOut">
              <a:rPr lang="en-IE" smtClean="0"/>
              <a:t>26/09/2016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5409-5D5A-4E95-AFA2-36B41E96BA0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84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3941763"/>
            <a:ext cx="9144000" cy="2387600"/>
          </a:xfrm>
        </p:spPr>
        <p:txBody>
          <a:bodyPr/>
          <a:lstStyle/>
          <a:p>
            <a:r>
              <a:rPr lang="en-IE" dirty="0" smtClean="0"/>
              <a:t>The Lord, He is My Shepherd</a:t>
            </a:r>
            <a:br>
              <a:rPr lang="en-IE" dirty="0" smtClean="0"/>
            </a:br>
            <a:r>
              <a:rPr lang="en-IE" dirty="0" smtClean="0"/>
              <a:t>(Psalm 23)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0700" y="6329363"/>
            <a:ext cx="2171700" cy="500062"/>
          </a:xfrm>
        </p:spPr>
        <p:txBody>
          <a:bodyPr/>
          <a:lstStyle/>
          <a:p>
            <a:r>
              <a:rPr lang="en-IE" dirty="0" smtClean="0"/>
              <a:t>Bernard Sexton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41021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1" y="4402667"/>
            <a:ext cx="10515600" cy="3402790"/>
          </a:xfrm>
        </p:spPr>
        <p:txBody>
          <a:bodyPr/>
          <a:lstStyle/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The Lord, he is my shepherd.</a:t>
            </a: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    Nothing shall I need.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7186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3200"/>
            <a:ext cx="11252200" cy="711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E" sz="4400" b="1" dirty="0">
                <a:latin typeface="Comic Sans MS" panose="030F0702030302020204" pitchFamily="66" charset="0"/>
              </a:rPr>
              <a:t>	</a:t>
            </a:r>
            <a:r>
              <a:rPr lang="en-IE" sz="4400" b="1" dirty="0" smtClean="0">
                <a:latin typeface="Comic Sans MS" panose="030F0702030302020204" pitchFamily="66" charset="0"/>
              </a:rPr>
              <a:t>The Lord, he is my shepherd.</a:t>
            </a:r>
          </a:p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	Nothing shall I need.</a:t>
            </a:r>
          </a:p>
          <a:p>
            <a:pPr marL="0" indent="0">
              <a:buNone/>
            </a:pPr>
            <a:endParaRPr lang="en-IE" sz="4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	He leads me to walk in green pastures.</a:t>
            </a:r>
          </a:p>
          <a:p>
            <a:pPr marL="0" indent="0">
              <a:buNone/>
            </a:pPr>
            <a:r>
              <a:rPr lang="en-IE" sz="4400" b="1" dirty="0" smtClean="0">
                <a:latin typeface="Comic Sans MS" panose="030F0702030302020204" pitchFamily="66" charset="0"/>
              </a:rPr>
              <a:t>	He restores, he restores my soul.</a:t>
            </a:r>
            <a:endParaRPr lang="en-IE" sz="4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11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1" y="4402667"/>
            <a:ext cx="10515600" cy="3402790"/>
          </a:xfrm>
        </p:spPr>
        <p:txBody>
          <a:bodyPr/>
          <a:lstStyle/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The Lord, he is my shepherd.</a:t>
            </a: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    Nothing shall I need.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3750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716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3673" y="0"/>
            <a:ext cx="6628327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200" b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IE" sz="3200" b="1" dirty="0" smtClean="0">
                <a:latin typeface="Comic Sans MS" panose="030F0702030302020204" pitchFamily="66" charset="0"/>
              </a:rPr>
              <a:t>He </a:t>
            </a:r>
            <a:r>
              <a:rPr lang="en-IE" sz="3200" b="1" dirty="0" smtClean="0">
                <a:latin typeface="Comic Sans MS" panose="030F0702030302020204" pitchFamily="66" charset="0"/>
              </a:rPr>
              <a:t>keeps me on the right path</a:t>
            </a:r>
          </a:p>
          <a:p>
            <a:pPr marL="0" indent="0">
              <a:buNone/>
            </a:pPr>
            <a:endParaRPr lang="en-IE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latin typeface="Comic Sans MS" panose="030F0702030302020204" pitchFamily="66" charset="0"/>
              </a:rPr>
              <a:t>True to his name</a:t>
            </a:r>
          </a:p>
          <a:p>
            <a:pPr marL="0" indent="0">
              <a:buNone/>
            </a:pPr>
            <a:endParaRPr lang="en-IE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latin typeface="Comic Sans MS" panose="030F0702030302020204" pitchFamily="66" charset="0"/>
              </a:rPr>
              <a:t>He walks with me </a:t>
            </a:r>
          </a:p>
          <a:p>
            <a:pPr marL="0" indent="0">
              <a:buNone/>
            </a:pPr>
            <a:r>
              <a:rPr lang="en-IE" sz="3200" b="1" dirty="0" smtClean="0">
                <a:latin typeface="Comic Sans MS" panose="030F0702030302020204" pitchFamily="66" charset="0"/>
              </a:rPr>
              <a:t>when I’m in darkness</a:t>
            </a:r>
          </a:p>
          <a:p>
            <a:pPr marL="0" indent="0">
              <a:buNone/>
            </a:pPr>
            <a:endParaRPr lang="en-IE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3200" b="1" dirty="0" smtClean="0">
                <a:latin typeface="Comic Sans MS" panose="030F0702030302020204" pitchFamily="66" charset="0"/>
              </a:rPr>
              <a:t>And protects me from all harm.</a:t>
            </a:r>
            <a:endParaRPr lang="en-IE" sz="3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6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1" y="4402667"/>
            <a:ext cx="10515600" cy="3402790"/>
          </a:xfrm>
        </p:spPr>
        <p:txBody>
          <a:bodyPr/>
          <a:lstStyle/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The Lord, he is my shepherd.</a:t>
            </a: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    Nothing shall I need.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439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300" y="0"/>
            <a:ext cx="7251700" cy="685201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His </a:t>
            </a:r>
            <a:r>
              <a:rPr lang="en-IE" sz="4000" dirty="0" smtClean="0">
                <a:latin typeface="Comic Sans MS" panose="030F0702030302020204" pitchFamily="66" charset="0"/>
              </a:rPr>
              <a:t>goodness and </a:t>
            </a:r>
            <a:r>
              <a:rPr lang="en-IE" sz="4000" dirty="0" smtClean="0">
                <a:latin typeface="Comic Sans MS" panose="030F0702030302020204" pitchFamily="66" charset="0"/>
              </a:rPr>
              <a:t>his </a:t>
            </a:r>
            <a:r>
              <a:rPr lang="en-IE" sz="4000" dirty="0" smtClean="0">
                <a:latin typeface="Comic Sans MS" panose="030F0702030302020204" pitchFamily="66" charset="0"/>
              </a:rPr>
              <a:t>kindness</a:t>
            </a: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always</a:t>
            </a:r>
            <a:r>
              <a:rPr lang="en-IE" sz="4000" dirty="0" smtClean="0">
                <a:latin typeface="Comic Sans MS" panose="030F0702030302020204" pitchFamily="66" charset="0"/>
              </a:rPr>
              <a:t>, follow me.</a:t>
            </a:r>
          </a:p>
          <a:p>
            <a:pPr marL="0" indent="0">
              <a:buNone/>
            </a:pPr>
            <a:endParaRPr lang="en-IE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000" dirty="0" smtClean="0">
                <a:latin typeface="Comic Sans MS" panose="030F0702030302020204" pitchFamily="66" charset="0"/>
              </a:rPr>
              <a:t>And </a:t>
            </a:r>
            <a:r>
              <a:rPr lang="en-IE" sz="4000" dirty="0" smtClean="0">
                <a:latin typeface="Comic Sans MS" panose="030F0702030302020204" pitchFamily="66" charset="0"/>
              </a:rPr>
              <a:t>in God’s </a:t>
            </a:r>
            <a:r>
              <a:rPr lang="en-IE" sz="4000" dirty="0" smtClean="0">
                <a:latin typeface="Comic Sans MS" panose="030F0702030302020204" pitchFamily="66" charset="0"/>
              </a:rPr>
              <a:t>house, I </a:t>
            </a:r>
            <a:r>
              <a:rPr lang="en-IE" sz="4000" dirty="0" smtClean="0">
                <a:latin typeface="Comic Sans MS" panose="030F0702030302020204" pitchFamily="66" charset="0"/>
              </a:rPr>
              <a:t>will live</a:t>
            </a:r>
          </a:p>
          <a:p>
            <a:pPr marL="0" indent="0">
              <a:buNone/>
            </a:pPr>
            <a:r>
              <a:rPr lang="en-IE" sz="4000" smtClean="0">
                <a:latin typeface="Comic Sans MS" panose="030F0702030302020204" pitchFamily="66" charset="0"/>
              </a:rPr>
              <a:t>for </a:t>
            </a:r>
            <a:r>
              <a:rPr lang="en-IE" sz="4000" dirty="0" smtClean="0">
                <a:latin typeface="Comic Sans MS" panose="030F0702030302020204" pitchFamily="66" charset="0"/>
              </a:rPr>
              <a:t>endless, endless days.</a:t>
            </a:r>
            <a:endParaRPr lang="en-IE" sz="4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68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797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The Lord, He is My Shepherd (Psalm 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Lord, He is My Shepherd (Psalm 23)</dc:title>
  <dc:creator>Breda Holmes</dc:creator>
  <cp:lastModifiedBy>Breda Holmes</cp:lastModifiedBy>
  <cp:revision>6</cp:revision>
  <dcterms:created xsi:type="dcterms:W3CDTF">2016-06-29T12:11:53Z</dcterms:created>
  <dcterms:modified xsi:type="dcterms:W3CDTF">2016-09-26T12:29:22Z</dcterms:modified>
</cp:coreProperties>
</file>