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71354-5F29-4DD1-A84C-3FF53DBA5FE4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A7ED7-FA32-4B01-BEF9-82BDD9E7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A7ED7-FA32-4B01-BEF9-82BDD9E73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1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1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6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70DA-7F22-47E2-A89B-AC020256AFD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2B08-107B-40B0-BF43-2CC06D4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365" y="404664"/>
            <a:ext cx="7772400" cy="1470025"/>
          </a:xfrm>
        </p:spPr>
        <p:txBody>
          <a:bodyPr>
            <a:noAutofit/>
          </a:bodyPr>
          <a:lstStyle/>
          <a:p>
            <a:r>
              <a:rPr lang="en-IE" sz="7200" b="1" dirty="0">
                <a:solidFill>
                  <a:prstClr val="black"/>
                </a:solidFill>
                <a:ea typeface="+mn-ea"/>
                <a:cs typeface="+mn-cs"/>
              </a:rPr>
              <a:t>We come to you, Lord Jesus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045131" cy="383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752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324"/>
            <a:ext cx="9144000" cy="686332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IE" sz="4000" b="1" dirty="0" smtClean="0"/>
              <a:t>We come to you, Lord Jesus, </a:t>
            </a:r>
          </a:p>
          <a:p>
            <a:pPr marL="0" indent="0" algn="r">
              <a:buNone/>
            </a:pPr>
            <a:r>
              <a:rPr lang="en-IE" sz="4000" b="1" dirty="0" smtClean="0"/>
              <a:t>to say our thanks to you</a:t>
            </a:r>
          </a:p>
          <a:p>
            <a:pPr marL="0" indent="0" algn="r">
              <a:buNone/>
            </a:pPr>
            <a:r>
              <a:rPr lang="en-IE" sz="4000" b="1" dirty="0" smtClean="0"/>
              <a:t>And in our Mass </a:t>
            </a:r>
          </a:p>
          <a:p>
            <a:pPr marL="0" indent="0" algn="r">
              <a:buNone/>
            </a:pPr>
            <a:r>
              <a:rPr lang="en-IE" sz="4000" b="1" dirty="0" smtClean="0"/>
              <a:t>we bring ourselves </a:t>
            </a:r>
          </a:p>
          <a:p>
            <a:pPr marL="0" indent="0" algn="r">
              <a:buNone/>
            </a:pPr>
            <a:r>
              <a:rPr lang="en-IE" sz="4000" b="1" dirty="0" smtClean="0"/>
              <a:t>and everything we do. </a:t>
            </a:r>
          </a:p>
          <a:p>
            <a:pPr marL="0" indent="0" algn="r">
              <a:buNone/>
            </a:pPr>
            <a:endParaRPr lang="en-IE" sz="4000" b="1" dirty="0"/>
          </a:p>
          <a:p>
            <a:pPr marL="0" indent="0" algn="r">
              <a:buNone/>
            </a:pPr>
            <a:endParaRPr lang="en-IE" sz="4000" b="1" dirty="0" smtClean="0"/>
          </a:p>
          <a:p>
            <a:pPr marL="0" indent="0" algn="r">
              <a:buNone/>
            </a:pPr>
            <a:endParaRPr lang="en-IE" sz="4000" b="1" dirty="0"/>
          </a:p>
          <a:p>
            <a:pPr marL="0" indent="0" algn="r">
              <a:buNone/>
            </a:pPr>
            <a:r>
              <a:rPr lang="en-IE" sz="4000" b="1" dirty="0" smtClean="0"/>
              <a:t>We love you Lord Jesus, </a:t>
            </a:r>
          </a:p>
          <a:p>
            <a:pPr marL="0" indent="0" algn="r">
              <a:buNone/>
            </a:pPr>
            <a:r>
              <a:rPr lang="en-IE" sz="4000" b="1" dirty="0" smtClean="0"/>
              <a:t>Stay with us we pray</a:t>
            </a:r>
          </a:p>
          <a:p>
            <a:pPr marL="0" indent="0" algn="r">
              <a:buNone/>
            </a:pPr>
            <a:r>
              <a:rPr lang="en-IE" sz="4000" b="1" dirty="0" smtClean="0"/>
              <a:t>Help us to be more like you each day.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27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" y="7818"/>
            <a:ext cx="9144000" cy="698477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IE" sz="4000" b="1" dirty="0" smtClean="0"/>
              <a:t>We bring the bread, we bring the wine </a:t>
            </a:r>
          </a:p>
          <a:p>
            <a:pPr marL="0" indent="0" algn="r">
              <a:buNone/>
            </a:pPr>
            <a:r>
              <a:rPr lang="en-IE" sz="4000" b="1" dirty="0" smtClean="0"/>
              <a:t>We bring them now to you </a:t>
            </a:r>
          </a:p>
          <a:p>
            <a:pPr marL="0" indent="0" algn="r">
              <a:buNone/>
            </a:pPr>
            <a:r>
              <a:rPr lang="en-IE" sz="4000" b="1" dirty="0" smtClean="0"/>
              <a:t>We bring our work, </a:t>
            </a:r>
          </a:p>
          <a:p>
            <a:pPr marL="0" indent="0" algn="r">
              <a:buNone/>
            </a:pPr>
            <a:r>
              <a:rPr lang="en-IE" sz="4000" b="1" dirty="0" smtClean="0"/>
              <a:t>we </a:t>
            </a:r>
            <a:r>
              <a:rPr lang="en-IE" sz="4000" b="1" dirty="0" smtClean="0"/>
              <a:t>bring our play </a:t>
            </a:r>
          </a:p>
          <a:p>
            <a:pPr marL="0" indent="0" algn="r">
              <a:buNone/>
            </a:pPr>
            <a:r>
              <a:rPr lang="en-IE" sz="4000" b="1" dirty="0" smtClean="0"/>
              <a:t>And </a:t>
            </a:r>
            <a:r>
              <a:rPr lang="en-IE" sz="4000" b="1" dirty="0" err="1" smtClean="0"/>
              <a:t>ev’ry</a:t>
            </a:r>
            <a:r>
              <a:rPr lang="en-IE" sz="4000" b="1" dirty="0" smtClean="0"/>
              <a:t> thing we do.</a:t>
            </a:r>
          </a:p>
          <a:p>
            <a:pPr marL="0" lvl="0" indent="0" algn="r">
              <a:buNone/>
            </a:pPr>
            <a:endParaRPr lang="en-IE" sz="5400" b="1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r>
              <a:rPr lang="en-IE" sz="4000" b="1" dirty="0" smtClean="0">
                <a:solidFill>
                  <a:prstClr val="black"/>
                </a:solidFill>
              </a:rPr>
              <a:t>We </a:t>
            </a:r>
            <a:r>
              <a:rPr lang="en-IE" sz="4000" b="1" dirty="0">
                <a:solidFill>
                  <a:prstClr val="black"/>
                </a:solidFill>
              </a:rPr>
              <a:t>love you Lord Jesus, </a:t>
            </a:r>
          </a:p>
          <a:p>
            <a:pPr marL="0" lvl="0" indent="0" algn="r">
              <a:buNone/>
            </a:pPr>
            <a:r>
              <a:rPr lang="en-IE" sz="4000" b="1" dirty="0">
                <a:solidFill>
                  <a:prstClr val="black"/>
                </a:solidFill>
              </a:rPr>
              <a:t>Stay with us we pray</a:t>
            </a:r>
          </a:p>
          <a:p>
            <a:pPr marL="0" lvl="0" indent="0" algn="r">
              <a:buNone/>
            </a:pPr>
            <a:r>
              <a:rPr lang="en-IE" sz="4000" b="1" dirty="0">
                <a:solidFill>
                  <a:prstClr val="black"/>
                </a:solidFill>
              </a:rPr>
              <a:t>Help us to be more like you each day.</a:t>
            </a:r>
            <a:endParaRPr lang="en-US" sz="4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0" y="1556792"/>
            <a:ext cx="359933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"/>
            <a:ext cx="9144000" cy="691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579296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sz="4300" b="1" dirty="0" smtClean="0">
                <a:solidFill>
                  <a:schemeClr val="bg1"/>
                </a:solidFill>
              </a:rPr>
              <a:t>Your love for us, our love for you </a:t>
            </a:r>
          </a:p>
          <a:p>
            <a:pPr marL="0" indent="0">
              <a:buNone/>
            </a:pPr>
            <a:r>
              <a:rPr lang="en-IE" sz="4300" b="1" dirty="0" smtClean="0">
                <a:solidFill>
                  <a:schemeClr val="bg1"/>
                </a:solidFill>
              </a:rPr>
              <a:t>We celebrate today </a:t>
            </a:r>
          </a:p>
          <a:p>
            <a:pPr marL="0" indent="0">
              <a:buNone/>
            </a:pPr>
            <a:r>
              <a:rPr lang="en-IE" sz="4300" b="1" dirty="0" smtClean="0">
                <a:solidFill>
                  <a:schemeClr val="bg1"/>
                </a:solidFill>
              </a:rPr>
              <a:t>Oh fill our hearts </a:t>
            </a:r>
            <a:r>
              <a:rPr lang="en-IE" sz="4300" b="1" dirty="0" smtClean="0">
                <a:solidFill>
                  <a:schemeClr val="bg1"/>
                </a:solidFill>
              </a:rPr>
              <a:t>with </a:t>
            </a:r>
            <a:r>
              <a:rPr lang="en-IE" sz="4300" b="1" dirty="0" smtClean="0">
                <a:solidFill>
                  <a:schemeClr val="bg1"/>
                </a:solidFill>
              </a:rPr>
              <a:t>peace and joy. </a:t>
            </a:r>
          </a:p>
          <a:p>
            <a:pPr marL="0" indent="0">
              <a:buNone/>
            </a:pPr>
            <a:r>
              <a:rPr lang="en-IE" sz="4300" b="1" dirty="0" smtClean="0">
                <a:solidFill>
                  <a:schemeClr val="bg1"/>
                </a:solidFill>
              </a:rPr>
              <a:t>Be with us Lord, </a:t>
            </a:r>
            <a:endParaRPr lang="en-IE" sz="43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4300" b="1" dirty="0" smtClean="0">
                <a:solidFill>
                  <a:schemeClr val="bg1"/>
                </a:solidFill>
              </a:rPr>
              <a:t>we </a:t>
            </a:r>
            <a:r>
              <a:rPr lang="en-IE" sz="4300" b="1" dirty="0" smtClean="0">
                <a:solidFill>
                  <a:schemeClr val="bg1"/>
                </a:solidFill>
              </a:rPr>
              <a:t>pray.</a:t>
            </a:r>
          </a:p>
          <a:p>
            <a:pPr marL="0" indent="0">
              <a:buNone/>
            </a:pPr>
            <a:endParaRPr lang="en-IE" sz="43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sz="43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sz="43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sz="43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IE" sz="4300" b="1" dirty="0">
                <a:solidFill>
                  <a:schemeClr val="bg1"/>
                </a:solidFill>
              </a:rPr>
              <a:t>We love you Lord Jesus, </a:t>
            </a:r>
          </a:p>
          <a:p>
            <a:pPr marL="0" lvl="0" indent="0">
              <a:buNone/>
            </a:pPr>
            <a:r>
              <a:rPr lang="en-IE" sz="4300" b="1" dirty="0">
                <a:solidFill>
                  <a:schemeClr val="bg1"/>
                </a:solidFill>
              </a:rPr>
              <a:t>Stay with us we pray</a:t>
            </a:r>
          </a:p>
          <a:p>
            <a:pPr marL="0" lvl="0" indent="0">
              <a:buNone/>
            </a:pPr>
            <a:r>
              <a:rPr lang="en-IE" sz="4300" b="1" dirty="0">
                <a:solidFill>
                  <a:schemeClr val="bg1"/>
                </a:solidFill>
              </a:rPr>
              <a:t>Help us to be more like you each day.</a:t>
            </a:r>
            <a:endParaRPr lang="en-US" sz="43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160</Words>
  <Application>Microsoft Office PowerPoint</Application>
  <PresentationFormat>On-screen Show (4:3)</PresentationFormat>
  <Paragraphs>38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 come to you, Lord Jesus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come to you, Lord Jesus</dc:title>
  <dc:creator>Helen Leacy</dc:creator>
  <cp:lastModifiedBy>Helen Leacy</cp:lastModifiedBy>
  <cp:revision>6</cp:revision>
  <dcterms:created xsi:type="dcterms:W3CDTF">2016-09-30T13:11:19Z</dcterms:created>
  <dcterms:modified xsi:type="dcterms:W3CDTF">2016-10-03T09:26:44Z</dcterms:modified>
</cp:coreProperties>
</file>