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3314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0325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9576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5905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98959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82108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85569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2964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6738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7004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15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0F0AB-FD7C-4890-A8C1-97F4FABED9A1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0B7C0-8642-4A5A-A842-F75360D73C6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6099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1485"/>
            <a:ext cx="12192000" cy="69494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57800"/>
            <a:ext cx="9144000" cy="1116719"/>
          </a:xfrm>
        </p:spPr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I’m Sorry God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31200" y="6220531"/>
            <a:ext cx="3352800" cy="586140"/>
          </a:xfrm>
        </p:spPr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Mary </a:t>
            </a:r>
            <a:r>
              <a:rPr lang="en-IE" dirty="0" err="1" smtClean="0">
                <a:latin typeface="Comic Sans MS" panose="030F0702030302020204" pitchFamily="66" charset="0"/>
              </a:rPr>
              <a:t>Amond</a:t>
            </a:r>
            <a:r>
              <a:rPr lang="en-IE" dirty="0" smtClean="0">
                <a:latin typeface="Comic Sans MS" panose="030F0702030302020204" pitchFamily="66" charset="0"/>
              </a:rPr>
              <a:t> O’Brien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766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33" y="-79023"/>
            <a:ext cx="11624734" cy="48090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E" sz="48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God wraps us in his love each day, 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speaks gently to us on our way.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Even when we disobey,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God’s love is always there,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God loves us </a:t>
            </a:r>
            <a:r>
              <a:rPr lang="en-IE" sz="4800" dirty="0" err="1" smtClean="0">
                <a:latin typeface="Comic Sans MS" panose="030F0702030302020204" pitchFamily="66" charset="0"/>
              </a:rPr>
              <a:t>ev’ry</a:t>
            </a:r>
            <a:r>
              <a:rPr lang="en-IE" sz="4800" dirty="0" smtClean="0">
                <a:latin typeface="Comic Sans MS" panose="030F0702030302020204" pitchFamily="66" charset="0"/>
              </a:rPr>
              <a:t> day</a:t>
            </a:r>
            <a:endParaRPr lang="en-IE" sz="48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04" y="4568825"/>
            <a:ext cx="11626851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059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Sometimes God I do not care</a:t>
            </a: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I’m selfish and I do not share, </a:t>
            </a:r>
          </a:p>
          <a:p>
            <a:pPr marL="0" indent="0" algn="ctr">
              <a:buNone/>
            </a:pP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I’m </a:t>
            </a:r>
            <a:r>
              <a:rPr lang="en-IE" sz="4400" dirty="0" smtClean="0">
                <a:latin typeface="Comic Sans MS" panose="030F0702030302020204" pitchFamily="66" charset="0"/>
              </a:rPr>
              <a:t>sorry God</a:t>
            </a:r>
            <a:endParaRPr lang="en-IE" sz="4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" y="3793066"/>
            <a:ext cx="12090400" cy="306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67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33" y="-79023"/>
            <a:ext cx="11624734" cy="48090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E" sz="48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God wraps us in his love each day, 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speaks gently to us on our way.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Even when we disobey,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God’s love is always there,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God loves us </a:t>
            </a:r>
            <a:r>
              <a:rPr lang="en-IE" sz="4800" dirty="0" err="1" smtClean="0">
                <a:latin typeface="Comic Sans MS" panose="030F0702030302020204" pitchFamily="66" charset="0"/>
              </a:rPr>
              <a:t>ev’ry</a:t>
            </a:r>
            <a:r>
              <a:rPr lang="en-IE" sz="4800" dirty="0" smtClean="0">
                <a:latin typeface="Comic Sans MS" panose="030F0702030302020204" pitchFamily="66" charset="0"/>
              </a:rPr>
              <a:t> day</a:t>
            </a:r>
            <a:endParaRPr lang="en-IE" sz="48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04" y="4568825"/>
            <a:ext cx="11626851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357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" y="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Sometimes I tell tales on </a:t>
            </a:r>
            <a:r>
              <a:rPr lang="en-IE" sz="4400" dirty="0" smtClean="0">
                <a:latin typeface="Comic Sans MS" panose="030F0702030302020204" pitchFamily="66" charset="0"/>
              </a:rPr>
              <a:t>you.</a:t>
            </a: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I make up stories that are not </a:t>
            </a:r>
            <a:r>
              <a:rPr lang="en-IE" sz="4400" dirty="0" smtClean="0">
                <a:latin typeface="Comic Sans MS" panose="030F0702030302020204" pitchFamily="66" charset="0"/>
              </a:rPr>
              <a:t>true.</a:t>
            </a: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I know I should not act this </a:t>
            </a:r>
            <a:r>
              <a:rPr lang="en-IE" sz="4400" dirty="0" smtClean="0">
                <a:latin typeface="Comic Sans MS" panose="030F0702030302020204" pitchFamily="66" charset="0"/>
              </a:rPr>
              <a:t>way.</a:t>
            </a: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That is why I’d like to say...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617720"/>
            <a:ext cx="12192000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38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33" y="-79023"/>
            <a:ext cx="11624734" cy="48090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E" sz="48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God wraps us in his love each day, 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speaks gently to us on our way.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Even when we disobey,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God’s love is always there,</a:t>
            </a:r>
          </a:p>
          <a:p>
            <a:pPr marL="0" indent="0" algn="ctr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God loves us </a:t>
            </a:r>
            <a:r>
              <a:rPr lang="en-IE" sz="4800" dirty="0" err="1" smtClean="0">
                <a:latin typeface="Comic Sans MS" panose="030F0702030302020204" pitchFamily="66" charset="0"/>
              </a:rPr>
              <a:t>ev’ry</a:t>
            </a:r>
            <a:r>
              <a:rPr lang="en-IE" sz="4800" dirty="0" smtClean="0">
                <a:latin typeface="Comic Sans MS" panose="030F0702030302020204" pitchFamily="66" charset="0"/>
              </a:rPr>
              <a:t> day</a:t>
            </a:r>
            <a:endParaRPr lang="en-IE" sz="48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04" y="4568825"/>
            <a:ext cx="11626851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20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Sometimes I won’t let you </a:t>
            </a:r>
            <a:r>
              <a:rPr lang="en-IE" sz="4400" dirty="0" smtClean="0">
                <a:latin typeface="Comic Sans MS" panose="030F0702030302020204" pitchFamily="66" charset="0"/>
              </a:rPr>
              <a:t>play.</a:t>
            </a: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I turn my back till you go </a:t>
            </a:r>
            <a:r>
              <a:rPr lang="en-IE" sz="4400" dirty="0" smtClean="0">
                <a:latin typeface="Comic Sans MS" panose="030F0702030302020204" pitchFamily="66" charset="0"/>
              </a:rPr>
              <a:t>away.</a:t>
            </a: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I know I should not act </a:t>
            </a:r>
            <a:r>
              <a:rPr lang="en-IE" sz="4400" smtClean="0">
                <a:latin typeface="Comic Sans MS" panose="030F0702030302020204" pitchFamily="66" charset="0"/>
              </a:rPr>
              <a:t>this </a:t>
            </a:r>
            <a:r>
              <a:rPr lang="en-IE" sz="4400" smtClean="0">
                <a:latin typeface="Comic Sans MS" panose="030F0702030302020204" pitchFamily="66" charset="0"/>
              </a:rPr>
              <a:t>way.</a:t>
            </a: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That is why I’d like to say…</a:t>
            </a:r>
            <a:endParaRPr lang="en-IE" sz="4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3845" r="1176" b="27738"/>
          <a:stretch/>
        </p:blipFill>
        <p:spPr>
          <a:xfrm>
            <a:off x="331470" y="4594860"/>
            <a:ext cx="1186053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49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188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I’m Sorry God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I’m Sorry God</dc:title>
  <dc:creator>Breda Holmes</dc:creator>
  <cp:lastModifiedBy>Breda Holmes</cp:lastModifiedBy>
  <cp:revision>8</cp:revision>
  <dcterms:created xsi:type="dcterms:W3CDTF">2016-06-29T13:32:38Z</dcterms:created>
  <dcterms:modified xsi:type="dcterms:W3CDTF">2016-09-30T11:28:24Z</dcterms:modified>
</cp:coreProperties>
</file>