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674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13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79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2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42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4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38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23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4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64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09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F1B59-5107-4FBF-AA70-628E8D0FB007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317E1-2BB2-4AD6-8780-EFE59194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84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3" y="-2019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4800" b="1" dirty="0">
                <a:solidFill>
                  <a:srgbClr val="000000"/>
                </a:solidFill>
                <a:latin typeface="Verdana"/>
                <a:ea typeface="+mn-ea"/>
                <a:cs typeface="+mn-cs"/>
              </a:rPr>
              <a:t>Alleluia, </a:t>
            </a:r>
            <a:r>
              <a:rPr lang="en-IE" sz="4800" b="1" dirty="0" smtClean="0">
                <a:solidFill>
                  <a:srgbClr val="000000"/>
                </a:solidFill>
                <a:latin typeface="Verdana"/>
                <a:ea typeface="+mn-ea"/>
                <a:cs typeface="+mn-cs"/>
              </a:rPr>
              <a:t>Alleluia!</a:t>
            </a:r>
            <a:r>
              <a:rPr lang="en-IE" sz="4800" b="1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IE" sz="48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IE" sz="4800" b="1" dirty="0">
                <a:solidFill>
                  <a:srgbClr val="000000"/>
                </a:solidFill>
                <a:latin typeface="Verdana"/>
                <a:ea typeface="+mn-ea"/>
                <a:cs typeface="+mn-cs"/>
              </a:rPr>
              <a:t>Give </a:t>
            </a:r>
            <a:r>
              <a:rPr lang="en-IE" sz="4800" b="1" dirty="0" smtClean="0">
                <a:solidFill>
                  <a:srgbClr val="000000"/>
                </a:solidFill>
                <a:latin typeface="Verdana"/>
                <a:ea typeface="+mn-ea"/>
                <a:cs typeface="+mn-cs"/>
              </a:rPr>
              <a:t>Thanks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37" y="2852936"/>
            <a:ext cx="8229600" cy="42813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IE" sz="3000" dirty="0" smtClean="0">
              <a:solidFill>
                <a:srgbClr val="000000"/>
              </a:solidFill>
              <a:latin typeface="Verdana"/>
            </a:endParaRPr>
          </a:p>
          <a:p>
            <a:pPr marL="0" indent="0">
              <a:buNone/>
            </a:pPr>
            <a:endParaRPr lang="en-IE" sz="3000" dirty="0">
              <a:solidFill>
                <a:schemeClr val="bg1"/>
              </a:solidFill>
              <a:latin typeface="Verdana"/>
            </a:endParaRPr>
          </a:p>
          <a:p>
            <a:pPr marL="0" indent="0">
              <a:buNone/>
            </a:pPr>
            <a:r>
              <a:rPr lang="en-IE" sz="4000" b="1" dirty="0" smtClean="0">
                <a:solidFill>
                  <a:schemeClr val="bg1"/>
                </a:solidFill>
                <a:latin typeface="Verdana"/>
              </a:rPr>
              <a:t>Alleluia</a:t>
            </a:r>
            <a:r>
              <a:rPr lang="en-IE" sz="4000" b="1" dirty="0">
                <a:solidFill>
                  <a:schemeClr val="bg1"/>
                </a:solidFill>
                <a:latin typeface="Verdana"/>
              </a:rPr>
              <a:t>, Alleluia</a:t>
            </a:r>
            <a:r>
              <a:rPr lang="en-IE" sz="4000" b="1" dirty="0">
                <a:solidFill>
                  <a:schemeClr val="bg1"/>
                </a:solidFill>
              </a:rPr>
              <a:t/>
            </a:r>
            <a:br>
              <a:rPr lang="en-IE" sz="4000" b="1" dirty="0">
                <a:solidFill>
                  <a:schemeClr val="bg1"/>
                </a:solidFill>
              </a:rPr>
            </a:br>
            <a:r>
              <a:rPr lang="en-IE" sz="4000" b="1" dirty="0">
                <a:solidFill>
                  <a:schemeClr val="bg1"/>
                </a:solidFill>
                <a:latin typeface="Verdana"/>
              </a:rPr>
              <a:t>Give thanks to the risen Lord</a:t>
            </a:r>
            <a:r>
              <a:rPr lang="en-IE" sz="4000" b="1" dirty="0">
                <a:solidFill>
                  <a:schemeClr val="bg1"/>
                </a:solidFill>
              </a:rPr>
              <a:t/>
            </a:r>
            <a:br>
              <a:rPr lang="en-IE" sz="4000" b="1" dirty="0">
                <a:solidFill>
                  <a:schemeClr val="bg1"/>
                </a:solidFill>
              </a:rPr>
            </a:br>
            <a:r>
              <a:rPr lang="en-IE" sz="4000" b="1" dirty="0">
                <a:solidFill>
                  <a:schemeClr val="bg1"/>
                </a:solidFill>
                <a:latin typeface="Verdana"/>
              </a:rPr>
              <a:t>Alleluia, alleluia, </a:t>
            </a:r>
            <a:endParaRPr lang="en-IE" sz="4000" b="1" dirty="0" smtClean="0">
              <a:solidFill>
                <a:schemeClr val="bg1"/>
              </a:solidFill>
              <a:latin typeface="Verdana"/>
            </a:endParaRPr>
          </a:p>
          <a:p>
            <a:pPr marL="0" indent="0">
              <a:buNone/>
            </a:pPr>
            <a:r>
              <a:rPr lang="en-IE" sz="4000" b="1" dirty="0" smtClean="0">
                <a:solidFill>
                  <a:schemeClr val="bg1"/>
                </a:solidFill>
                <a:latin typeface="Verdana"/>
              </a:rPr>
              <a:t>Give </a:t>
            </a:r>
            <a:r>
              <a:rPr lang="en-IE" sz="4000" b="1" dirty="0">
                <a:solidFill>
                  <a:schemeClr val="bg1"/>
                </a:solidFill>
                <a:latin typeface="Verdana"/>
              </a:rPr>
              <a:t>praise to His name.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288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217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049" y="116632"/>
            <a:ext cx="8229600" cy="51125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E" sz="4400" b="1" i="0" dirty="0" smtClean="0">
                <a:solidFill>
                  <a:schemeClr val="bg1"/>
                </a:solidFill>
                <a:effectLst/>
                <a:latin typeface="Verdana"/>
              </a:rPr>
              <a:t>Jesus is Lord of all the earth</a:t>
            </a:r>
            <a:r>
              <a:rPr lang="en-IE" sz="4400" b="1" dirty="0" smtClean="0">
                <a:solidFill>
                  <a:schemeClr val="bg1"/>
                </a:solidFill>
              </a:rPr>
              <a:t/>
            </a:r>
            <a:br>
              <a:rPr lang="en-IE" sz="4400" b="1" dirty="0" smtClean="0">
                <a:solidFill>
                  <a:schemeClr val="bg1"/>
                </a:solidFill>
              </a:rPr>
            </a:br>
            <a:r>
              <a:rPr lang="en-IE" sz="4400" b="1" i="0" dirty="0" smtClean="0">
                <a:solidFill>
                  <a:schemeClr val="bg1"/>
                </a:solidFill>
                <a:effectLst/>
                <a:latin typeface="Verdana"/>
              </a:rPr>
              <a:t>He is the King of creation.</a:t>
            </a:r>
          </a:p>
          <a:p>
            <a:pPr marL="0" indent="0">
              <a:buNone/>
            </a:pPr>
            <a:endParaRPr lang="en-IE" sz="44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IE" sz="4400" b="1" dirty="0" smtClean="0">
                <a:solidFill>
                  <a:schemeClr val="bg1"/>
                </a:solidFill>
              </a:rPr>
              <a:t>Alleluia, Alleluia</a:t>
            </a:r>
            <a:br>
              <a:rPr lang="en-IE" sz="4400" b="1" dirty="0" smtClean="0">
                <a:solidFill>
                  <a:schemeClr val="bg1"/>
                </a:solidFill>
              </a:rPr>
            </a:br>
            <a:r>
              <a:rPr lang="en-IE" sz="4400" b="1" dirty="0" smtClean="0">
                <a:solidFill>
                  <a:schemeClr val="bg1"/>
                </a:solidFill>
              </a:rPr>
              <a:t>Give thanks to the risen Lord</a:t>
            </a:r>
            <a:br>
              <a:rPr lang="en-IE" sz="4400" b="1" dirty="0" smtClean="0">
                <a:solidFill>
                  <a:schemeClr val="bg1"/>
                </a:solidFill>
              </a:rPr>
            </a:br>
            <a:r>
              <a:rPr lang="en-IE" sz="4400" b="1" dirty="0" smtClean="0">
                <a:solidFill>
                  <a:schemeClr val="bg1"/>
                </a:solidFill>
              </a:rPr>
              <a:t>Alleluia, alleluia, </a:t>
            </a:r>
          </a:p>
          <a:p>
            <a:pPr marL="0" indent="0">
              <a:buNone/>
            </a:pPr>
            <a:r>
              <a:rPr lang="en-IE" sz="4400" b="1" dirty="0" smtClean="0">
                <a:solidFill>
                  <a:schemeClr val="bg1"/>
                </a:solidFill>
              </a:rPr>
              <a:t>Give praise to His name.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25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5860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3999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E" sz="4800" b="1" dirty="0" smtClean="0">
                <a:solidFill>
                  <a:srgbClr val="000000"/>
                </a:solidFill>
                <a:latin typeface="Verdana"/>
              </a:rPr>
              <a:t>Spread </a:t>
            </a:r>
            <a:r>
              <a:rPr lang="en-IE" sz="4800" b="1" dirty="0">
                <a:solidFill>
                  <a:srgbClr val="000000"/>
                </a:solidFill>
                <a:latin typeface="Verdana"/>
              </a:rPr>
              <a:t>the good news o'er all the earth</a:t>
            </a:r>
            <a:r>
              <a:rPr lang="en-IE" sz="4800" b="1" dirty="0">
                <a:solidFill>
                  <a:prstClr val="black"/>
                </a:solidFill>
              </a:rPr>
              <a:t/>
            </a:r>
            <a:br>
              <a:rPr lang="en-IE" sz="4800" b="1" dirty="0">
                <a:solidFill>
                  <a:prstClr val="black"/>
                </a:solidFill>
              </a:rPr>
            </a:br>
            <a:r>
              <a:rPr lang="en-IE" sz="4800" b="1" dirty="0">
                <a:solidFill>
                  <a:srgbClr val="000000"/>
                </a:solidFill>
                <a:latin typeface="Verdana"/>
              </a:rPr>
              <a:t>Jesus has died and has </a:t>
            </a:r>
            <a:r>
              <a:rPr lang="en-IE" sz="4800" b="1" dirty="0" smtClean="0">
                <a:solidFill>
                  <a:srgbClr val="000000"/>
                </a:solidFill>
                <a:latin typeface="Verdana"/>
              </a:rPr>
              <a:t>risen.</a:t>
            </a:r>
            <a:endParaRPr lang="en-IE" sz="4800" dirty="0">
              <a:solidFill>
                <a:srgbClr val="000000"/>
              </a:solidFill>
              <a:latin typeface="Verdana"/>
            </a:endParaRPr>
          </a:p>
          <a:p>
            <a:pPr marL="0" indent="0">
              <a:buNone/>
            </a:pPr>
            <a:r>
              <a:rPr lang="en-IE" sz="4300" b="1" dirty="0">
                <a:latin typeface="Verdana"/>
              </a:rPr>
              <a:t>Alleluia, Alleluia</a:t>
            </a:r>
            <a:r>
              <a:rPr lang="en-IE" sz="4300" b="1" dirty="0"/>
              <a:t/>
            </a:r>
            <a:br>
              <a:rPr lang="en-IE" sz="4300" b="1" dirty="0"/>
            </a:br>
            <a:r>
              <a:rPr lang="en-IE" sz="4300" b="1" dirty="0">
                <a:latin typeface="Verdana"/>
              </a:rPr>
              <a:t>Give thanks to the risen Lord</a:t>
            </a:r>
            <a:r>
              <a:rPr lang="en-IE" sz="4800" b="1" dirty="0"/>
              <a:t/>
            </a:r>
            <a:br>
              <a:rPr lang="en-IE" sz="4800" b="1" dirty="0"/>
            </a:br>
            <a:endParaRPr lang="en-IE" sz="4800" b="1" dirty="0" smtClean="0"/>
          </a:p>
          <a:p>
            <a:pPr marL="0" indent="0">
              <a:buNone/>
            </a:pPr>
            <a:endParaRPr lang="en-IE" sz="4800" b="1" dirty="0" smtClean="0">
              <a:solidFill>
                <a:schemeClr val="bg1"/>
              </a:solidFill>
              <a:latin typeface="Verdana"/>
            </a:endParaRPr>
          </a:p>
          <a:p>
            <a:pPr marL="0" indent="0">
              <a:buNone/>
            </a:pPr>
            <a:r>
              <a:rPr lang="en-IE" sz="4800" b="1" dirty="0" smtClean="0">
                <a:solidFill>
                  <a:schemeClr val="bg1"/>
                </a:solidFill>
                <a:latin typeface="Verdana"/>
              </a:rPr>
              <a:t>Alleluia</a:t>
            </a:r>
            <a:r>
              <a:rPr lang="en-IE" sz="4800" b="1" dirty="0">
                <a:solidFill>
                  <a:schemeClr val="bg1"/>
                </a:solidFill>
                <a:latin typeface="Verdana"/>
              </a:rPr>
              <a:t>, alleluia, </a:t>
            </a:r>
            <a:endParaRPr lang="en-IE" sz="4800" b="1" dirty="0" smtClean="0">
              <a:solidFill>
                <a:schemeClr val="bg1"/>
              </a:solidFill>
              <a:latin typeface="Verdana"/>
            </a:endParaRPr>
          </a:p>
          <a:p>
            <a:pPr marL="0" indent="0">
              <a:buNone/>
            </a:pPr>
            <a:r>
              <a:rPr lang="en-IE" sz="4800" b="1" dirty="0" smtClean="0">
                <a:solidFill>
                  <a:schemeClr val="bg1"/>
                </a:solidFill>
                <a:latin typeface="Verdana"/>
              </a:rPr>
              <a:t>Give </a:t>
            </a:r>
            <a:r>
              <a:rPr lang="en-IE" sz="4800" b="1" dirty="0">
                <a:solidFill>
                  <a:schemeClr val="bg1"/>
                </a:solidFill>
                <a:latin typeface="Verdana"/>
              </a:rPr>
              <a:t>praise to His name</a:t>
            </a:r>
            <a:r>
              <a:rPr lang="en-IE" sz="4800" b="1" dirty="0" smtClean="0">
                <a:solidFill>
                  <a:schemeClr val="bg1"/>
                </a:solidFill>
                <a:latin typeface="Verdana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148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58655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400" b="1" dirty="0" smtClean="0">
                <a:solidFill>
                  <a:prstClr val="black"/>
                </a:solidFill>
              </a:rPr>
              <a:t>Come</a:t>
            </a:r>
            <a:r>
              <a:rPr lang="en-IE" sz="4400" b="1" dirty="0">
                <a:solidFill>
                  <a:prstClr val="black"/>
                </a:solidFill>
              </a:rPr>
              <a:t>, let us praise the living God; Joyfully sing to our Saviour</a:t>
            </a:r>
            <a:r>
              <a:rPr lang="en-IE" sz="4400" b="1" dirty="0" smtClean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en-IE" sz="44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IE" sz="4000" b="1" dirty="0">
                <a:solidFill>
                  <a:schemeClr val="bg1"/>
                </a:solidFill>
                <a:latin typeface="Verdana"/>
              </a:rPr>
              <a:t>Alleluia, Alleluia</a:t>
            </a:r>
            <a:r>
              <a:rPr lang="en-IE" sz="4000" b="1" dirty="0">
                <a:solidFill>
                  <a:schemeClr val="bg1"/>
                </a:solidFill>
              </a:rPr>
              <a:t/>
            </a:r>
            <a:br>
              <a:rPr lang="en-IE" sz="4000" b="1" dirty="0">
                <a:solidFill>
                  <a:schemeClr val="bg1"/>
                </a:solidFill>
              </a:rPr>
            </a:br>
            <a:r>
              <a:rPr lang="en-IE" sz="4000" b="1" dirty="0">
                <a:solidFill>
                  <a:schemeClr val="bg1"/>
                </a:solidFill>
                <a:latin typeface="Verdana"/>
              </a:rPr>
              <a:t>Give thanks to the risen Lord</a:t>
            </a:r>
            <a:r>
              <a:rPr lang="en-IE" sz="4000" b="1" dirty="0">
                <a:solidFill>
                  <a:schemeClr val="bg1"/>
                </a:solidFill>
              </a:rPr>
              <a:t/>
            </a:r>
            <a:br>
              <a:rPr lang="en-IE" sz="4000" b="1" dirty="0">
                <a:solidFill>
                  <a:schemeClr val="bg1"/>
                </a:solidFill>
              </a:rPr>
            </a:br>
            <a:r>
              <a:rPr lang="en-IE" sz="4000" b="1" dirty="0">
                <a:solidFill>
                  <a:schemeClr val="bg1"/>
                </a:solidFill>
                <a:latin typeface="Verdana"/>
              </a:rPr>
              <a:t>Alleluia, alleluia, </a:t>
            </a:r>
            <a:endParaRPr lang="en-IE" sz="4000" b="1" dirty="0" smtClean="0">
              <a:solidFill>
                <a:schemeClr val="bg1"/>
              </a:solidFill>
              <a:latin typeface="Verdana"/>
            </a:endParaRPr>
          </a:p>
          <a:p>
            <a:pPr marL="0" indent="0">
              <a:buNone/>
            </a:pPr>
            <a:r>
              <a:rPr lang="en-IE" sz="4000" b="1" dirty="0">
                <a:solidFill>
                  <a:schemeClr val="bg1"/>
                </a:solidFill>
                <a:latin typeface="Verdana"/>
              </a:rPr>
              <a:t>G</a:t>
            </a:r>
            <a:r>
              <a:rPr lang="en-IE" sz="4000" b="1" dirty="0" smtClean="0">
                <a:solidFill>
                  <a:schemeClr val="bg1"/>
                </a:solidFill>
                <a:latin typeface="Verdana"/>
              </a:rPr>
              <a:t>ive </a:t>
            </a:r>
            <a:r>
              <a:rPr lang="en-IE" sz="4000" b="1" dirty="0">
                <a:solidFill>
                  <a:schemeClr val="bg1"/>
                </a:solidFill>
                <a:latin typeface="Verdana"/>
              </a:rPr>
              <a:t>praise to </a:t>
            </a:r>
            <a:endParaRPr lang="en-IE" sz="4000" b="1" dirty="0" smtClean="0">
              <a:solidFill>
                <a:schemeClr val="bg1"/>
              </a:solidFill>
              <a:latin typeface="Verdana"/>
            </a:endParaRPr>
          </a:p>
          <a:p>
            <a:pPr marL="0" indent="0">
              <a:buNone/>
            </a:pPr>
            <a:r>
              <a:rPr lang="en-IE" sz="4000" b="1" dirty="0" smtClean="0">
                <a:solidFill>
                  <a:schemeClr val="bg1"/>
                </a:solidFill>
                <a:latin typeface="Verdana"/>
              </a:rPr>
              <a:t>His </a:t>
            </a:r>
            <a:r>
              <a:rPr lang="en-IE" sz="4000" b="1" dirty="0">
                <a:solidFill>
                  <a:schemeClr val="bg1"/>
                </a:solidFill>
                <a:latin typeface="Verdana"/>
              </a:rPr>
              <a:t>name</a:t>
            </a:r>
            <a:r>
              <a:rPr lang="en-IE" sz="4000" b="1" dirty="0" smtClean="0">
                <a:solidFill>
                  <a:schemeClr val="bg1"/>
                </a:solidFill>
                <a:latin typeface="Verdana"/>
              </a:rPr>
              <a:t>.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764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43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Alleluia, Alleluia! Give Thanks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Leacy</dc:creator>
  <cp:lastModifiedBy>Helen Leacy</cp:lastModifiedBy>
  <cp:revision>4</cp:revision>
  <dcterms:created xsi:type="dcterms:W3CDTF">2016-09-30T13:20:54Z</dcterms:created>
  <dcterms:modified xsi:type="dcterms:W3CDTF">2016-10-03T08:58:01Z</dcterms:modified>
</cp:coreProperties>
</file>