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014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693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6827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890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357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554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214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5468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057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5568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857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27489-EA8B-4336-8271-1F18F0403C76}" type="datetimeFigureOut">
              <a:rPr lang="en-IE" smtClean="0"/>
              <a:t>25/09/2016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0371E-0EF8-4EE7-9C67-A967449EC7C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613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bread and wine for childr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" y="0"/>
            <a:ext cx="7302322" cy="674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-165525"/>
            <a:ext cx="9144000" cy="2387600"/>
          </a:xfrm>
        </p:spPr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Eat This Bread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3826" y="2001659"/>
            <a:ext cx="3922644" cy="1655762"/>
          </a:xfrm>
        </p:spPr>
        <p:txBody>
          <a:bodyPr/>
          <a:lstStyle/>
          <a:p>
            <a:endParaRPr lang="en-IE" dirty="0" smtClean="0"/>
          </a:p>
          <a:p>
            <a:r>
              <a:rPr lang="en-IE" dirty="0" err="1" smtClean="0">
                <a:latin typeface="Comic Sans MS" panose="030F0702030302020204" pitchFamily="66" charset="0"/>
              </a:rPr>
              <a:t>Jaques</a:t>
            </a:r>
            <a:r>
              <a:rPr lang="en-IE" dirty="0" smtClean="0">
                <a:latin typeface="Comic Sans MS" panose="030F0702030302020204" pitchFamily="66" charset="0"/>
              </a:rPr>
              <a:t> Berthier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555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bread and wine for childr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12192000" cy="670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067504" cy="67098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4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4000" dirty="0" smtClean="0">
                <a:latin typeface="Comic Sans MS" panose="030F0702030302020204" pitchFamily="66" charset="0"/>
              </a:rPr>
              <a:t>Eat this bread, drink this cup, </a:t>
            </a:r>
          </a:p>
          <a:p>
            <a:pPr marL="0" indent="0">
              <a:buNone/>
            </a:pPr>
            <a:r>
              <a:rPr lang="en-IE" sz="4000" dirty="0" smtClean="0">
                <a:latin typeface="Comic Sans MS" panose="030F0702030302020204" pitchFamily="66" charset="0"/>
              </a:rPr>
              <a:t>come to me and never be hungry.</a:t>
            </a:r>
          </a:p>
          <a:p>
            <a:pPr marL="0" indent="0">
              <a:buNone/>
            </a:pPr>
            <a:r>
              <a:rPr lang="en-IE" sz="4000" dirty="0" smtClean="0">
                <a:latin typeface="Comic Sans MS" panose="030F0702030302020204" pitchFamily="66" charset="0"/>
              </a:rPr>
              <a:t>Eat this bread, drink this cup,</a:t>
            </a:r>
          </a:p>
          <a:p>
            <a:pPr marL="0" indent="0">
              <a:buNone/>
            </a:pPr>
            <a:r>
              <a:rPr lang="en-IE" sz="4000" dirty="0" smtClean="0">
                <a:latin typeface="Comic Sans MS" panose="030F0702030302020204" pitchFamily="66" charset="0"/>
              </a:rPr>
              <a:t>trust in me and you will not thirst.</a:t>
            </a:r>
          </a:p>
          <a:p>
            <a:pPr marL="0" indent="0">
              <a:buNone/>
            </a:pPr>
            <a:endParaRPr lang="en-IE" sz="4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4000" dirty="0" smtClean="0">
                <a:latin typeface="Comic Sans MS" panose="030F0702030302020204" pitchFamily="66" charset="0"/>
              </a:rPr>
              <a:t>Anyone who eats this bread, will live forever.</a:t>
            </a:r>
            <a:endParaRPr lang="en-IE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66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Eat This Bread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 This Bread</dc:title>
  <dc:creator>Breda Holmes</dc:creator>
  <cp:lastModifiedBy>Breda Holmes</cp:lastModifiedBy>
  <cp:revision>2</cp:revision>
  <dcterms:created xsi:type="dcterms:W3CDTF">2016-09-25T15:02:35Z</dcterms:created>
  <dcterms:modified xsi:type="dcterms:W3CDTF">2016-09-25T15:36:09Z</dcterms:modified>
</cp:coreProperties>
</file>