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7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0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5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5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2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7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DF6D-D007-44C6-BFBE-F00FAE7AF2B9}" type="datetimeFigureOut">
              <a:rPr lang="en-US" smtClean="0"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1FED-7B15-497E-A16F-52CE6373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2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8520" y="473434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E" sz="4800" b="1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r>
              <a:rPr lang="en-IE" sz="4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Jesus has brought us good news.</a:t>
            </a:r>
            <a:endParaRPr lang="en-US" sz="4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385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b="1" dirty="0">
                <a:solidFill>
                  <a:prstClr val="white"/>
                </a:solidFill>
                <a:latin typeface="Comic Sans MS" panose="030F0702030302020204" pitchFamily="66" charset="0"/>
              </a:rPr>
              <a:t>The spirit of God is upon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9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1"/>
          <a:stretch/>
        </p:blipFill>
        <p:spPr bwMode="auto">
          <a:xfrm>
            <a:off x="0" y="1206814"/>
            <a:ext cx="9144000" cy="565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latin typeface="Comic Sans MS" panose="030F0702030302020204" pitchFamily="66" charset="0"/>
              </a:rPr>
              <a:t>May God bless you, </a:t>
            </a:r>
          </a:p>
          <a:p>
            <a:pPr algn="ctr"/>
            <a:r>
              <a:rPr lang="en-IE" sz="4800" b="1" dirty="0" smtClean="0">
                <a:latin typeface="Comic Sans MS" panose="030F0702030302020204" pitchFamily="66" charset="0"/>
              </a:rPr>
              <a:t>may God bless you.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5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9697" r="6644" b="10303"/>
          <a:stretch/>
        </p:blipFill>
        <p:spPr bwMode="auto">
          <a:xfrm>
            <a:off x="-36004" y="20425"/>
            <a:ext cx="9144000" cy="699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-9939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latin typeface="Comic Sans MS" panose="030F0702030302020204" pitchFamily="66" charset="0"/>
              </a:rPr>
              <a:t>We move </a:t>
            </a:r>
            <a:r>
              <a:rPr lang="en-IE" sz="4800" b="1" dirty="0" smtClean="0">
                <a:latin typeface="Comic Sans MS" panose="030F0702030302020204" pitchFamily="66" charset="0"/>
              </a:rPr>
              <a:t>on now to </a:t>
            </a:r>
            <a:r>
              <a:rPr lang="en-IE" sz="4800" b="1" dirty="0" smtClean="0">
                <a:latin typeface="Comic Sans MS" panose="030F0702030302020204" pitchFamily="66" charset="0"/>
              </a:rPr>
              <a:t>share the </a:t>
            </a:r>
            <a:r>
              <a:rPr lang="en-IE" sz="4800" b="1" dirty="0" smtClean="0">
                <a:latin typeface="Comic Sans MS" panose="030F0702030302020204" pitchFamily="66" charset="0"/>
              </a:rPr>
              <a:t>news</a:t>
            </a:r>
            <a:r>
              <a:rPr lang="en-IE" sz="4800" b="1" dirty="0" smtClean="0">
                <a:latin typeface="Comic Sans MS" panose="030F0702030302020204" pitchFamily="66" charset="0"/>
              </a:rPr>
              <a:t>.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8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40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Leacy</dc:creator>
  <cp:lastModifiedBy>Helen Leacy</cp:lastModifiedBy>
  <cp:revision>5</cp:revision>
  <dcterms:created xsi:type="dcterms:W3CDTF">2016-06-29T08:20:15Z</dcterms:created>
  <dcterms:modified xsi:type="dcterms:W3CDTF">2016-06-29T09:59:29Z</dcterms:modified>
</cp:coreProperties>
</file>