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>
        <p:scale>
          <a:sx n="66" d="100"/>
          <a:sy n="66" d="100"/>
        </p:scale>
        <p:origin x="816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0AEA7-32BC-4BD7-A5D2-088A92E5CE6E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431B1-761F-4183-859F-04625DB731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49639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0AEA7-32BC-4BD7-A5D2-088A92E5CE6E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431B1-761F-4183-859F-04625DB731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6579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0AEA7-32BC-4BD7-A5D2-088A92E5CE6E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431B1-761F-4183-859F-04625DB731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17920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0AEA7-32BC-4BD7-A5D2-088A92E5CE6E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431B1-761F-4183-859F-04625DB731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44048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0AEA7-32BC-4BD7-A5D2-088A92E5CE6E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431B1-761F-4183-859F-04625DB731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78757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0AEA7-32BC-4BD7-A5D2-088A92E5CE6E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431B1-761F-4183-859F-04625DB731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11061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0AEA7-32BC-4BD7-A5D2-088A92E5CE6E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431B1-761F-4183-859F-04625DB731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81547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0AEA7-32BC-4BD7-A5D2-088A92E5CE6E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431B1-761F-4183-859F-04625DB731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37691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0AEA7-32BC-4BD7-A5D2-088A92E5CE6E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431B1-761F-4183-859F-04625DB731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97179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0AEA7-32BC-4BD7-A5D2-088A92E5CE6E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431B1-761F-4183-859F-04625DB731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22730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0AEA7-32BC-4BD7-A5D2-088A92E5CE6E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431B1-761F-4183-859F-04625DB731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23647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0AEA7-32BC-4BD7-A5D2-088A92E5CE6E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431B1-761F-4183-859F-04625DB731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95855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75"/>
            <a:ext cx="12192000" cy="68297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489" y="1122363"/>
            <a:ext cx="11345333" cy="2387600"/>
          </a:xfrm>
        </p:spPr>
        <p:txBody>
          <a:bodyPr>
            <a:normAutofit/>
          </a:bodyPr>
          <a:lstStyle/>
          <a:p>
            <a:r>
              <a:rPr lang="en-IE" sz="6600" b="1" dirty="0">
                <a:latin typeface="Comic Sans MS" panose="030F0702030302020204" pitchFamily="66" charset="0"/>
              </a:rPr>
              <a:t>This is </a:t>
            </a:r>
            <a:r>
              <a:rPr lang="en-IE" sz="6600" b="1" dirty="0" smtClean="0">
                <a:latin typeface="Comic Sans MS" panose="030F0702030302020204" pitchFamily="66" charset="0"/>
              </a:rPr>
              <a:t>the day </a:t>
            </a:r>
            <a:endParaRPr lang="en-IE" sz="6600" b="1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/>
              <a:t>Mary </a:t>
            </a:r>
            <a:r>
              <a:rPr lang="en-IE" dirty="0" err="1" smtClean="0"/>
              <a:t>Amond</a:t>
            </a:r>
            <a:r>
              <a:rPr lang="en-IE" dirty="0" smtClean="0"/>
              <a:t> O' Brien</a:t>
            </a:r>
            <a:br>
              <a:rPr lang="en-IE" dirty="0" smtClean="0"/>
            </a:b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612873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1"/>
            <a:ext cx="12079110" cy="697345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4933" y="98424"/>
            <a:ext cx="9335911" cy="480095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sz="4700" b="1" dirty="0" smtClean="0">
                <a:latin typeface="Comic Sans MS" panose="030F0702030302020204" pitchFamily="66" charset="0"/>
              </a:rPr>
              <a:t>Sing! Sing</a:t>
            </a:r>
            <a:r>
              <a:rPr lang="en-IE" sz="4700" b="1" dirty="0">
                <a:latin typeface="Comic Sans MS" panose="030F0702030302020204" pitchFamily="66" charset="0"/>
              </a:rPr>
              <a:t>!</a:t>
            </a:r>
            <a:r>
              <a:rPr lang="en-IE" sz="4700" b="1" dirty="0" smtClean="0">
                <a:latin typeface="Comic Sans MS" panose="030F0702030302020204" pitchFamily="66" charset="0"/>
              </a:rPr>
              <a:t> Sing alleluia.</a:t>
            </a:r>
          </a:p>
          <a:p>
            <a:pPr marL="0" indent="0">
              <a:buNone/>
            </a:pPr>
            <a:r>
              <a:rPr lang="en-IE" sz="4700" b="1" dirty="0" smtClean="0">
                <a:latin typeface="Comic Sans MS" panose="030F0702030302020204" pitchFamily="66" charset="0"/>
              </a:rPr>
              <a:t>This is the day the Lord has made.</a:t>
            </a:r>
          </a:p>
          <a:p>
            <a:pPr marL="0" indent="0">
              <a:buNone/>
            </a:pPr>
            <a:r>
              <a:rPr lang="en-IE" sz="4700" b="1" dirty="0" smtClean="0">
                <a:latin typeface="Comic Sans MS" panose="030F0702030302020204" pitchFamily="66" charset="0"/>
              </a:rPr>
              <a:t>Dance! Dance! Dance alleluia.</a:t>
            </a:r>
          </a:p>
          <a:p>
            <a:pPr marL="0" indent="0">
              <a:buNone/>
            </a:pPr>
            <a:r>
              <a:rPr lang="en-IE" sz="4700" b="1" dirty="0" smtClean="0">
                <a:latin typeface="Comic Sans MS" panose="030F0702030302020204" pitchFamily="66" charset="0"/>
              </a:rPr>
              <a:t>This is the day the Lord has made</a:t>
            </a:r>
            <a:endParaRPr lang="en-IE" sz="47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632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97" y="754742"/>
            <a:ext cx="12197997" cy="486228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41866" y="393468"/>
            <a:ext cx="1116471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4000" dirty="0" smtClean="0">
                <a:latin typeface="Comic Sans MS" panose="030F0702030302020204" pitchFamily="66" charset="0"/>
              </a:rPr>
              <a:t>Let us rejoice and be glad,</a:t>
            </a:r>
            <a:endParaRPr lang="en-IE" sz="4000" dirty="0" smtClean="0">
              <a:latin typeface="Comic Sans MS" panose="030F0702030302020204" pitchFamily="66" charset="0"/>
            </a:endParaRPr>
          </a:p>
          <a:p>
            <a:r>
              <a:rPr lang="en-IE" sz="4000" dirty="0" smtClean="0">
                <a:latin typeface="Comic Sans MS" panose="030F0702030302020204" pitchFamily="66" charset="0"/>
              </a:rPr>
              <a:t>This is the day the Lord has </a:t>
            </a:r>
            <a:r>
              <a:rPr lang="en-IE" sz="4000" dirty="0" smtClean="0">
                <a:latin typeface="Comic Sans MS" panose="030F0702030302020204" pitchFamily="66" charset="0"/>
              </a:rPr>
              <a:t>made.</a:t>
            </a:r>
            <a:endParaRPr lang="en-IE" sz="4000" dirty="0" smtClean="0">
              <a:latin typeface="Comic Sans MS" panose="030F0702030302020204" pitchFamily="66" charset="0"/>
            </a:endParaRPr>
          </a:p>
          <a:p>
            <a:endParaRPr lang="en-IE" dirty="0" smtClean="0">
              <a:latin typeface="Comic Sans MS" panose="030F0702030302020204" pitchFamily="66" charset="0"/>
            </a:endParaRPr>
          </a:p>
          <a:p>
            <a:endParaRPr lang="en-IE" dirty="0">
              <a:latin typeface="Comic Sans MS" panose="030F0702030302020204" pitchFamily="66" charset="0"/>
            </a:endParaRPr>
          </a:p>
          <a:p>
            <a:endParaRPr lang="en-IE" dirty="0" smtClean="0">
              <a:latin typeface="Comic Sans MS" panose="030F0702030302020204" pitchFamily="66" charset="0"/>
            </a:endParaRPr>
          </a:p>
          <a:p>
            <a:endParaRPr lang="en-IE" dirty="0">
              <a:latin typeface="Comic Sans MS" panose="030F0702030302020204" pitchFamily="66" charset="0"/>
            </a:endParaRPr>
          </a:p>
          <a:p>
            <a:endParaRPr lang="en-IE" dirty="0" smtClean="0">
              <a:latin typeface="Comic Sans MS" panose="030F0702030302020204" pitchFamily="66" charset="0"/>
            </a:endParaRPr>
          </a:p>
          <a:p>
            <a:endParaRPr lang="en-IE" dirty="0">
              <a:latin typeface="Comic Sans MS" panose="030F0702030302020204" pitchFamily="66" charset="0"/>
            </a:endParaRPr>
          </a:p>
          <a:p>
            <a:endParaRPr lang="en-IE" dirty="0" smtClean="0">
              <a:latin typeface="Comic Sans MS" panose="030F0702030302020204" pitchFamily="66" charset="0"/>
            </a:endParaRPr>
          </a:p>
          <a:p>
            <a:endParaRPr lang="en-IE" dirty="0">
              <a:latin typeface="Comic Sans MS" panose="030F0702030302020204" pitchFamily="66" charset="0"/>
            </a:endParaRPr>
          </a:p>
          <a:p>
            <a:endParaRPr lang="en-IE" dirty="0" smtClean="0">
              <a:latin typeface="Comic Sans MS" panose="030F0702030302020204" pitchFamily="66" charset="0"/>
            </a:endParaRPr>
          </a:p>
          <a:p>
            <a:endParaRPr lang="en-IE" dirty="0">
              <a:latin typeface="Comic Sans MS" panose="030F0702030302020204" pitchFamily="66" charset="0"/>
            </a:endParaRPr>
          </a:p>
          <a:p>
            <a:endParaRPr lang="en-IE" dirty="0" smtClean="0">
              <a:latin typeface="Comic Sans MS" panose="030F0702030302020204" pitchFamily="66" charset="0"/>
            </a:endParaRP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>
                <a:latin typeface="Comic Sans MS" panose="030F0702030302020204" pitchFamily="66" charset="0"/>
              </a:rPr>
              <a:t>	</a:t>
            </a:r>
            <a:r>
              <a:rPr lang="en-IE" dirty="0" smtClean="0">
                <a:latin typeface="Comic Sans MS" panose="030F0702030302020204" pitchFamily="66" charset="0"/>
              </a:rPr>
              <a:t>	</a:t>
            </a:r>
            <a:r>
              <a:rPr lang="en-IE" sz="4000" dirty="0" smtClean="0">
                <a:latin typeface="Comic Sans MS" panose="030F0702030302020204" pitchFamily="66" charset="0"/>
              </a:rPr>
              <a:t>Let us rejoice and be glad,</a:t>
            </a:r>
            <a:r>
              <a:rPr lang="en-IE" sz="4000" dirty="0" smtClean="0">
                <a:latin typeface="Comic Sans MS" panose="030F0702030302020204" pitchFamily="66" charset="0"/>
              </a:rPr>
              <a:t> </a:t>
            </a:r>
            <a:endParaRPr lang="en-IE" sz="4000" dirty="0" smtClean="0">
              <a:latin typeface="Comic Sans MS" panose="030F0702030302020204" pitchFamily="66" charset="0"/>
            </a:endParaRPr>
          </a:p>
          <a:p>
            <a:r>
              <a:rPr lang="en-IE" sz="4000" dirty="0" smtClean="0">
                <a:latin typeface="Comic Sans MS" panose="030F0702030302020204" pitchFamily="66" charset="0"/>
              </a:rPr>
              <a:t>		This is the day.</a:t>
            </a:r>
            <a:br>
              <a:rPr lang="en-IE" sz="4000" dirty="0" smtClean="0">
                <a:latin typeface="Comic Sans MS" panose="030F0702030302020204" pitchFamily="66" charset="0"/>
              </a:rPr>
            </a:br>
            <a:endParaRPr lang="en-IE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889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1"/>
            <a:ext cx="12079110" cy="697345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4933" y="98424"/>
            <a:ext cx="9335911" cy="480095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sz="4700" b="1" dirty="0" smtClean="0">
                <a:latin typeface="Comic Sans MS" panose="030F0702030302020204" pitchFamily="66" charset="0"/>
              </a:rPr>
              <a:t>Sing! Sing</a:t>
            </a:r>
            <a:r>
              <a:rPr lang="en-IE" sz="4700" b="1" dirty="0">
                <a:latin typeface="Comic Sans MS" panose="030F0702030302020204" pitchFamily="66" charset="0"/>
              </a:rPr>
              <a:t>!</a:t>
            </a:r>
            <a:r>
              <a:rPr lang="en-IE" sz="4700" b="1" dirty="0" smtClean="0">
                <a:latin typeface="Comic Sans MS" panose="030F0702030302020204" pitchFamily="66" charset="0"/>
              </a:rPr>
              <a:t> Sing alleluia.</a:t>
            </a:r>
          </a:p>
          <a:p>
            <a:pPr marL="0" indent="0">
              <a:buNone/>
            </a:pPr>
            <a:r>
              <a:rPr lang="en-IE" sz="4700" b="1" dirty="0" smtClean="0">
                <a:latin typeface="Comic Sans MS" panose="030F0702030302020204" pitchFamily="66" charset="0"/>
              </a:rPr>
              <a:t>This is the day the Lord has made.</a:t>
            </a:r>
          </a:p>
          <a:p>
            <a:pPr marL="0" indent="0">
              <a:buNone/>
            </a:pPr>
            <a:r>
              <a:rPr lang="en-IE" sz="4700" b="1" dirty="0" smtClean="0">
                <a:latin typeface="Comic Sans MS" panose="030F0702030302020204" pitchFamily="66" charset="0"/>
              </a:rPr>
              <a:t>Dance! Dance! Dance alleluia.</a:t>
            </a:r>
          </a:p>
          <a:p>
            <a:pPr marL="0" indent="0">
              <a:buNone/>
            </a:pPr>
            <a:r>
              <a:rPr lang="en-IE" sz="4700" b="1" dirty="0" smtClean="0">
                <a:latin typeface="Comic Sans MS" panose="030F0702030302020204" pitchFamily="66" charset="0"/>
              </a:rPr>
              <a:t>This is the day the Lord has made</a:t>
            </a:r>
            <a:endParaRPr lang="en-IE" sz="47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780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97" y="682171"/>
            <a:ext cx="12197997" cy="488325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41866" y="393468"/>
            <a:ext cx="1116471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4000" dirty="0" smtClean="0">
                <a:latin typeface="Comic Sans MS" panose="030F0702030302020204" pitchFamily="66" charset="0"/>
              </a:rPr>
              <a:t>Play music to honour His name</a:t>
            </a:r>
          </a:p>
          <a:p>
            <a:r>
              <a:rPr lang="en-IE" sz="4000" dirty="0" smtClean="0">
                <a:latin typeface="Comic Sans MS" panose="030F0702030302020204" pitchFamily="66" charset="0"/>
              </a:rPr>
              <a:t>This is the day the Lord has made</a:t>
            </a:r>
          </a:p>
          <a:p>
            <a:endParaRPr lang="en-IE" dirty="0" smtClean="0">
              <a:latin typeface="Comic Sans MS" panose="030F0702030302020204" pitchFamily="66" charset="0"/>
            </a:endParaRPr>
          </a:p>
          <a:p>
            <a:endParaRPr lang="en-IE" dirty="0">
              <a:latin typeface="Comic Sans MS" panose="030F0702030302020204" pitchFamily="66" charset="0"/>
            </a:endParaRPr>
          </a:p>
          <a:p>
            <a:endParaRPr lang="en-IE" dirty="0" smtClean="0">
              <a:latin typeface="Comic Sans MS" panose="030F0702030302020204" pitchFamily="66" charset="0"/>
            </a:endParaRPr>
          </a:p>
          <a:p>
            <a:endParaRPr lang="en-IE" dirty="0">
              <a:latin typeface="Comic Sans MS" panose="030F0702030302020204" pitchFamily="66" charset="0"/>
            </a:endParaRPr>
          </a:p>
          <a:p>
            <a:endParaRPr lang="en-IE" dirty="0" smtClean="0">
              <a:latin typeface="Comic Sans MS" panose="030F0702030302020204" pitchFamily="66" charset="0"/>
            </a:endParaRPr>
          </a:p>
          <a:p>
            <a:endParaRPr lang="en-IE" dirty="0">
              <a:latin typeface="Comic Sans MS" panose="030F0702030302020204" pitchFamily="66" charset="0"/>
            </a:endParaRPr>
          </a:p>
          <a:p>
            <a:endParaRPr lang="en-IE" dirty="0" smtClean="0">
              <a:latin typeface="Comic Sans MS" panose="030F0702030302020204" pitchFamily="66" charset="0"/>
            </a:endParaRPr>
          </a:p>
          <a:p>
            <a:endParaRPr lang="en-IE" dirty="0">
              <a:latin typeface="Comic Sans MS" panose="030F0702030302020204" pitchFamily="66" charset="0"/>
            </a:endParaRPr>
          </a:p>
          <a:p>
            <a:endParaRPr lang="en-IE" dirty="0" smtClean="0">
              <a:latin typeface="Comic Sans MS" panose="030F0702030302020204" pitchFamily="66" charset="0"/>
            </a:endParaRPr>
          </a:p>
          <a:p>
            <a:endParaRPr lang="en-IE" dirty="0">
              <a:latin typeface="Comic Sans MS" panose="030F0702030302020204" pitchFamily="66" charset="0"/>
            </a:endParaRPr>
          </a:p>
          <a:p>
            <a:endParaRPr lang="en-IE" dirty="0" smtClean="0">
              <a:latin typeface="Comic Sans MS" panose="030F0702030302020204" pitchFamily="66" charset="0"/>
            </a:endParaRP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>
                <a:latin typeface="Comic Sans MS" panose="030F0702030302020204" pitchFamily="66" charset="0"/>
              </a:rPr>
              <a:t>	</a:t>
            </a:r>
            <a:r>
              <a:rPr lang="en-IE" dirty="0" smtClean="0">
                <a:latin typeface="Comic Sans MS" panose="030F0702030302020204" pitchFamily="66" charset="0"/>
              </a:rPr>
              <a:t>	</a:t>
            </a:r>
            <a:r>
              <a:rPr lang="en-IE" sz="4000" dirty="0" smtClean="0">
                <a:latin typeface="Comic Sans MS" panose="030F0702030302020204" pitchFamily="66" charset="0"/>
              </a:rPr>
              <a:t>Sing </a:t>
            </a:r>
            <a:r>
              <a:rPr lang="en-IE" sz="4000" dirty="0" smtClean="0">
                <a:latin typeface="Comic Sans MS" panose="030F0702030302020204" pitchFamily="66" charset="0"/>
              </a:rPr>
              <a:t>psalms and </a:t>
            </a:r>
            <a:r>
              <a:rPr lang="en-IE" sz="4000" dirty="0" smtClean="0">
                <a:latin typeface="Comic Sans MS" panose="030F0702030302020204" pitchFamily="66" charset="0"/>
              </a:rPr>
              <a:t>songs </a:t>
            </a:r>
            <a:r>
              <a:rPr lang="en-IE" sz="4000" dirty="0" smtClean="0">
                <a:latin typeface="Comic Sans MS" panose="030F0702030302020204" pitchFamily="66" charset="0"/>
              </a:rPr>
              <a:t>of praise </a:t>
            </a:r>
          </a:p>
          <a:p>
            <a:r>
              <a:rPr lang="en-IE" sz="4000" dirty="0" smtClean="0">
                <a:latin typeface="Comic Sans MS" panose="030F0702030302020204" pitchFamily="66" charset="0"/>
              </a:rPr>
              <a:t>		This is the day.</a:t>
            </a:r>
            <a:br>
              <a:rPr lang="en-IE" sz="4000" dirty="0" smtClean="0">
                <a:latin typeface="Comic Sans MS" panose="030F0702030302020204" pitchFamily="66" charset="0"/>
              </a:rPr>
            </a:br>
            <a:endParaRPr lang="en-IE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39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101</Words>
  <Application>Microsoft Office PowerPoint</Application>
  <PresentationFormat>Widescreen</PresentationFormat>
  <Paragraphs>50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This is the day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the Day Mary Amond O' Brien 17. This is the Day 2.</dc:title>
  <dc:creator>Breda Holmes</dc:creator>
  <cp:lastModifiedBy>Breda Holmes</cp:lastModifiedBy>
  <cp:revision>6</cp:revision>
  <dcterms:created xsi:type="dcterms:W3CDTF">2016-06-28T11:22:58Z</dcterms:created>
  <dcterms:modified xsi:type="dcterms:W3CDTF">2016-09-30T11:43:24Z</dcterms:modified>
</cp:coreProperties>
</file>