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A4F-4D36-49EF-9860-579ADCED23D6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7787-DFBA-4B64-9F26-A78CDE7F5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7258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A4F-4D36-49EF-9860-579ADCED23D6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7787-DFBA-4B64-9F26-A78CDE7F5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491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A4F-4D36-49EF-9860-579ADCED23D6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7787-DFBA-4B64-9F26-A78CDE7F5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80846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A4F-4D36-49EF-9860-579ADCED23D6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7787-DFBA-4B64-9F26-A78CDE7F5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07640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A4F-4D36-49EF-9860-579ADCED23D6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7787-DFBA-4B64-9F26-A78CDE7F5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9467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A4F-4D36-49EF-9860-579ADCED23D6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7787-DFBA-4B64-9F26-A78CDE7F5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1312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A4F-4D36-49EF-9860-579ADCED23D6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7787-DFBA-4B64-9F26-A78CDE7F5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4182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A4F-4D36-49EF-9860-579ADCED23D6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7787-DFBA-4B64-9F26-A78CDE7F5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7205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A4F-4D36-49EF-9860-579ADCED23D6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7787-DFBA-4B64-9F26-A78CDE7F5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2819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A4F-4D36-49EF-9860-579ADCED23D6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7787-DFBA-4B64-9F26-A78CDE7F5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7839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E3A4F-4D36-49EF-9860-579ADCED23D6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7787-DFBA-4B64-9F26-A78CDE7F5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0182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E3A4F-4D36-49EF-9860-579ADCED23D6}" type="datetimeFigureOut">
              <a:rPr lang="en-IE" smtClean="0"/>
              <a:t>30/09/2016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7787-DFBA-4B64-9F26-A78CDE7F51D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5589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Holy Spirit for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4"/>
            <a:ext cx="12192000" cy="688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1999" cy="2387600"/>
          </a:xfrm>
        </p:spPr>
        <p:txBody>
          <a:bodyPr/>
          <a:lstStyle/>
          <a:p>
            <a:r>
              <a:rPr lang="en-IE" dirty="0" smtClean="0">
                <a:latin typeface="Comic Sans MS" panose="030F0702030302020204" pitchFamily="66" charset="0"/>
              </a:rPr>
              <a:t>The Spirit of God is upon Us</a:t>
            </a:r>
            <a:endParaRPr lang="en-IE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>
                <a:latin typeface="Comic Sans MS" panose="030F0702030302020204" pitchFamily="66" charset="0"/>
              </a:rPr>
              <a:t>                                                            Fr. Peter O’Reilly</a:t>
            </a:r>
            <a:endParaRPr lang="en-IE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3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Holy Spirit for child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06"/>
            <a:ext cx="12192000" cy="685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31" y="115910"/>
            <a:ext cx="11771290" cy="6652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spirit of God is upon us.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Jesus has brought us good news.</a:t>
            </a: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May God bless you, may God bless you. </a:t>
            </a:r>
          </a:p>
          <a:p>
            <a:pPr marL="0" indent="0">
              <a:buNone/>
            </a:pPr>
            <a:endParaRPr lang="en-IE" sz="4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IE" sz="4400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We </a:t>
            </a: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move on now </a:t>
            </a: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to </a:t>
            </a:r>
            <a:r>
              <a:rPr lang="en-IE" sz="44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share the news.</a:t>
            </a:r>
            <a:endParaRPr lang="en-IE" sz="4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0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46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Office Theme</vt:lpstr>
      <vt:lpstr>The Spirit of God is upon Us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Spirit of God is upon Us</dc:title>
  <dc:creator>Breda Holmes</dc:creator>
  <cp:lastModifiedBy>Breda Holmes</cp:lastModifiedBy>
  <cp:revision>2</cp:revision>
  <dcterms:created xsi:type="dcterms:W3CDTF">2016-09-25T15:45:02Z</dcterms:created>
  <dcterms:modified xsi:type="dcterms:W3CDTF">2016-09-30T11:48:10Z</dcterms:modified>
</cp:coreProperties>
</file>