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0216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425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06285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4795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90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14447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514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895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3793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543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285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58053-4C54-4516-BBD3-13B38BC8CB46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2C727-02B5-4519-B29C-E4C2DEFE467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33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173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30779" y="1122362"/>
            <a:ext cx="6384758" cy="4347995"/>
          </a:xfrm>
        </p:spPr>
        <p:txBody>
          <a:bodyPr>
            <a:normAutofit/>
          </a:bodyPr>
          <a:lstStyle/>
          <a:p>
            <a:r>
              <a:rPr lang="en-IE" sz="8000" b="1" dirty="0" smtClean="0"/>
              <a:t>Quiet </a:t>
            </a:r>
            <a:r>
              <a:rPr lang="en-IE" sz="8000" b="1" dirty="0"/>
              <a:t>and Still</a:t>
            </a:r>
            <a:br>
              <a:rPr lang="en-IE" sz="8000" b="1" dirty="0"/>
            </a:br>
            <a:r>
              <a:rPr lang="en-IE" sz="2200" b="1" dirty="0" smtClean="0"/>
              <a:t>Geraldine </a:t>
            </a:r>
            <a:r>
              <a:rPr lang="en-IE" sz="2200" b="1" dirty="0"/>
              <a:t>Doggett</a:t>
            </a:r>
            <a:r>
              <a:rPr lang="en-IE" dirty="0"/>
              <a:t/>
            </a:r>
            <a:br>
              <a:rPr lang="en-IE" dirty="0"/>
            </a:b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0301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3975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9730" y="214489"/>
            <a:ext cx="6967470" cy="64438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b="1" dirty="0" smtClean="0">
                <a:latin typeface="Comic Sans MS" panose="030F0702030302020204" pitchFamily="66" charset="0"/>
              </a:rPr>
              <a:t>I </a:t>
            </a:r>
            <a:r>
              <a:rPr lang="en-IE" b="1" dirty="0" smtClean="0">
                <a:latin typeface="Comic Sans MS" panose="030F0702030302020204" pitchFamily="66" charset="0"/>
              </a:rPr>
              <a:t>stretch my hands above my head,</a:t>
            </a:r>
          </a:p>
          <a:p>
            <a:pPr marL="0" indent="0">
              <a:buNone/>
            </a:pPr>
            <a:r>
              <a:rPr lang="en-IE" b="1" dirty="0" smtClean="0">
                <a:latin typeface="Comic Sans MS" panose="030F0702030302020204" pitchFamily="66" charset="0"/>
              </a:rPr>
              <a:t>I shake them all around. </a:t>
            </a:r>
          </a:p>
          <a:p>
            <a:pPr marL="0" indent="0">
              <a:buNone/>
            </a:pPr>
            <a:r>
              <a:rPr lang="en-IE" b="1" dirty="0" smtClean="0">
                <a:latin typeface="Comic Sans MS" panose="030F0702030302020204" pitchFamily="66" charset="0"/>
              </a:rPr>
              <a:t>I let them fall don’t slowly, </a:t>
            </a:r>
          </a:p>
          <a:p>
            <a:pPr marL="0" indent="0">
              <a:buNone/>
            </a:pPr>
            <a:r>
              <a:rPr lang="en-IE" b="1" dirty="0" smtClean="0">
                <a:latin typeface="Comic Sans MS" panose="030F0702030302020204" pitchFamily="66" charset="0"/>
              </a:rPr>
              <a:t>they won’t make a sound.</a:t>
            </a:r>
          </a:p>
          <a:p>
            <a:pPr marL="0" indent="0">
              <a:buNone/>
            </a:pPr>
            <a:endParaRPr lang="en-IE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b="1" dirty="0" smtClean="0">
                <a:latin typeface="Comic Sans MS" panose="030F0702030302020204" pitchFamily="66" charset="0"/>
              </a:rPr>
              <a:t>I </a:t>
            </a:r>
            <a:r>
              <a:rPr lang="en-IE" b="1" dirty="0" smtClean="0">
                <a:latin typeface="Comic Sans MS" panose="030F0702030302020204" pitchFamily="66" charset="0"/>
              </a:rPr>
              <a:t>rest them on my knees, </a:t>
            </a:r>
          </a:p>
          <a:p>
            <a:pPr marL="0" indent="0">
              <a:buNone/>
            </a:pPr>
            <a:r>
              <a:rPr lang="en-IE" b="1" dirty="0" smtClean="0">
                <a:latin typeface="Comic Sans MS" panose="030F0702030302020204" pitchFamily="66" charset="0"/>
              </a:rPr>
              <a:t>I keep my body steady.</a:t>
            </a:r>
          </a:p>
          <a:p>
            <a:pPr marL="0" indent="0">
              <a:buNone/>
            </a:pPr>
            <a:r>
              <a:rPr lang="en-IE" b="1" dirty="0" smtClean="0">
                <a:latin typeface="Comic Sans MS" panose="030F0702030302020204" pitchFamily="66" charset="0"/>
              </a:rPr>
              <a:t>My heart is beating quietly, </a:t>
            </a:r>
          </a:p>
          <a:p>
            <a:pPr marL="0" indent="0">
              <a:buNone/>
            </a:pPr>
            <a:r>
              <a:rPr lang="en-IE" b="1" dirty="0" smtClean="0">
                <a:latin typeface="Comic Sans MS" panose="030F0702030302020204" pitchFamily="66" charset="0"/>
              </a:rPr>
              <a:t>I’m listening now I’m ready.</a:t>
            </a:r>
          </a:p>
          <a:p>
            <a:pPr marL="0" indent="0">
              <a:buNone/>
            </a:pPr>
            <a:endParaRPr lang="en-IE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IE" b="1" dirty="0" smtClean="0">
                <a:latin typeface="Comic Sans MS" panose="030F0702030302020204" pitchFamily="66" charset="0"/>
              </a:rPr>
              <a:t>I’m still, I’m still, I’m quiet and still</a:t>
            </a:r>
            <a:r>
              <a:rPr lang="en-IE" dirty="0" smtClean="0">
                <a:latin typeface="Comic Sans MS" panose="030F0702030302020204" pitchFamily="66" charset="0"/>
              </a:rPr>
              <a:t>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75263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Quiet and Still Geraldine Doggett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Quiet and Still Geraldine Doggett </dc:title>
  <dc:creator>Breda Holmes</dc:creator>
  <cp:lastModifiedBy>Breda Holmes</cp:lastModifiedBy>
  <cp:revision>2</cp:revision>
  <dcterms:created xsi:type="dcterms:W3CDTF">2016-06-22T14:37:48Z</dcterms:created>
  <dcterms:modified xsi:type="dcterms:W3CDTF">2016-09-26T12:05:19Z</dcterms:modified>
</cp:coreProperties>
</file>