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985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252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051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241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20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8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0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920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59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60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692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DDC8-4329-4A57-AC14-F37378535F9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F98E9-985B-4FD2-B40C-1BD3A17FE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9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621" y="3915275"/>
            <a:ext cx="7764379" cy="2485525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Gifts </a:t>
            </a:r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 God</a:t>
            </a:r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4820" y="6400800"/>
            <a:ext cx="3080084" cy="313238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Bernard </a:t>
            </a:r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Sexton</a:t>
            </a:r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7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 in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"/>
            <a:ext cx="12471400" cy="5264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</p:txBody>
      </p:sp>
    </p:spTree>
    <p:extLst>
      <p:ext uri="{BB962C8B-B14F-4D97-AF65-F5344CB8AC3E}">
        <p14:creationId xmlns:p14="http://schemas.microsoft.com/office/powerpoint/2010/main" val="361214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6192"/>
            <a:ext cx="5048250" cy="6831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192"/>
            <a:ext cx="7143750" cy="6831808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 skills, </a:t>
            </a: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 talents, </a:t>
            </a: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gifts you have been given.</a:t>
            </a: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We’re all different, </a:t>
            </a: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we’re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special in this world.</a:t>
            </a:r>
          </a:p>
          <a:p>
            <a:pPr marL="0" indent="0">
              <a:buNone/>
            </a:pP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 skills, </a:t>
            </a: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 talents, </a:t>
            </a:r>
            <a:endParaRPr lang="en-IE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gifts you have been given.</a:t>
            </a: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Give God glory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love </a:t>
            </a:r>
            <a:r>
              <a:rPr lang="en-IE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others, love our world.</a:t>
            </a:r>
            <a:endParaRPr lang="en-IE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8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 in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"/>
            <a:ext cx="12471400" cy="5264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</p:txBody>
      </p:sp>
    </p:spTree>
    <p:extLst>
      <p:ext uri="{BB962C8B-B14F-4D97-AF65-F5344CB8AC3E}">
        <p14:creationId xmlns:p14="http://schemas.microsoft.com/office/powerpoint/2010/main" val="148100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d in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26" y="0"/>
            <a:ext cx="5123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058525" cy="6858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IE" sz="3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care for all our friends</a:t>
            </a:r>
          </a:p>
          <a:p>
            <a:pPr marL="0" indent="0">
              <a:buNone/>
            </a:pPr>
            <a:r>
              <a:rPr lang="en-IE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watch for everyone</a:t>
            </a:r>
          </a:p>
          <a:p>
            <a:pPr marL="0" indent="0">
              <a:buNone/>
            </a:pPr>
            <a:endParaRPr lang="en-IE" sz="3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care for all our friends</a:t>
            </a:r>
          </a:p>
          <a:p>
            <a:pPr marL="0" indent="0">
              <a:buNone/>
            </a:pPr>
            <a:r>
              <a:rPr lang="en-IE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watch for everyone</a:t>
            </a:r>
            <a:endParaRPr lang="en-IE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4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 in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"/>
            <a:ext cx="12471400" cy="5264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</p:txBody>
      </p:sp>
    </p:spTree>
    <p:extLst>
      <p:ext uri="{BB962C8B-B14F-4D97-AF65-F5344CB8AC3E}">
        <p14:creationId xmlns:p14="http://schemas.microsoft.com/office/powerpoint/2010/main" val="233496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 god in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8" y="0"/>
            <a:ext cx="5261811" cy="68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930188" cy="6827001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sz="4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care for this</a:t>
            </a: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our </a:t>
            </a: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world</a:t>
            </a: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marvel at God’s work</a:t>
            </a:r>
          </a:p>
          <a:p>
            <a:pPr marL="0" indent="0">
              <a:buNone/>
            </a:pPr>
            <a:endParaRPr lang="en-IE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care for this</a:t>
            </a: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our </a:t>
            </a: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world</a:t>
            </a: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marvel at God’s work</a:t>
            </a:r>
          </a:p>
          <a:p>
            <a:pPr marL="0" indent="0">
              <a:buNone/>
            </a:pPr>
            <a:endParaRPr lang="en-I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 in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"/>
            <a:ext cx="12471400" cy="5264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been called to love the Lord, our God.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</a:t>
            </a:r>
          </a:p>
        </p:txBody>
      </p:sp>
    </p:spTree>
    <p:extLst>
      <p:ext uri="{BB962C8B-B14F-4D97-AF65-F5344CB8AC3E}">
        <p14:creationId xmlns:p14="http://schemas.microsoft.com/office/powerpoint/2010/main" val="116265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304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Gifts from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Gifts from God</dc:title>
  <dc:creator>Breda Holmes</dc:creator>
  <cp:lastModifiedBy>Breda Holmes</cp:lastModifiedBy>
  <cp:revision>6</cp:revision>
  <dcterms:created xsi:type="dcterms:W3CDTF">2016-09-25T15:54:44Z</dcterms:created>
  <dcterms:modified xsi:type="dcterms:W3CDTF">2016-09-30T13:21:26Z</dcterms:modified>
</cp:coreProperties>
</file>