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40" d="100"/>
          <a:sy n="40" d="100"/>
        </p:scale>
        <p:origin x="181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982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1969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676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0184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24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0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50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044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971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1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761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C4644-6333-4CE3-BB3B-5E9CD5CD1A57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2B3E-3D69-4FB8-BF42-9682E944C77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8801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6884" y="3429000"/>
            <a:ext cx="7130716" cy="2387600"/>
          </a:xfrm>
        </p:spPr>
        <p:txBody>
          <a:bodyPr>
            <a:normAutofit/>
          </a:bodyPr>
          <a:lstStyle/>
          <a:p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Mary, Our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Mother</a:t>
            </a:r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IE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               </a:t>
            </a:r>
            <a:r>
              <a:rPr lang="en-IE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Patricia </a:t>
            </a:r>
            <a:r>
              <a:rPr lang="en-IE" sz="18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Hegarty</a:t>
            </a:r>
            <a:r>
              <a:rPr lang="en-IE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n-IE" sz="1800" dirty="0" smtClean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IE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390" y="0"/>
            <a:ext cx="5447610" cy="68579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Mary</a:t>
            </a:r>
            <a:r>
              <a:rPr lang="en-IE" sz="4800" dirty="0" smtClean="0">
                <a:latin typeface="Comic Sans MS" panose="030F0702030302020204" pitchFamily="66" charset="0"/>
              </a:rPr>
              <a:t>, our mother, the Lord is with you</a:t>
            </a:r>
            <a:r>
              <a:rPr lang="en-IE" sz="4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IE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Guide us, protect us in all that we do.</a:t>
            </a:r>
            <a:endParaRPr lang="en-IE" sz="4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390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89" y="1825625"/>
            <a:ext cx="11988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With </a:t>
            </a:r>
            <a:r>
              <a:rPr lang="en-IE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Elizabeth you rejoiced</a:t>
            </a:r>
            <a:r>
              <a:rPr lang="en-IE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</a:p>
          <a:p>
            <a:pPr marL="0" indent="0" algn="ctr">
              <a:buNone/>
            </a:pPr>
            <a:r>
              <a:rPr lang="en-IE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IE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‘I will be mother of Jesus’</a:t>
            </a:r>
            <a:endParaRPr lang="en-IE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8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390" y="0"/>
            <a:ext cx="5447610" cy="68579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Mary</a:t>
            </a:r>
            <a:r>
              <a:rPr lang="en-IE" sz="4800" dirty="0" smtClean="0">
                <a:latin typeface="Comic Sans MS" panose="030F0702030302020204" pitchFamily="66" charset="0"/>
              </a:rPr>
              <a:t>, our mother, the Lord is with you</a:t>
            </a:r>
            <a:r>
              <a:rPr lang="en-IE" sz="4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IE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Guide us, protect us in all that we do.</a:t>
            </a:r>
            <a:endParaRPr lang="en-IE" sz="4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390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1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42" y="1825625"/>
            <a:ext cx="1118535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In a manger in Bethlehem </a:t>
            </a:r>
            <a:endParaRPr lang="en-IE" sz="40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you </a:t>
            </a:r>
            <a:r>
              <a:rPr lang="en-IE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became mother of Jesus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372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390" y="0"/>
            <a:ext cx="5447610" cy="685799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Mary</a:t>
            </a:r>
            <a:r>
              <a:rPr lang="en-IE" sz="4800" dirty="0" smtClean="0">
                <a:latin typeface="Comic Sans MS" panose="030F0702030302020204" pitchFamily="66" charset="0"/>
              </a:rPr>
              <a:t>, our mother, the Lord is with you</a:t>
            </a:r>
            <a:r>
              <a:rPr lang="en-IE" sz="4800" dirty="0" smtClean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IE" sz="4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800" dirty="0" smtClean="0">
                <a:latin typeface="Comic Sans MS" panose="030F0702030302020204" pitchFamily="66" charset="0"/>
              </a:rPr>
              <a:t>Guide us, protect us in all that we do.</a:t>
            </a:r>
            <a:endParaRPr lang="en-IE" sz="48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4390" cy="66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9853" y="0"/>
            <a:ext cx="6152147" cy="6858000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In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temple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your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baby was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blessed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endParaRPr lang="en-IE" sz="5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glad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be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mother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of </a:t>
            </a:r>
            <a:r>
              <a:rPr lang="en-IE" sz="5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	Jesus</a:t>
            </a:r>
            <a:endParaRPr lang="en-IE" sz="5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IE" sz="5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5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" y="0"/>
            <a:ext cx="603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94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Mary, Our Mother                 Patricia Hegarty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Mary, Our Mother Patricia Hegarty </dc:title>
  <dc:creator>Breda Holmes</dc:creator>
  <cp:lastModifiedBy>Breda Holmes</cp:lastModifiedBy>
  <cp:revision>5</cp:revision>
  <dcterms:created xsi:type="dcterms:W3CDTF">2016-06-27T14:10:59Z</dcterms:created>
  <dcterms:modified xsi:type="dcterms:W3CDTF">2016-09-30T13:48:25Z</dcterms:modified>
</cp:coreProperties>
</file>