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7" r:id="rId4"/>
    <p:sldId id="258" r:id="rId5"/>
    <p:sldId id="262" r:id="rId6"/>
    <p:sldId id="263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528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06825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702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08339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54979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8074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14736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5052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9171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17239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02285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932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43DEB-F0D6-4035-AB2D-07F24CA7AFF6}" type="datetimeFigureOut">
              <a:rPr lang="en-IE" smtClean="0"/>
              <a:t>03/10/2016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01427-049C-44C7-83C0-B6DDDF7D5F3E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88453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0"/>
            <a:ext cx="12192001" cy="921309"/>
          </a:xfrm>
        </p:spPr>
        <p:txBody>
          <a:bodyPr/>
          <a:lstStyle/>
          <a:p>
            <a:r>
              <a:rPr lang="en-IE" dirty="0" smtClean="0">
                <a:latin typeface="Comic Sans MS" panose="030F0702030302020204" pitchFamily="66" charset="0"/>
              </a:rPr>
              <a:t>We Sing a Song to Brigid</a:t>
            </a:r>
            <a:endParaRPr lang="en-IE" dirty="0">
              <a:latin typeface="Comic Sans MS" panose="030F0702030302020204" pitchFamily="66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1850" t="9287" r="23803" b="40890"/>
          <a:stretch/>
        </p:blipFill>
        <p:spPr>
          <a:xfrm>
            <a:off x="2601532" y="1120461"/>
            <a:ext cx="6774288" cy="552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6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862" y="0"/>
            <a:ext cx="10515600" cy="811369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IE" sz="49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IE" sz="49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IE" sz="49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IE" sz="49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IE" sz="4900" b="1" dirty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IE" sz="49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IE" sz="49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IE" sz="49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IE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We </a:t>
            </a:r>
            <a:r>
              <a:rPr lang="en-IE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sing a song to Brigid</a:t>
            </a:r>
            <a:r>
              <a:rPr lang="en-IE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.</a:t>
            </a:r>
            <a:br>
              <a:rPr lang="en-IE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n-IE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/>
            </a:r>
            <a:br>
              <a:rPr lang="en-IE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</a:br>
            <a:r>
              <a:rPr lang="en-IE" sz="60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Brigid brings </a:t>
            </a:r>
            <a:r>
              <a:rPr lang="en-IE" sz="6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the spring.</a:t>
            </a:r>
          </a:p>
        </p:txBody>
      </p:sp>
    </p:spTree>
    <p:extLst>
      <p:ext uri="{BB962C8B-B14F-4D97-AF65-F5344CB8AC3E}">
        <p14:creationId xmlns:p14="http://schemas.microsoft.com/office/powerpoint/2010/main" val="2402155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454"/>
            <a:ext cx="6389369" cy="349033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9368" y="0"/>
            <a:ext cx="5802632" cy="68580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4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 	</a:t>
            </a:r>
          </a:p>
          <a:p>
            <a:pPr marL="0" indent="0">
              <a:buNone/>
            </a:pPr>
            <a:r>
              <a:rPr lang="en-IE" sz="4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	</a:t>
            </a:r>
            <a:r>
              <a:rPr lang="en-IE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Awakens </a:t>
            </a:r>
            <a:r>
              <a:rPr lang="en-IE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all </a:t>
            </a:r>
            <a:r>
              <a:rPr lang="en-IE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the              	fields </a:t>
            </a:r>
            <a:r>
              <a:rPr lang="en-IE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and the </a:t>
            </a:r>
            <a:r>
              <a:rPr lang="en-IE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	flowers</a:t>
            </a:r>
          </a:p>
          <a:p>
            <a:pPr marL="0" indent="0">
              <a:buNone/>
            </a:pPr>
            <a:endParaRPr lang="en-IE" sz="48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IE" sz="4800" b="1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IE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	and </a:t>
            </a:r>
            <a:r>
              <a:rPr lang="en-IE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calls the </a:t>
            </a:r>
            <a:r>
              <a:rPr lang="en-IE" sz="48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	birds to </a:t>
            </a:r>
            <a:r>
              <a:rPr lang="en-IE" sz="4800" b="1" dirty="0">
                <a:solidFill>
                  <a:srgbClr val="00B0F0"/>
                </a:solidFill>
                <a:latin typeface="Comic Sans MS" panose="030F0702030302020204" pitchFamily="66" charset="0"/>
              </a:rPr>
              <a:t>sing.</a:t>
            </a:r>
            <a:endParaRPr lang="en-IE" sz="48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IE" sz="4800" b="1" dirty="0" smtClean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IE" sz="4800" b="1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456877"/>
            <a:ext cx="6389369" cy="343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4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5574402" cy="6858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IE" sz="4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IE" sz="4800" dirty="0" smtClean="0">
                <a:latin typeface="Comic Sans MS" panose="030F0702030302020204" pitchFamily="66" charset="0"/>
              </a:rPr>
              <a:t>All were welcome at her door.</a:t>
            </a:r>
          </a:p>
          <a:p>
            <a:pPr marL="0" indent="0">
              <a:buNone/>
            </a:pPr>
            <a:endParaRPr lang="en-IE" sz="48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IE" sz="4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IE" sz="4800" dirty="0" smtClean="0">
                <a:latin typeface="Comic Sans MS" panose="030F0702030302020204" pitchFamily="66" charset="0"/>
              </a:rPr>
              <a:t>No-one was turned away.</a:t>
            </a:r>
          </a:p>
          <a:p>
            <a:endParaRPr lang="en-I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342900"/>
            <a:ext cx="65151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84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5324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en-IE" sz="3600" dirty="0" smtClean="0">
              <a:latin typeface="Comic Sans MS" panose="030F0702030302020204" pitchFamily="66" charset="0"/>
            </a:endParaRPr>
          </a:p>
          <a:p>
            <a:endParaRPr lang="en-IE" sz="3600" dirty="0">
              <a:latin typeface="Comic Sans MS" panose="030F0702030302020204" pitchFamily="66" charset="0"/>
            </a:endParaRPr>
          </a:p>
          <a:p>
            <a:pPr algn="ctr"/>
            <a:r>
              <a:rPr lang="en-IE" sz="3600" dirty="0" smtClean="0">
                <a:latin typeface="Comic Sans MS" panose="030F0702030302020204" pitchFamily="66" charset="0"/>
              </a:rPr>
              <a:t>	</a:t>
            </a:r>
            <a:r>
              <a:rPr lang="en-IE" sz="4000" dirty="0" smtClean="0">
                <a:latin typeface="Comic Sans MS" panose="030F0702030302020204" pitchFamily="66" charset="0"/>
              </a:rPr>
              <a:t>She loved </a:t>
            </a:r>
            <a:r>
              <a:rPr lang="en-IE" sz="4000" dirty="0">
                <a:latin typeface="Comic Sans MS" panose="030F0702030302020204" pitchFamily="66" charset="0"/>
              </a:rPr>
              <a:t>the poor, the sick and the sore, </a:t>
            </a:r>
            <a:endParaRPr lang="en-IE" sz="4000" dirty="0" smtClean="0">
              <a:latin typeface="Comic Sans MS" panose="030F0702030302020204" pitchFamily="66" charset="0"/>
            </a:endParaRPr>
          </a:p>
          <a:p>
            <a:r>
              <a:rPr lang="en-IE" sz="4000" dirty="0" smtClean="0">
                <a:latin typeface="Comic Sans MS" panose="030F0702030302020204" pitchFamily="66" charset="0"/>
              </a:rPr>
              <a:t>	</a:t>
            </a:r>
          </a:p>
          <a:p>
            <a:pPr algn="ctr"/>
            <a:r>
              <a:rPr lang="en-IE" sz="4000" dirty="0">
                <a:latin typeface="Comic Sans MS" panose="030F0702030302020204" pitchFamily="66" charset="0"/>
              </a:rPr>
              <a:t>	</a:t>
            </a:r>
            <a:r>
              <a:rPr lang="en-IE" sz="4000" dirty="0" smtClean="0">
                <a:latin typeface="Comic Sans MS" panose="030F0702030302020204" pitchFamily="66" charset="0"/>
              </a:rPr>
              <a:t>she </a:t>
            </a:r>
            <a:r>
              <a:rPr lang="en-IE" sz="4000" dirty="0">
                <a:latin typeface="Comic Sans MS" panose="030F0702030302020204" pitchFamily="66" charset="0"/>
              </a:rPr>
              <a:t>helped them on their </a:t>
            </a:r>
            <a:r>
              <a:rPr lang="en-IE" sz="4000" dirty="0" smtClean="0">
                <a:latin typeface="Comic Sans MS" panose="030F0702030302020204" pitchFamily="66" charset="0"/>
              </a:rPr>
              <a:t>way</a:t>
            </a:r>
          </a:p>
          <a:p>
            <a:endParaRPr lang="en-IE" sz="4000" dirty="0">
              <a:latin typeface="Comic Sans MS" panose="030F0702030302020204" pitchFamily="66" charset="0"/>
            </a:endParaRPr>
          </a:p>
          <a:p>
            <a:endParaRPr lang="en-IE" sz="3600" dirty="0" smtClean="0">
              <a:latin typeface="Comic Sans MS" panose="030F0702030302020204" pitchFamily="66" charset="0"/>
            </a:endParaRPr>
          </a:p>
          <a:p>
            <a:endParaRPr lang="en-IE" sz="3600" dirty="0">
              <a:latin typeface="Comic Sans MS" panose="030F0702030302020204" pitchFamily="66" charset="0"/>
            </a:endParaRPr>
          </a:p>
          <a:p>
            <a:endParaRPr lang="en-IE" sz="3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5957"/>
            <a:ext cx="12192000" cy="3712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825624"/>
            <a:ext cx="12001500" cy="48291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sz="4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IE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IE" sz="48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IE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IE" sz="4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She laid her cloak upon the ground and </a:t>
            </a:r>
          </a:p>
          <a:p>
            <a:pPr marL="0" indent="0">
              <a:buNone/>
            </a:pPr>
            <a:r>
              <a:rPr lang="en-IE" sz="4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watched it grow and grow.</a:t>
            </a:r>
            <a:endParaRPr lang="en-IE" sz="4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550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32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207000"/>
            <a:ext cx="12192000" cy="4576763"/>
          </a:xfrm>
        </p:spPr>
        <p:txBody>
          <a:bodyPr/>
          <a:lstStyle/>
          <a:p>
            <a:pPr marL="0" indent="0">
              <a:buNone/>
            </a:pPr>
            <a:r>
              <a:rPr lang="en-IE" dirty="0"/>
              <a:t> </a:t>
            </a:r>
            <a:r>
              <a:rPr lang="en-IE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In </a:t>
            </a:r>
            <a:r>
              <a:rPr lang="en-IE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wells </a:t>
            </a:r>
            <a:r>
              <a:rPr lang="en-IE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and streams and </a:t>
            </a:r>
            <a:r>
              <a:rPr lang="en-IE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fields </a:t>
            </a:r>
            <a:r>
              <a:rPr lang="en-IE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of green </a:t>
            </a:r>
            <a:endParaRPr lang="en-IE" sz="4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IE" sz="40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Saint Brigid's blessings flow.</a:t>
            </a:r>
            <a:endParaRPr lang="en-IE" sz="40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64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47</Words>
  <Application>Microsoft Office PowerPoint</Application>
  <PresentationFormat>Custom</PresentationFormat>
  <Paragraphs>27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We Sing a Song to Brigid</vt:lpstr>
      <vt:lpstr>    We sing a song to Brigid.  Brigid brings the spring.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Sing a Song to Brigid</dc:title>
  <dc:creator>Breda Holmes</dc:creator>
  <cp:lastModifiedBy>Helen Leacy</cp:lastModifiedBy>
  <cp:revision>13</cp:revision>
  <dcterms:created xsi:type="dcterms:W3CDTF">2015-12-22T11:27:29Z</dcterms:created>
  <dcterms:modified xsi:type="dcterms:W3CDTF">2016-10-03T11:56:17Z</dcterms:modified>
</cp:coreProperties>
</file>