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29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65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4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04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53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169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7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9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4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77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540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17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D993-7893-4727-8508-4B618EE1F6C7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ABC0-5315-4E7A-812F-A733C48F4E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42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Baruch </a:t>
            </a:r>
            <a:r>
              <a:rPr lang="en-IE" dirty="0" err="1" smtClean="0">
                <a:latin typeface="Comic Sans MS" panose="030F0702030302020204" pitchFamily="66" charset="0"/>
              </a:rPr>
              <a:t>Atah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Clare Maloney</a:t>
            </a:r>
            <a:endParaRPr lang="en-I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" y="0"/>
            <a:ext cx="12145402" cy="6831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825625"/>
            <a:ext cx="117267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Baruk</a:t>
            </a:r>
            <a:r>
              <a:rPr lang="en-IE" sz="4800" dirty="0" smtClean="0">
                <a:latin typeface="Comic Sans MS" panose="030F0702030302020204" pitchFamily="66" charset="0"/>
              </a:rPr>
              <a:t> </a:t>
            </a:r>
            <a:r>
              <a:rPr lang="en-IE" sz="4800" dirty="0" err="1" smtClean="0">
                <a:latin typeface="Comic Sans MS" panose="030F0702030302020204" pitchFamily="66" charset="0"/>
              </a:rPr>
              <a:t>ata</a:t>
            </a:r>
            <a:r>
              <a:rPr lang="en-IE" sz="4800" dirty="0" smtClean="0">
                <a:latin typeface="Comic Sans MS" panose="030F0702030302020204" pitchFamily="66" charset="0"/>
              </a:rPr>
              <a:t> Adonai </a:t>
            </a: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Adonai.</a:t>
            </a:r>
          </a:p>
          <a:p>
            <a:pPr marL="0" indent="0" algn="ctr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Baruk</a:t>
            </a:r>
            <a:r>
              <a:rPr lang="en-IE" sz="4800" dirty="0" smtClean="0">
                <a:latin typeface="Comic Sans MS" panose="030F0702030302020204" pitchFamily="66" charset="0"/>
              </a:rPr>
              <a:t> </a:t>
            </a:r>
            <a:r>
              <a:rPr lang="en-IE" sz="4800" dirty="0" err="1" smtClean="0">
                <a:latin typeface="Comic Sans MS" panose="030F0702030302020204" pitchFamily="66" charset="0"/>
              </a:rPr>
              <a:t>ata</a:t>
            </a:r>
            <a:r>
              <a:rPr lang="en-IE" sz="4800" dirty="0" smtClean="0">
                <a:latin typeface="Comic Sans MS" panose="030F0702030302020204" pitchFamily="66" charset="0"/>
              </a:rPr>
              <a:t> Adonai </a:t>
            </a: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Adonai.</a:t>
            </a:r>
          </a:p>
        </p:txBody>
      </p:sp>
    </p:spTree>
    <p:extLst>
      <p:ext uri="{BB962C8B-B14F-4D97-AF65-F5344CB8AC3E}">
        <p14:creationId xmlns:p14="http://schemas.microsoft.com/office/powerpoint/2010/main" val="71263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lky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7" y="4620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praise to you our God,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will last forever,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rules over all the earth,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all the planets high up in the sky.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39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" y="0"/>
            <a:ext cx="12145402" cy="6831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825625"/>
            <a:ext cx="117267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Baruk</a:t>
            </a:r>
            <a:r>
              <a:rPr lang="en-IE" sz="4800" dirty="0" smtClean="0">
                <a:latin typeface="Comic Sans MS" panose="030F0702030302020204" pitchFamily="66" charset="0"/>
              </a:rPr>
              <a:t> </a:t>
            </a:r>
            <a:r>
              <a:rPr lang="en-IE" sz="4800" dirty="0" err="1" smtClean="0">
                <a:latin typeface="Comic Sans MS" panose="030F0702030302020204" pitchFamily="66" charset="0"/>
              </a:rPr>
              <a:t>ata</a:t>
            </a:r>
            <a:r>
              <a:rPr lang="en-IE" sz="4800" dirty="0" smtClean="0">
                <a:latin typeface="Comic Sans MS" panose="030F0702030302020204" pitchFamily="66" charset="0"/>
              </a:rPr>
              <a:t> Adonai </a:t>
            </a: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Adonai.</a:t>
            </a:r>
          </a:p>
          <a:p>
            <a:pPr marL="0" indent="0" algn="ctr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Baruk</a:t>
            </a:r>
            <a:r>
              <a:rPr lang="en-IE" sz="4800" dirty="0" smtClean="0">
                <a:latin typeface="Comic Sans MS" panose="030F0702030302020204" pitchFamily="66" charset="0"/>
              </a:rPr>
              <a:t> </a:t>
            </a:r>
            <a:r>
              <a:rPr lang="en-IE" sz="4800" dirty="0" err="1" smtClean="0">
                <a:latin typeface="Comic Sans MS" panose="030F0702030302020204" pitchFamily="66" charset="0"/>
              </a:rPr>
              <a:t>ata</a:t>
            </a:r>
            <a:r>
              <a:rPr lang="en-IE" sz="4800" dirty="0" smtClean="0">
                <a:latin typeface="Comic Sans MS" panose="030F0702030302020204" pitchFamily="66" charset="0"/>
              </a:rPr>
              <a:t> Adonai </a:t>
            </a: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Adonai.</a:t>
            </a:r>
          </a:p>
        </p:txBody>
      </p:sp>
    </p:spTree>
    <p:extLst>
      <p:ext uri="{BB962C8B-B14F-4D97-AF65-F5344CB8AC3E}">
        <p14:creationId xmlns:p14="http://schemas.microsoft.com/office/powerpoint/2010/main" val="182395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0"/>
            <a:ext cx="12192000" cy="6862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 praise to you our God,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gave us our lives,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God who protects us as we live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helps us to be who we are today.</a:t>
            </a: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earth wallpaper high res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914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" y="0"/>
            <a:ext cx="12145402" cy="6831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825625"/>
            <a:ext cx="117267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Baruk</a:t>
            </a:r>
            <a:r>
              <a:rPr lang="en-IE" sz="4800" dirty="0" smtClean="0">
                <a:latin typeface="Comic Sans MS" panose="030F0702030302020204" pitchFamily="66" charset="0"/>
              </a:rPr>
              <a:t> </a:t>
            </a:r>
            <a:r>
              <a:rPr lang="en-IE" sz="4800" dirty="0" err="1" smtClean="0">
                <a:latin typeface="Comic Sans MS" panose="030F0702030302020204" pitchFamily="66" charset="0"/>
              </a:rPr>
              <a:t>ata</a:t>
            </a:r>
            <a:r>
              <a:rPr lang="en-IE" sz="4800" dirty="0" smtClean="0">
                <a:latin typeface="Comic Sans MS" panose="030F0702030302020204" pitchFamily="66" charset="0"/>
              </a:rPr>
              <a:t> Adonai </a:t>
            </a: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Adonai.</a:t>
            </a:r>
          </a:p>
          <a:p>
            <a:pPr marL="0" indent="0" algn="ctr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Baruk</a:t>
            </a:r>
            <a:r>
              <a:rPr lang="en-IE" sz="4800" dirty="0" smtClean="0">
                <a:latin typeface="Comic Sans MS" panose="030F0702030302020204" pitchFamily="66" charset="0"/>
              </a:rPr>
              <a:t> </a:t>
            </a:r>
            <a:r>
              <a:rPr lang="en-IE" sz="4800" dirty="0" err="1" smtClean="0">
                <a:latin typeface="Comic Sans MS" panose="030F0702030302020204" pitchFamily="66" charset="0"/>
              </a:rPr>
              <a:t>ata</a:t>
            </a:r>
            <a:r>
              <a:rPr lang="en-IE" sz="4800" dirty="0" smtClean="0">
                <a:latin typeface="Comic Sans MS" panose="030F0702030302020204" pitchFamily="66" charset="0"/>
              </a:rPr>
              <a:t> Adonai </a:t>
            </a: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IE" sz="4800" dirty="0" err="1" smtClean="0">
                <a:latin typeface="Comic Sans MS" panose="030F0702030302020204" pitchFamily="66" charset="0"/>
              </a:rPr>
              <a:t>eloheinu</a:t>
            </a:r>
            <a:r>
              <a:rPr lang="en-IE" sz="4800" dirty="0" smtClean="0">
                <a:latin typeface="Comic Sans MS" panose="030F0702030302020204" pitchFamily="66" charset="0"/>
              </a:rPr>
              <a:t>, Adonai.</a:t>
            </a:r>
          </a:p>
        </p:txBody>
      </p:sp>
    </p:spTree>
    <p:extLst>
      <p:ext uri="{BB962C8B-B14F-4D97-AF65-F5344CB8AC3E}">
        <p14:creationId xmlns:p14="http://schemas.microsoft.com/office/powerpoint/2010/main" val="213093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Baruch Atah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Baruch Atah</dc:title>
  <dc:creator>Breda Holmes</dc:creator>
  <cp:lastModifiedBy>Breda Holmes</cp:lastModifiedBy>
  <cp:revision>3</cp:revision>
  <dcterms:created xsi:type="dcterms:W3CDTF">2016-09-26T11:44:23Z</dcterms:created>
  <dcterms:modified xsi:type="dcterms:W3CDTF">2016-09-26T12:04:14Z</dcterms:modified>
</cp:coreProperties>
</file>