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80264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1630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529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3030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89835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8497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47217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248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78888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69194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9893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8D1E2-E27C-4C01-AA4E-15C92FBAF687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F7F93-ED0E-40CE-936D-7AB44EE4F3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8132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7485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Kyrie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Bernard Sexton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623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0" cy="685892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44" y="0"/>
            <a:ext cx="11792755" cy="64072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IE" sz="320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sz="3200" smtClean="0">
                <a:latin typeface="Comic Sans MS" panose="030F0702030302020204" pitchFamily="66" charset="0"/>
              </a:rPr>
              <a:t>You </a:t>
            </a:r>
            <a:r>
              <a:rPr lang="en-IE" sz="3200" dirty="0" smtClean="0">
                <a:latin typeface="Comic Sans MS" panose="030F0702030302020204" pitchFamily="66" charset="0"/>
              </a:rPr>
              <a:t>were sent to heal the contrite heart.</a:t>
            </a:r>
          </a:p>
          <a:p>
            <a:pPr marL="0" indent="0">
              <a:buNone/>
            </a:pPr>
            <a:r>
              <a:rPr lang="en-IE" sz="3200" dirty="0" smtClean="0">
                <a:latin typeface="Comic Sans MS" panose="030F0702030302020204" pitchFamily="66" charset="0"/>
              </a:rPr>
              <a:t>Lord have mercy.</a:t>
            </a:r>
          </a:p>
          <a:p>
            <a:pPr marL="0" indent="0">
              <a:buNone/>
            </a:pPr>
            <a:r>
              <a:rPr lang="en-IE" sz="3200" dirty="0" smtClean="0">
                <a:latin typeface="Comic Sans MS" panose="030F0702030302020204" pitchFamily="66" charset="0"/>
              </a:rPr>
              <a:t>LORD HAVE MERCY.</a:t>
            </a:r>
          </a:p>
          <a:p>
            <a:pPr marL="0" indent="0">
              <a:buNone/>
            </a:pPr>
            <a:endParaRPr lang="en-IE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sz="3200" dirty="0" smtClean="0">
                <a:latin typeface="Comic Sans MS" panose="030F0702030302020204" pitchFamily="66" charset="0"/>
              </a:rPr>
              <a:t>You came to call sinners.</a:t>
            </a:r>
          </a:p>
          <a:p>
            <a:pPr marL="0" indent="0">
              <a:buNone/>
            </a:pPr>
            <a:r>
              <a:rPr lang="en-IE" sz="3200" dirty="0" smtClean="0">
                <a:latin typeface="Comic Sans MS" panose="030F0702030302020204" pitchFamily="66" charset="0"/>
              </a:rPr>
              <a:t>Christ have mercy.</a:t>
            </a:r>
          </a:p>
          <a:p>
            <a:pPr marL="0" indent="0">
              <a:buNone/>
            </a:pPr>
            <a:r>
              <a:rPr lang="en-IE" sz="3200" dirty="0" smtClean="0">
                <a:latin typeface="Comic Sans MS" panose="030F0702030302020204" pitchFamily="66" charset="0"/>
              </a:rPr>
              <a:t>CHRIST HAVE MERCY.</a:t>
            </a:r>
          </a:p>
          <a:p>
            <a:pPr marL="0" indent="0">
              <a:buNone/>
            </a:pPr>
            <a:endParaRPr lang="en-IE" sz="32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sz="3200" dirty="0" smtClean="0">
                <a:latin typeface="Comic Sans MS" panose="030F0702030302020204" pitchFamily="66" charset="0"/>
              </a:rPr>
              <a:t>You are seated at the right hand of the Father to intercede for us.</a:t>
            </a:r>
          </a:p>
          <a:p>
            <a:pPr marL="0" indent="0">
              <a:buNone/>
            </a:pPr>
            <a:r>
              <a:rPr lang="en-IE" sz="3200" dirty="0" smtClean="0">
                <a:latin typeface="Comic Sans MS" panose="030F0702030302020204" pitchFamily="66" charset="0"/>
              </a:rPr>
              <a:t>Lord have mercy.</a:t>
            </a:r>
          </a:p>
          <a:p>
            <a:pPr marL="0" indent="0">
              <a:buNone/>
            </a:pPr>
            <a:r>
              <a:rPr lang="en-IE" sz="3200" dirty="0" smtClean="0">
                <a:latin typeface="Comic Sans MS" panose="030F0702030302020204" pitchFamily="66" charset="0"/>
              </a:rPr>
              <a:t>LORD HAVE MERCY.</a:t>
            </a:r>
            <a:endParaRPr lang="en-IE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515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57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Kyrie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Kyrie</dc:title>
  <dc:creator>Breda Holmes</dc:creator>
  <cp:lastModifiedBy>Breda Holmes</cp:lastModifiedBy>
  <cp:revision>2</cp:revision>
  <dcterms:created xsi:type="dcterms:W3CDTF">2016-09-26T09:38:32Z</dcterms:created>
  <dcterms:modified xsi:type="dcterms:W3CDTF">2016-09-26T09:41:06Z</dcterms:modified>
</cp:coreProperties>
</file>