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911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8544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075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8028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6493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266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3608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6703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053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321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0422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7B063-6781-4FB0-9190-B2DD5163D85F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0B56-EDB2-4B3B-8A45-1CADDFB6A85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370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386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Sanctus</a:t>
            </a:r>
            <a:endParaRPr lang="en-IE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Bernard Sexton</a:t>
            </a:r>
            <a:endParaRPr lang="en-IE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897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731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12192000" cy="66841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E" sz="40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IE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IE" sz="40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Holy, holy Lord God of hosts.</a:t>
            </a:r>
          </a:p>
          <a:p>
            <a:pPr marL="0" indent="0" algn="ctr">
              <a:buNone/>
            </a:pPr>
            <a:r>
              <a:rPr lang="en-IE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Heaven and earth are full of your glory.</a:t>
            </a:r>
          </a:p>
          <a:p>
            <a:pPr marL="0" indent="0" algn="ctr">
              <a:buNone/>
            </a:pPr>
            <a:r>
              <a:rPr lang="en-IE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Hosanna in the highest.</a:t>
            </a:r>
          </a:p>
          <a:p>
            <a:pPr marL="0" indent="0" algn="ctr">
              <a:buNone/>
            </a:pPr>
            <a:r>
              <a:rPr lang="en-IE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Blessed is He who comes in the name of the Lord.</a:t>
            </a:r>
          </a:p>
          <a:p>
            <a:pPr marL="0" indent="0" algn="ctr">
              <a:buNone/>
            </a:pPr>
            <a:r>
              <a:rPr lang="en-IE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Hosanna in the highest</a:t>
            </a:r>
            <a:r>
              <a:rPr lang="en-IE" b="1" dirty="0" smtClean="0">
                <a:solidFill>
                  <a:schemeClr val="bg1"/>
                </a:solidFill>
              </a:rPr>
              <a:t>.</a:t>
            </a:r>
            <a:endParaRPr lang="en-I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208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Sanctus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Sanctus</dc:title>
  <dc:creator>Breda Holmes</dc:creator>
  <cp:lastModifiedBy>Breda Holmes</cp:lastModifiedBy>
  <cp:revision>1</cp:revision>
  <dcterms:created xsi:type="dcterms:W3CDTF">2016-09-26T09:46:54Z</dcterms:created>
  <dcterms:modified xsi:type="dcterms:W3CDTF">2016-09-26T09:47:07Z</dcterms:modified>
</cp:coreProperties>
</file>