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9F2-88D1-4468-ADDF-AD296D625EE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EA8C-EAEB-4D0B-8A69-0FD83F1C15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3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9F2-88D1-4468-ADDF-AD296D625EE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EA8C-EAEB-4D0B-8A69-0FD83F1C15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598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9F2-88D1-4468-ADDF-AD296D625EE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EA8C-EAEB-4D0B-8A69-0FD83F1C15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375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9F2-88D1-4468-ADDF-AD296D625EE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EA8C-EAEB-4D0B-8A69-0FD83F1C15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303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9F2-88D1-4468-ADDF-AD296D625EE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EA8C-EAEB-4D0B-8A69-0FD83F1C15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70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9F2-88D1-4468-ADDF-AD296D625EE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EA8C-EAEB-4D0B-8A69-0FD83F1C15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348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9F2-88D1-4468-ADDF-AD296D625EE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EA8C-EAEB-4D0B-8A69-0FD83F1C15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409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9F2-88D1-4468-ADDF-AD296D625EE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EA8C-EAEB-4D0B-8A69-0FD83F1C15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907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9F2-88D1-4468-ADDF-AD296D625EE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EA8C-EAEB-4D0B-8A69-0FD83F1C15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725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9F2-88D1-4468-ADDF-AD296D625EE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EA8C-EAEB-4D0B-8A69-0FD83F1C15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302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9F2-88D1-4468-ADDF-AD296D625EE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EA8C-EAEB-4D0B-8A69-0FD83F1C15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625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59F2-88D1-4468-ADDF-AD296D625EE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EEA8C-EAEB-4D0B-8A69-0FD83F1C15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056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2760" y="1122363"/>
            <a:ext cx="6988265" cy="879475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Mystery of Faith</a:t>
            </a:r>
            <a:endParaRPr lang="en-IE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1175" y="2163763"/>
            <a:ext cx="9144000" cy="1655762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Bernard Sexton</a:t>
            </a:r>
            <a:endParaRPr lang="en-IE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8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58"/>
            <a:ext cx="12192000" cy="6735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6241" y="-2214"/>
            <a:ext cx="6614375" cy="1325563"/>
          </a:xfrm>
        </p:spPr>
        <p:txBody>
          <a:bodyPr>
            <a:normAutofit/>
          </a:bodyPr>
          <a:lstStyle/>
          <a:p>
            <a:r>
              <a:rPr lang="en-IE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mystery of faith</a:t>
            </a:r>
            <a:r>
              <a:rPr lang="en-IE" sz="4800" dirty="0" smtClean="0">
                <a:solidFill>
                  <a:schemeClr val="bg1"/>
                </a:solidFill>
              </a:rPr>
              <a:t>.</a:t>
            </a:r>
            <a:endParaRPr lang="en-IE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242" y="460463"/>
            <a:ext cx="7868992" cy="5154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4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proclaim your Death, </a:t>
            </a:r>
          </a:p>
          <a:p>
            <a:pPr marL="0" indent="0">
              <a:buNone/>
            </a:pPr>
            <a:r>
              <a:rPr lang="en-IE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 Lord, </a:t>
            </a:r>
          </a:p>
          <a:p>
            <a:pPr marL="0" indent="0">
              <a:buNone/>
            </a:pPr>
            <a:r>
              <a:rPr lang="en-IE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 profess your  Resurrection</a:t>
            </a:r>
          </a:p>
          <a:p>
            <a:pPr marL="0" indent="0">
              <a:buNone/>
            </a:pPr>
            <a:r>
              <a:rPr lang="en-IE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until you come again.</a:t>
            </a:r>
            <a:endParaRPr lang="en-IE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44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Mystery of Faith</vt:lpstr>
      <vt:lpstr>The mystery of faith.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Mystery of Faith</dc:title>
  <dc:creator>Breda Holmes</dc:creator>
  <cp:lastModifiedBy>Breda Holmes</cp:lastModifiedBy>
  <cp:revision>2</cp:revision>
  <dcterms:created xsi:type="dcterms:W3CDTF">2016-09-26T09:56:11Z</dcterms:created>
  <dcterms:modified xsi:type="dcterms:W3CDTF">2016-09-26T09:56:59Z</dcterms:modified>
</cp:coreProperties>
</file>