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21DCB-205B-48CF-9FA0-FC227EC41ABD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3540-51D9-40AF-9F2D-2D1EF358DA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88253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21DCB-205B-48CF-9FA0-FC227EC41ABD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3540-51D9-40AF-9F2D-2D1EF358DA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203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21DCB-205B-48CF-9FA0-FC227EC41ABD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3540-51D9-40AF-9F2D-2D1EF358DA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33256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21DCB-205B-48CF-9FA0-FC227EC41ABD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3540-51D9-40AF-9F2D-2D1EF358DA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42913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21DCB-205B-48CF-9FA0-FC227EC41ABD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3540-51D9-40AF-9F2D-2D1EF358DA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9008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21DCB-205B-48CF-9FA0-FC227EC41ABD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3540-51D9-40AF-9F2D-2D1EF358DA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36354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21DCB-205B-48CF-9FA0-FC227EC41ABD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3540-51D9-40AF-9F2D-2D1EF358DA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33579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21DCB-205B-48CF-9FA0-FC227EC41ABD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3540-51D9-40AF-9F2D-2D1EF358DA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4415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21DCB-205B-48CF-9FA0-FC227EC41ABD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3540-51D9-40AF-9F2D-2D1EF358DA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4394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21DCB-205B-48CF-9FA0-FC227EC41ABD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3540-51D9-40AF-9F2D-2D1EF358DA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38848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21DCB-205B-48CF-9FA0-FC227EC41ABD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3540-51D9-40AF-9F2D-2D1EF358DA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4907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21DCB-205B-48CF-9FA0-FC227EC41ABD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D3540-51D9-40AF-9F2D-2D1EF358DA5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00295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21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954" y="232012"/>
            <a:ext cx="6287069" cy="916888"/>
          </a:xfrm>
        </p:spPr>
        <p:txBody>
          <a:bodyPr/>
          <a:lstStyle/>
          <a:p>
            <a:r>
              <a:rPr lang="en-IE" dirty="0" smtClean="0"/>
              <a:t>Amen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7038" y="1096797"/>
            <a:ext cx="5418161" cy="1655762"/>
          </a:xfrm>
        </p:spPr>
        <p:txBody>
          <a:bodyPr/>
          <a:lstStyle/>
          <a:p>
            <a:r>
              <a:rPr lang="en-IE" dirty="0" smtClean="0"/>
              <a:t>Bernard Sexton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33553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4879"/>
            <a:ext cx="12192000" cy="807234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225" y="99856"/>
            <a:ext cx="10515600" cy="6758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Through him, and with him and in him, O God almighty Father, </a:t>
            </a:r>
          </a:p>
          <a:p>
            <a:pPr marL="0" indent="0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in the unity of the Holy Spirit,</a:t>
            </a:r>
          </a:p>
          <a:p>
            <a:pPr marL="0" indent="0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all glory and honour is yours, </a:t>
            </a:r>
          </a:p>
          <a:p>
            <a:pPr marL="0" indent="0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forever and ever.</a:t>
            </a:r>
          </a:p>
          <a:p>
            <a:pPr marL="0" indent="0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Amen, Amen, Amen.</a:t>
            </a:r>
            <a:endParaRPr lang="en-IE" sz="4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524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Amen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Amen</dc:title>
  <dc:creator>Breda Holmes</dc:creator>
  <cp:lastModifiedBy>Breda Holmes</cp:lastModifiedBy>
  <cp:revision>1</cp:revision>
  <dcterms:created xsi:type="dcterms:W3CDTF">2016-09-26T10:03:23Z</dcterms:created>
  <dcterms:modified xsi:type="dcterms:W3CDTF">2016-09-26T10:03:35Z</dcterms:modified>
</cp:coreProperties>
</file>