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3C76D-C3CF-4F89-9FC0-578E9C8D64CE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B19E4-EE8C-499F-8AD7-2BE70DC98EC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02546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3C76D-C3CF-4F89-9FC0-578E9C8D64CE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B19E4-EE8C-499F-8AD7-2BE70DC98EC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74433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3C76D-C3CF-4F89-9FC0-578E9C8D64CE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B19E4-EE8C-499F-8AD7-2BE70DC98EC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0426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3C76D-C3CF-4F89-9FC0-578E9C8D64CE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B19E4-EE8C-499F-8AD7-2BE70DC98EC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31987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3C76D-C3CF-4F89-9FC0-578E9C8D64CE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B19E4-EE8C-499F-8AD7-2BE70DC98EC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5909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3C76D-C3CF-4F89-9FC0-578E9C8D64CE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B19E4-EE8C-499F-8AD7-2BE70DC98EC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00416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3C76D-C3CF-4F89-9FC0-578E9C8D64CE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B19E4-EE8C-499F-8AD7-2BE70DC98EC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29296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3C76D-C3CF-4F89-9FC0-578E9C8D64CE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B19E4-EE8C-499F-8AD7-2BE70DC98EC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78539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3C76D-C3CF-4F89-9FC0-578E9C8D64CE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B19E4-EE8C-499F-8AD7-2BE70DC98EC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74333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3C76D-C3CF-4F89-9FC0-578E9C8D64CE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B19E4-EE8C-499F-8AD7-2BE70DC98EC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89127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3C76D-C3CF-4F89-9FC0-578E9C8D64CE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B19E4-EE8C-499F-8AD7-2BE70DC98EC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03095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93C76D-C3CF-4F89-9FC0-578E9C8D64CE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5B19E4-EE8C-499F-8AD7-2BE70DC98EC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46851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2001" cy="686225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 smtClean="0">
                <a:latin typeface="Comic Sans MS" panose="030F0702030302020204" pitchFamily="66" charset="0"/>
              </a:rPr>
              <a:t>Agnus Dei</a:t>
            </a:r>
            <a:endParaRPr lang="en-IE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dirty="0" smtClean="0">
                <a:latin typeface="Comic Sans MS" panose="030F0702030302020204" pitchFamily="66" charset="0"/>
              </a:rPr>
              <a:t>Bernard Sexton</a:t>
            </a:r>
            <a:endParaRPr lang="en-IE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057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5470" y="0"/>
            <a:ext cx="9607640" cy="66970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E" sz="3200" b="1" dirty="0" smtClean="0">
                <a:latin typeface="Comic Sans MS" panose="030F0702030302020204" pitchFamily="66" charset="0"/>
              </a:rPr>
              <a:t>Lamb of God you take away the sins of the world.</a:t>
            </a:r>
          </a:p>
          <a:p>
            <a:pPr marL="0" indent="0">
              <a:buNone/>
            </a:pPr>
            <a:r>
              <a:rPr lang="en-IE" sz="3200" b="1" dirty="0" smtClean="0">
                <a:latin typeface="Comic Sans MS" panose="030F0702030302020204" pitchFamily="66" charset="0"/>
              </a:rPr>
              <a:t>Have mercy on us.</a:t>
            </a:r>
          </a:p>
          <a:p>
            <a:pPr marL="0" indent="0">
              <a:buNone/>
            </a:pPr>
            <a:r>
              <a:rPr lang="en-IE" sz="3200" b="1" dirty="0" smtClean="0">
                <a:latin typeface="Comic Sans MS" panose="030F0702030302020204" pitchFamily="66" charset="0"/>
              </a:rPr>
              <a:t>HAVE MERCY ON US.</a:t>
            </a:r>
          </a:p>
          <a:p>
            <a:pPr marL="0" indent="0">
              <a:buNone/>
            </a:pPr>
            <a:endParaRPr lang="en-IE" sz="3200" b="1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IE" sz="3200" b="1" dirty="0" smtClean="0">
                <a:latin typeface="Comic Sans MS" panose="030F0702030302020204" pitchFamily="66" charset="0"/>
              </a:rPr>
              <a:t>Lamb of God you take away the sins of the world.</a:t>
            </a:r>
          </a:p>
          <a:p>
            <a:pPr marL="0" indent="0">
              <a:buNone/>
            </a:pPr>
            <a:r>
              <a:rPr lang="en-IE" sz="3200" b="1" dirty="0" smtClean="0">
                <a:latin typeface="Comic Sans MS" panose="030F0702030302020204" pitchFamily="66" charset="0"/>
              </a:rPr>
              <a:t>Have mercy on us.</a:t>
            </a:r>
          </a:p>
          <a:p>
            <a:pPr marL="0" indent="0">
              <a:buNone/>
            </a:pPr>
            <a:r>
              <a:rPr lang="en-IE" sz="3200" b="1" dirty="0" smtClean="0">
                <a:latin typeface="Comic Sans MS" panose="030F0702030302020204" pitchFamily="66" charset="0"/>
              </a:rPr>
              <a:t>HAVE MERCY ON US.</a:t>
            </a:r>
          </a:p>
          <a:p>
            <a:pPr marL="0" indent="0">
              <a:buNone/>
            </a:pPr>
            <a:endParaRPr lang="en-IE" sz="3200" b="1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IE" sz="3200" b="1" dirty="0" smtClean="0">
                <a:latin typeface="Comic Sans MS" panose="030F0702030302020204" pitchFamily="66" charset="0"/>
              </a:rPr>
              <a:t>Lamb of God you take away the sins of the world.</a:t>
            </a:r>
          </a:p>
          <a:p>
            <a:pPr marL="0" indent="0">
              <a:buNone/>
            </a:pPr>
            <a:r>
              <a:rPr lang="en-IE" sz="3200" b="1" dirty="0" smtClean="0">
                <a:latin typeface="Comic Sans MS" panose="030F0702030302020204" pitchFamily="66" charset="0"/>
              </a:rPr>
              <a:t>Grant us peace.</a:t>
            </a:r>
          </a:p>
          <a:p>
            <a:pPr marL="0" indent="0">
              <a:buNone/>
            </a:pPr>
            <a:r>
              <a:rPr lang="en-IE" sz="3200" b="1" dirty="0" smtClean="0">
                <a:latin typeface="Comic Sans MS" panose="030F0702030302020204" pitchFamily="66" charset="0"/>
              </a:rPr>
              <a:t>GRANT US PEACE.</a:t>
            </a:r>
            <a:endParaRPr lang="en-IE" sz="32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91576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</Words>
  <Application>Microsoft Office PowerPoint</Application>
  <PresentationFormat>Widescreen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 Theme</vt:lpstr>
      <vt:lpstr>Agnus Dei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Agnus Dei</dc:title>
  <dc:creator>Breda Holmes</dc:creator>
  <cp:lastModifiedBy>Breda Holmes</cp:lastModifiedBy>
  <cp:revision>1</cp:revision>
  <dcterms:created xsi:type="dcterms:W3CDTF">2016-09-26T10:09:20Z</dcterms:created>
  <dcterms:modified xsi:type="dcterms:W3CDTF">2016-09-26T10:09:34Z</dcterms:modified>
</cp:coreProperties>
</file>