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1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8704-DA8C-4FF6-9FF3-116D3C65A8D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F380-0E58-42A7-A6CE-C019741F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8704-DA8C-4FF6-9FF3-116D3C65A8D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F380-0E58-42A7-A6CE-C019741F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2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8704-DA8C-4FF6-9FF3-116D3C65A8D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F380-0E58-42A7-A6CE-C019741F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2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8704-DA8C-4FF6-9FF3-116D3C65A8D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F380-0E58-42A7-A6CE-C019741F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0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8704-DA8C-4FF6-9FF3-116D3C65A8D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F380-0E58-42A7-A6CE-C019741F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8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8704-DA8C-4FF6-9FF3-116D3C65A8D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F380-0E58-42A7-A6CE-C019741F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9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8704-DA8C-4FF6-9FF3-116D3C65A8D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F380-0E58-42A7-A6CE-C019741F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4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8704-DA8C-4FF6-9FF3-116D3C65A8D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F380-0E58-42A7-A6CE-C019741F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5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8704-DA8C-4FF6-9FF3-116D3C65A8D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F380-0E58-42A7-A6CE-C019741F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5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8704-DA8C-4FF6-9FF3-116D3C65A8D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F380-0E58-42A7-A6CE-C019741F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1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8704-DA8C-4FF6-9FF3-116D3C65A8D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F380-0E58-42A7-A6CE-C019741F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38704-DA8C-4FF6-9FF3-116D3C65A8D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DF380-0E58-42A7-A6CE-C019741F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6122987"/>
            <a:ext cx="9143999" cy="1470025"/>
          </a:xfrm>
        </p:spPr>
        <p:txBody>
          <a:bodyPr>
            <a:noAutofit/>
          </a:bodyPr>
          <a:lstStyle/>
          <a:p>
            <a:r>
              <a:rPr lang="en-IE" sz="8800" b="1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Together </a:t>
            </a:r>
            <a:r>
              <a:rPr lang="en-IE" sz="8800" b="1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Again</a:t>
            </a:r>
            <a:br>
              <a:rPr lang="en-IE" sz="8800" b="1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IE" sz="9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IE" sz="96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0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ildren being frie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375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9" y="1"/>
            <a:ext cx="9336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4" y="3113585"/>
            <a:ext cx="8229600" cy="3744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Together again,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>t</a:t>
            </a: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ogether again.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/>
            </a:r>
            <a:br>
              <a:rPr lang="en-IE" sz="3900" b="1" dirty="0">
                <a:latin typeface="Comic Sans MS" pitchFamily="66" charset="0"/>
                <a:ea typeface="+mj-ea"/>
                <a:cs typeface="+mj-cs"/>
              </a:rPr>
            </a:b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We’re back! Together again.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/>
            </a:r>
            <a:br>
              <a:rPr lang="en-IE" sz="3900" b="1" dirty="0">
                <a:latin typeface="Comic Sans MS" pitchFamily="66" charset="0"/>
                <a:ea typeface="+mj-ea"/>
                <a:cs typeface="+mj-cs"/>
              </a:rPr>
            </a:b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>With each new day we </a:t>
            </a: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shout, ‘Hurray!’</a:t>
            </a:r>
          </a:p>
          <a:p>
            <a:pPr marL="0" indent="0">
              <a:buNone/>
            </a:pP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>It’s good to be together again. </a:t>
            </a:r>
            <a:r>
              <a:rPr lang="en-IE" sz="3600" dirty="0">
                <a:solidFill>
                  <a:prstClr val="black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n-IE" sz="3600" dirty="0">
                <a:solidFill>
                  <a:prstClr val="black"/>
                </a:solidFill>
                <a:latin typeface="Comic Sans MS" pitchFamily="66" charset="0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4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ildren praying toge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391" cy="685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94" y="3717032"/>
            <a:ext cx="8649105" cy="4525963"/>
          </a:xfrm>
        </p:spPr>
        <p:txBody>
          <a:bodyPr/>
          <a:lstStyle/>
          <a:p>
            <a:pPr marL="0" lvl="0" indent="0">
              <a:buNone/>
            </a:pPr>
            <a:r>
              <a:rPr lang="en-IE" sz="3900" b="1" dirty="0" smtClean="0">
                <a:solidFill>
                  <a:prstClr val="black"/>
                </a:solidFill>
                <a:latin typeface="Comic Sans MS" pitchFamily="66" charset="0"/>
              </a:rPr>
              <a:t>We’re </a:t>
            </a:r>
            <a:r>
              <a:rPr lang="en-IE" sz="3900" b="1" dirty="0">
                <a:solidFill>
                  <a:prstClr val="black"/>
                </a:solidFill>
                <a:latin typeface="Comic Sans MS" pitchFamily="66" charset="0"/>
              </a:rPr>
              <a:t>starting on a new adventure together every step of the </a:t>
            </a:r>
            <a:r>
              <a:rPr lang="en-IE" sz="3900" b="1" dirty="0" smtClean="0">
                <a:solidFill>
                  <a:prstClr val="black"/>
                </a:solidFill>
                <a:latin typeface="Comic Sans MS" pitchFamily="66" charset="0"/>
              </a:rPr>
              <a:t>way.</a:t>
            </a:r>
          </a:p>
          <a:p>
            <a:pPr marL="0" lvl="0" indent="0">
              <a:buNone/>
            </a:pPr>
            <a:r>
              <a:rPr lang="en-IE" sz="3900" b="1" dirty="0" smtClean="0">
                <a:solidFill>
                  <a:prstClr val="black"/>
                </a:solidFill>
                <a:latin typeface="Comic Sans MS" pitchFamily="66" charset="0"/>
              </a:rPr>
              <a:t>So </a:t>
            </a:r>
            <a:r>
              <a:rPr lang="en-IE" sz="3900" b="1" dirty="0">
                <a:solidFill>
                  <a:prstClr val="black"/>
                </a:solidFill>
                <a:latin typeface="Comic Sans MS" pitchFamily="66" charset="0"/>
              </a:rPr>
              <a:t>much to </a:t>
            </a:r>
            <a:r>
              <a:rPr lang="en-IE" sz="3900" b="1" dirty="0" smtClean="0">
                <a:solidFill>
                  <a:prstClr val="black"/>
                </a:solidFill>
                <a:latin typeface="Comic Sans MS" pitchFamily="66" charset="0"/>
              </a:rPr>
              <a:t>learn, </a:t>
            </a:r>
            <a:r>
              <a:rPr lang="en-IE" sz="3900" b="1" dirty="0">
                <a:solidFill>
                  <a:prstClr val="black"/>
                </a:solidFill>
                <a:latin typeface="Comic Sans MS" pitchFamily="66" charset="0"/>
              </a:rPr>
              <a:t>so much to </a:t>
            </a:r>
            <a:r>
              <a:rPr lang="en-IE" sz="3900" b="1" dirty="0" smtClean="0">
                <a:solidFill>
                  <a:prstClr val="black"/>
                </a:solidFill>
                <a:latin typeface="Comic Sans MS" pitchFamily="66" charset="0"/>
              </a:rPr>
              <a:t>say,</a:t>
            </a:r>
          </a:p>
          <a:p>
            <a:pPr marL="0" lvl="0" indent="0">
              <a:buNone/>
            </a:pPr>
            <a:r>
              <a:rPr lang="en-IE" sz="3900" b="1" dirty="0" smtClean="0">
                <a:solidFill>
                  <a:prstClr val="black"/>
                </a:solidFill>
                <a:latin typeface="Comic Sans MS" pitchFamily="66" charset="0"/>
              </a:rPr>
              <a:t>and </a:t>
            </a:r>
            <a:r>
              <a:rPr lang="en-IE" sz="3900" b="1" dirty="0">
                <a:solidFill>
                  <a:prstClr val="black"/>
                </a:solidFill>
                <a:latin typeface="Comic Sans MS" pitchFamily="66" charset="0"/>
              </a:rPr>
              <a:t>God is with us we pray.</a:t>
            </a:r>
            <a:r>
              <a:rPr lang="en-IE" sz="3900" dirty="0">
                <a:solidFill>
                  <a:prstClr val="black"/>
                </a:solidFill>
              </a:rPr>
              <a:t/>
            </a:r>
            <a:br>
              <a:rPr lang="en-IE" sz="3900" dirty="0">
                <a:solidFill>
                  <a:prstClr val="black"/>
                </a:solidFill>
              </a:rPr>
            </a:br>
            <a:endParaRPr lang="en-US" sz="3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hildren shouting hurra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125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Together again,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>t</a:t>
            </a: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ogether again.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/>
            </a:r>
            <a:br>
              <a:rPr lang="en-IE" sz="3900" b="1" dirty="0">
                <a:latin typeface="Comic Sans MS" pitchFamily="66" charset="0"/>
                <a:ea typeface="+mj-ea"/>
                <a:cs typeface="+mj-cs"/>
              </a:rPr>
            </a:b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We’re back! Together again.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/>
            </a:r>
            <a:br>
              <a:rPr lang="en-IE" sz="3900" b="1" dirty="0">
                <a:latin typeface="Comic Sans MS" pitchFamily="66" charset="0"/>
                <a:ea typeface="+mj-ea"/>
                <a:cs typeface="+mj-cs"/>
              </a:rPr>
            </a:b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>With each new day we </a:t>
            </a: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shout, ‘Hurray!’</a:t>
            </a:r>
          </a:p>
          <a:p>
            <a:pPr marL="0" indent="0">
              <a:buNone/>
            </a:pP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It’s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>good to be together again. </a:t>
            </a:r>
            <a:br>
              <a:rPr lang="en-IE" sz="3900" b="1" dirty="0">
                <a:latin typeface="Comic Sans MS" pitchFamily="66" charset="0"/>
                <a:ea typeface="+mj-ea"/>
                <a:cs typeface="+mj-cs"/>
              </a:rPr>
            </a:br>
            <a:endParaRPr lang="en-US" sz="3900" b="1" dirty="0"/>
          </a:p>
        </p:txBody>
      </p:sp>
    </p:spTree>
    <p:extLst>
      <p:ext uri="{BB962C8B-B14F-4D97-AF65-F5344CB8AC3E}">
        <p14:creationId xmlns:p14="http://schemas.microsoft.com/office/powerpoint/2010/main" val="92518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children and 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8" y="0"/>
            <a:ext cx="9140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385" y="0"/>
            <a:ext cx="9162325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>There’s me and you, there’s teacher </a:t>
            </a: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too,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/>
            </a:r>
            <a:br>
              <a:rPr lang="en-IE" sz="3900" b="1" dirty="0">
                <a:latin typeface="Comic Sans MS" pitchFamily="66" charset="0"/>
                <a:ea typeface="+mj-ea"/>
                <a:cs typeface="+mj-cs"/>
              </a:rPr>
            </a:b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>We work together all the day </a:t>
            </a: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through,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/>
            </a:r>
            <a:br>
              <a:rPr lang="en-IE" sz="3900" b="1" dirty="0">
                <a:latin typeface="Comic Sans MS" pitchFamily="66" charset="0"/>
                <a:ea typeface="+mj-ea"/>
                <a:cs typeface="+mj-cs"/>
              </a:rPr>
            </a:br>
            <a:endParaRPr lang="en-IE" sz="3900" b="1" dirty="0" smtClean="0">
              <a:latin typeface="Comic Sans MS" pitchFamily="66" charset="0"/>
              <a:ea typeface="+mj-ea"/>
              <a:cs typeface="+mj-cs"/>
            </a:endParaRPr>
          </a:p>
          <a:p>
            <a:pPr marL="0" indent="0">
              <a:buNone/>
            </a:pPr>
            <a:endParaRPr lang="en-IE" sz="3900" b="1" dirty="0">
              <a:latin typeface="Comic Sans MS" pitchFamily="66" charset="0"/>
              <a:ea typeface="+mj-ea"/>
              <a:cs typeface="+mj-cs"/>
            </a:endParaRPr>
          </a:p>
          <a:p>
            <a:pPr marL="0" indent="0">
              <a:buNone/>
            </a:pPr>
            <a:endParaRPr lang="en-IE" sz="3900" b="1" dirty="0" smtClean="0">
              <a:latin typeface="Comic Sans MS" pitchFamily="66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With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>songs to sing and games to </a:t>
            </a: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play,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>and God is with us as we pray.</a:t>
            </a:r>
            <a:endParaRPr lang="en-US" sz="3900" b="1" dirty="0"/>
          </a:p>
        </p:txBody>
      </p:sp>
    </p:spTree>
    <p:extLst>
      <p:ext uri="{BB962C8B-B14F-4D97-AF65-F5344CB8AC3E}">
        <p14:creationId xmlns:p14="http://schemas.microsoft.com/office/powerpoint/2010/main" val="279333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hildren and 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2" y="-7370"/>
            <a:ext cx="9165056" cy="686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76" y="32229"/>
            <a:ext cx="8695024" cy="7645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Together again,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>t</a:t>
            </a: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ogether again.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/>
            </a:r>
            <a:br>
              <a:rPr lang="en-IE" sz="3900" b="1" dirty="0">
                <a:latin typeface="Comic Sans MS" pitchFamily="66" charset="0"/>
                <a:ea typeface="+mj-ea"/>
                <a:cs typeface="+mj-cs"/>
              </a:rPr>
            </a:b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We’re back! Together again.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/>
            </a:r>
            <a:br>
              <a:rPr lang="en-IE" sz="3900" b="1" dirty="0">
                <a:latin typeface="Comic Sans MS" pitchFamily="66" charset="0"/>
                <a:ea typeface="+mj-ea"/>
                <a:cs typeface="+mj-cs"/>
              </a:rPr>
            </a:b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With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>each new day we </a:t>
            </a: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shout, ‘Hurray!’</a:t>
            </a:r>
          </a:p>
          <a:p>
            <a:pPr marL="0" indent="0">
              <a:buNone/>
            </a:pP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indent="0">
              <a:buNone/>
            </a:pPr>
            <a:endParaRPr lang="en-IE" sz="3900" b="1" dirty="0">
              <a:latin typeface="Comic Sans MS" pitchFamily="66" charset="0"/>
              <a:ea typeface="+mj-ea"/>
              <a:cs typeface="+mj-cs"/>
            </a:endParaRPr>
          </a:p>
          <a:p>
            <a:pPr marL="0" indent="0">
              <a:buNone/>
            </a:pPr>
            <a:endParaRPr lang="en-IE" sz="3900" b="1" dirty="0" smtClean="0">
              <a:latin typeface="Comic Sans MS" pitchFamily="66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IE" sz="3900" b="1" dirty="0" smtClean="0">
                <a:latin typeface="Comic Sans MS" pitchFamily="66" charset="0"/>
                <a:ea typeface="+mj-ea"/>
                <a:cs typeface="+mj-cs"/>
              </a:rPr>
              <a:t>It’s </a:t>
            </a:r>
            <a:r>
              <a:rPr lang="en-IE" sz="3900" b="1" dirty="0">
                <a:latin typeface="Comic Sans MS" pitchFamily="66" charset="0"/>
                <a:ea typeface="+mj-ea"/>
                <a:cs typeface="+mj-cs"/>
              </a:rPr>
              <a:t>good to be together again. </a:t>
            </a:r>
            <a:br>
              <a:rPr lang="en-IE" sz="3900" b="1" dirty="0">
                <a:latin typeface="Comic Sans MS" pitchFamily="66" charset="0"/>
                <a:ea typeface="+mj-ea"/>
                <a:cs typeface="+mj-cs"/>
              </a:rPr>
            </a:br>
            <a:endParaRPr lang="en-US" sz="3900" b="1" dirty="0"/>
          </a:p>
        </p:txBody>
      </p:sp>
    </p:spTree>
    <p:extLst>
      <p:ext uri="{BB962C8B-B14F-4D97-AF65-F5344CB8AC3E}">
        <p14:creationId xmlns:p14="http://schemas.microsoft.com/office/powerpoint/2010/main" val="117556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66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Together Again 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Together Again</dc:title>
  <dc:creator>Helen Leacy</dc:creator>
  <cp:lastModifiedBy>Helen Leacy</cp:lastModifiedBy>
  <cp:revision>4</cp:revision>
  <dcterms:created xsi:type="dcterms:W3CDTF">2016-09-26T13:29:05Z</dcterms:created>
  <dcterms:modified xsi:type="dcterms:W3CDTF">2016-09-26T14:00:52Z</dcterms:modified>
</cp:coreProperties>
</file>