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8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947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484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8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184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41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809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21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71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36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49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6AD0-4342-4571-9635-45726EF3C46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E8C1-54B5-4A09-9A35-E80D0DD7721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73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7" y="128941"/>
            <a:ext cx="9144000" cy="1462793"/>
          </a:xfrm>
        </p:spPr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The Apostles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6623" y="2190927"/>
            <a:ext cx="3206044" cy="608718"/>
          </a:xfrm>
        </p:spPr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Ivor Redmond</a:t>
            </a:r>
            <a:endParaRPr lang="en-I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07"/>
            <a:ext cx="10515600" cy="66645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Jesus had a special 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job, 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to show the 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world the love 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of God,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But wondered if 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when he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was gone someone </a:t>
            </a:r>
          </a:p>
          <a:p>
            <a:pPr marL="0" indent="0">
              <a:buNone/>
            </a:pPr>
            <a:r>
              <a:rPr lang="en-IE" sz="3200" dirty="0" smtClean="0">
                <a:latin typeface="Comic Sans MS" panose="030F0702030302020204" pitchFamily="66" charset="0"/>
              </a:rPr>
              <a:t>would carry 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22" y="108806"/>
            <a:ext cx="8012430" cy="63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31"/>
            <a:ext cx="12112978" cy="680940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So Jesus chose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some of his friends, 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and all on whom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he could depend.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He chose them 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from his followers 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and there were</a:t>
            </a:r>
          </a:p>
          <a:p>
            <a:pPr marL="0" indent="0">
              <a:buNone/>
            </a:pPr>
            <a:r>
              <a:rPr lang="en-IE" sz="3000" b="1" dirty="0" smtClean="0">
                <a:latin typeface="Comic Sans MS" panose="030F0702030302020204" pitchFamily="66" charset="0"/>
              </a:rPr>
              <a:t>twelve of them.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70" y="14730"/>
            <a:ext cx="7745730" cy="68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Peter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Andrew,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James </a:t>
            </a: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John</a:t>
            </a:r>
            <a:r>
              <a:rPr lang="en-IE" dirty="0" smtClean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James</a:t>
            </a:r>
            <a:r>
              <a:rPr lang="en-IE" dirty="0" smtClean="0">
                <a:latin typeface="Comic Sans MS" panose="030F0702030302020204" pitchFamily="66" charset="0"/>
              </a:rPr>
              <a:t> the less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his brother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Jude.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Philip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Bartholomew,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imon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Matthew</a:t>
            </a:r>
            <a:r>
              <a:rPr lang="en-IE" dirty="0" smtClean="0">
                <a:latin typeface="Comic Sans MS" panose="030F0702030302020204" pitchFamily="66" charset="0"/>
              </a:rPr>
              <a:t> too.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Judas Iscariot</a:t>
            </a:r>
            <a:r>
              <a:rPr lang="en-IE" dirty="0" smtClean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Thomas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that’s the lot!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978" y="0"/>
            <a:ext cx="822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2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71" y="-53623"/>
            <a:ext cx="6429828" cy="69652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5762171" cy="685799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Once while out </a:t>
            </a:r>
            <a:r>
              <a:rPr lang="en-IE" sz="4000" b="1" dirty="0" smtClean="0">
                <a:latin typeface="Comic Sans MS" panose="030F0702030302020204" pitchFamily="66" charset="0"/>
              </a:rPr>
              <a:t>upon</a:t>
            </a: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the </a:t>
            </a:r>
            <a:r>
              <a:rPr lang="en-IE" sz="4000" b="1" dirty="0" smtClean="0">
                <a:latin typeface="Comic Sans MS" panose="030F0702030302020204" pitchFamily="66" charset="0"/>
              </a:rPr>
              <a:t>sea </a:t>
            </a: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a storm blew up </a:t>
            </a:r>
            <a:endParaRPr lang="en-IE" sz="4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so </a:t>
            </a:r>
            <a:r>
              <a:rPr lang="en-IE" sz="4000" b="1" dirty="0" smtClean="0">
                <a:latin typeface="Comic Sans MS" panose="030F0702030302020204" pitchFamily="66" charset="0"/>
              </a:rPr>
              <a:t>suddenly.</a:t>
            </a: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The apostles </a:t>
            </a:r>
            <a:r>
              <a:rPr lang="en-IE" sz="4000" b="1" dirty="0" smtClean="0">
                <a:latin typeface="Comic Sans MS" panose="030F0702030302020204" pitchFamily="66" charset="0"/>
              </a:rPr>
              <a:t>thought</a:t>
            </a: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that </a:t>
            </a:r>
            <a:r>
              <a:rPr lang="en-IE" sz="4000" b="1" dirty="0" smtClean="0">
                <a:latin typeface="Comic Sans MS" panose="030F0702030302020204" pitchFamily="66" charset="0"/>
              </a:rPr>
              <a:t>they might drown</a:t>
            </a:r>
          </a:p>
          <a:p>
            <a:pPr marL="0" indent="0">
              <a:buNone/>
            </a:pPr>
            <a:r>
              <a:rPr lang="en-IE" sz="4000" b="1" dirty="0" smtClean="0">
                <a:latin typeface="Comic Sans MS" panose="030F0702030302020204" pitchFamily="66" charset="0"/>
              </a:rPr>
              <a:t>But Jesus </a:t>
            </a:r>
            <a:r>
              <a:rPr lang="en-IE" sz="4000" b="1" dirty="0" smtClean="0">
                <a:latin typeface="Comic Sans MS" panose="030F0702030302020204" pitchFamily="66" charset="0"/>
              </a:rPr>
              <a:t>calmed</a:t>
            </a:r>
          </a:p>
          <a:p>
            <a:pPr marL="0" indent="0">
              <a:buNone/>
            </a:pPr>
            <a:r>
              <a:rPr lang="en-IE" sz="4000" b="1" smtClean="0">
                <a:latin typeface="Comic Sans MS" panose="030F0702030302020204" pitchFamily="66" charset="0"/>
              </a:rPr>
              <a:t>them </a:t>
            </a:r>
            <a:r>
              <a:rPr lang="en-IE" sz="4000" b="1" dirty="0" smtClean="0">
                <a:latin typeface="Comic Sans MS" panose="030F0702030302020204" pitchFamily="66" charset="0"/>
              </a:rPr>
              <a:t>down.</a:t>
            </a:r>
          </a:p>
        </p:txBody>
      </p:sp>
    </p:spTree>
    <p:extLst>
      <p:ext uri="{BB962C8B-B14F-4D97-AF65-F5344CB8AC3E}">
        <p14:creationId xmlns:p14="http://schemas.microsoft.com/office/powerpoint/2010/main" val="358619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82" y="0"/>
            <a:ext cx="711641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75582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IE" sz="3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5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showed them what the flowers were worth</a:t>
            </a:r>
          </a:p>
          <a:p>
            <a:pPr marL="0" indent="0">
              <a:buNone/>
            </a:pPr>
            <a:r>
              <a:rPr lang="en-IE" sz="5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all the beauty of the earth</a:t>
            </a:r>
          </a:p>
          <a:p>
            <a:pPr marL="0" indent="0">
              <a:buNone/>
            </a:pPr>
            <a:endParaRPr lang="en-IE" sz="5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5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how he cared for it with love</a:t>
            </a:r>
          </a:p>
          <a:p>
            <a:pPr marL="0" indent="0">
              <a:buNone/>
            </a:pPr>
            <a:r>
              <a:rPr lang="en-IE" sz="5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With nothing else but love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744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Peter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Andrew,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James </a:t>
            </a: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John</a:t>
            </a:r>
            <a:r>
              <a:rPr lang="en-IE" dirty="0" smtClean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James</a:t>
            </a:r>
            <a:r>
              <a:rPr lang="en-IE" dirty="0" smtClean="0">
                <a:latin typeface="Comic Sans MS" panose="030F0702030302020204" pitchFamily="66" charset="0"/>
              </a:rPr>
              <a:t> the less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his brother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Jude.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Philip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Bartholomew,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imon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Matthew</a:t>
            </a:r>
            <a:r>
              <a:rPr lang="en-IE" dirty="0" smtClean="0">
                <a:latin typeface="Comic Sans MS" panose="030F0702030302020204" pitchFamily="66" charset="0"/>
              </a:rPr>
              <a:t> too.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Judas Iscariot</a:t>
            </a:r>
            <a:r>
              <a:rPr lang="en-IE" dirty="0" smtClean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there was </a:t>
            </a:r>
            <a:r>
              <a:rPr lang="en-I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Thomas </a:t>
            </a:r>
          </a:p>
          <a:p>
            <a:pPr marL="0" indent="0">
              <a:buNone/>
            </a:pPr>
            <a:r>
              <a:rPr lang="en-IE" dirty="0" smtClean="0">
                <a:latin typeface="Comic Sans MS" panose="030F0702030302020204" pitchFamily="66" charset="0"/>
              </a:rPr>
              <a:t>and that’s the lot!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978" y="0"/>
            <a:ext cx="822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203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The Apostles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Apostles</dc:title>
  <dc:creator>Breda Holmes</dc:creator>
  <cp:lastModifiedBy>Breda Holmes</cp:lastModifiedBy>
  <cp:revision>6</cp:revision>
  <dcterms:created xsi:type="dcterms:W3CDTF">2016-06-29T09:10:57Z</dcterms:created>
  <dcterms:modified xsi:type="dcterms:W3CDTF">2016-09-26T12:21:14Z</dcterms:modified>
</cp:coreProperties>
</file>