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5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9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A980-E0A4-404C-9688-E19A51803FA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6DD5-4769-460F-AD95-C7FF1C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28800"/>
            <a:ext cx="52387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8775"/>
            <a:ext cx="7772400" cy="1470025"/>
          </a:xfrm>
        </p:spPr>
        <p:txBody>
          <a:bodyPr/>
          <a:lstStyle/>
          <a:p>
            <a:r>
              <a:rPr lang="en-IE" b="1" u="sng" dirty="0" smtClean="0"/>
              <a:t>When Jesus Was a Boy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2" b="11870"/>
          <a:stretch/>
        </p:blipFill>
        <p:spPr bwMode="auto">
          <a:xfrm>
            <a:off x="0" y="2379076"/>
            <a:ext cx="9144000" cy="44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04048" cy="4525963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/>
              <a:t>When Jesus was a boy,</a:t>
            </a:r>
          </a:p>
          <a:p>
            <a:pPr marL="0" indent="0">
              <a:buNone/>
            </a:pPr>
            <a:r>
              <a:rPr lang="en-IE" b="1" dirty="0" smtClean="0"/>
              <a:t>A child like you and me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IE" b="1" dirty="0" smtClean="0"/>
              <a:t>He loved his Mum and Dad.</a:t>
            </a:r>
          </a:p>
          <a:p>
            <a:pPr marL="0" indent="0">
              <a:buNone/>
            </a:pPr>
            <a:r>
              <a:rPr lang="en-IE" b="1" dirty="0" smtClean="0"/>
              <a:t>He was as happy as can be</a:t>
            </a:r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83712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jesus being kind and loving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" y="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/>
              <a:t>I’ll try then </a:t>
            </a:r>
            <a:r>
              <a:rPr lang="en-IE" b="1" dirty="0" err="1" smtClean="0"/>
              <a:t>ev’ry</a:t>
            </a:r>
            <a:r>
              <a:rPr lang="en-IE" b="1" dirty="0" smtClean="0"/>
              <a:t> day </a:t>
            </a:r>
          </a:p>
          <a:p>
            <a:pPr marL="0" indent="0">
              <a:buNone/>
            </a:pPr>
            <a:r>
              <a:rPr lang="en-IE" b="1" dirty="0" smtClean="0"/>
              <a:t>In all I have to do,</a:t>
            </a:r>
          </a:p>
          <a:p>
            <a:pPr marL="0" indent="0">
              <a:buNone/>
            </a:pPr>
            <a:r>
              <a:rPr lang="en-IE" b="1" dirty="0" smtClean="0"/>
              <a:t>To be like Jesus Christ.</a:t>
            </a:r>
          </a:p>
          <a:p>
            <a:pPr marL="0" indent="0">
              <a:buNone/>
            </a:pPr>
            <a:r>
              <a:rPr lang="en-IE" b="1" dirty="0" smtClean="0"/>
              <a:t>To be kind and loving </a:t>
            </a:r>
          </a:p>
          <a:p>
            <a:pPr marL="0" indent="0">
              <a:buNone/>
            </a:pPr>
            <a:r>
              <a:rPr lang="en-IE" b="1" dirty="0" smtClean="0"/>
              <a:t>too.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661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IE" b="1" dirty="0">
                <a:solidFill>
                  <a:prstClr val="black"/>
                </a:solidFill>
              </a:rPr>
              <a:t>When Jesus was a </a:t>
            </a:r>
            <a:r>
              <a:rPr lang="en-IE" b="1" dirty="0" smtClean="0">
                <a:solidFill>
                  <a:prstClr val="black"/>
                </a:solidFill>
              </a:rPr>
              <a:t>boy,</a:t>
            </a:r>
            <a:endParaRPr lang="en-IE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IE" b="1" dirty="0">
                <a:solidFill>
                  <a:prstClr val="black"/>
                </a:solidFill>
              </a:rPr>
              <a:t>A child like you and </a:t>
            </a:r>
            <a:r>
              <a:rPr lang="en-IE" b="1" dirty="0" smtClean="0">
                <a:solidFill>
                  <a:prstClr val="black"/>
                </a:solidFill>
              </a:rPr>
              <a:t>me,</a:t>
            </a:r>
          </a:p>
          <a:p>
            <a:pPr marL="0" lvl="0" indent="0">
              <a:buNone/>
            </a:pPr>
            <a:r>
              <a:rPr lang="en-IE" b="1" dirty="0" smtClean="0">
                <a:solidFill>
                  <a:prstClr val="black"/>
                </a:solidFill>
              </a:rPr>
              <a:t>He was good and kind to all</a:t>
            </a:r>
          </a:p>
          <a:p>
            <a:pPr marL="0" lvl="0" indent="0">
              <a:buNone/>
            </a:pPr>
            <a:r>
              <a:rPr lang="en-IE" b="1" dirty="0" smtClean="0">
                <a:solidFill>
                  <a:prstClr val="black"/>
                </a:solidFill>
              </a:rPr>
              <a:t>As a little child should be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when Jesus was a b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1" t="6477" r="4299" b="6703"/>
          <a:stretch/>
        </p:blipFill>
        <p:spPr bwMode="auto">
          <a:xfrm>
            <a:off x="5158894" y="0"/>
            <a:ext cx="3985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4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5122" name="Picture 2" descr="Image result for jesus being kind and loving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16654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/>
              <a:t>I’ll try then </a:t>
            </a:r>
            <a:r>
              <a:rPr lang="en-IE" b="1" dirty="0" err="1" smtClean="0"/>
              <a:t>ev’ry</a:t>
            </a:r>
            <a:r>
              <a:rPr lang="en-IE" b="1" dirty="0" smtClean="0"/>
              <a:t> day </a:t>
            </a:r>
          </a:p>
          <a:p>
            <a:pPr marL="0" indent="0">
              <a:buNone/>
            </a:pPr>
            <a:r>
              <a:rPr lang="en-IE" b="1" dirty="0" smtClean="0"/>
              <a:t>In all I have to do,</a:t>
            </a:r>
          </a:p>
          <a:p>
            <a:pPr marL="0" indent="0">
              <a:buNone/>
            </a:pPr>
            <a:r>
              <a:rPr lang="en-IE" b="1" dirty="0" smtClean="0"/>
              <a:t>To be like Jesus Christ.</a:t>
            </a:r>
          </a:p>
          <a:p>
            <a:pPr marL="0" indent="0">
              <a:buNone/>
            </a:pPr>
            <a:r>
              <a:rPr lang="en-IE" b="1" dirty="0" smtClean="0"/>
              <a:t>To be kind and loving </a:t>
            </a:r>
          </a:p>
          <a:p>
            <a:pPr marL="0" indent="0">
              <a:buNone/>
            </a:pPr>
            <a:r>
              <a:rPr lang="en-IE" b="1" dirty="0" smtClean="0"/>
              <a:t>too</a:t>
            </a:r>
            <a:r>
              <a:rPr lang="en-I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0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113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When Jesus Was a Boy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Jesus Was a Boy</dc:title>
  <dc:creator>Helen Leacy</dc:creator>
  <cp:lastModifiedBy>Helen Leacy</cp:lastModifiedBy>
  <cp:revision>2</cp:revision>
  <dcterms:created xsi:type="dcterms:W3CDTF">2016-09-27T10:06:53Z</dcterms:created>
  <dcterms:modified xsi:type="dcterms:W3CDTF">2016-09-27T10:25:22Z</dcterms:modified>
</cp:coreProperties>
</file>