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9801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8210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7823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1708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7691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326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9681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0074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019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2487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4683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267FB-FCBD-4D83-9216-AB5EE0F3D6CF}" type="datetimeFigureOut">
              <a:rPr lang="en-IE" smtClean="0"/>
              <a:t>09/06/2016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3DEA7-1835-4750-B6AA-311BF959C74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344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"/>
            <a:ext cx="12192000" cy="68442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792" y="-1"/>
            <a:ext cx="10328856" cy="2125015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chemeClr val="bg1"/>
                </a:solidFill>
                <a:latin typeface="Comic Sans MS" panose="030F0702030302020204" pitchFamily="66" charset="0"/>
              </a:rPr>
              <a:t>Baptism </a:t>
            </a:r>
            <a:r>
              <a:rPr lang="en-IE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Song </a:t>
            </a:r>
            <a:r>
              <a:rPr lang="en-IE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Bernard </a:t>
            </a:r>
            <a:r>
              <a:rPr lang="en-IE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Sexton </a:t>
            </a:r>
            <a:r>
              <a:rPr lang="en-IE" dirty="0">
                <a:solidFill>
                  <a:schemeClr val="bg1"/>
                </a:solidFill>
              </a:rPr>
              <a:t/>
            </a:r>
            <a:br>
              <a:rPr lang="en-IE" dirty="0">
                <a:solidFill>
                  <a:schemeClr val="bg1"/>
                </a:solidFill>
              </a:rPr>
            </a:b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35628"/>
            <a:ext cx="12192000" cy="3522372"/>
          </a:xfrm>
        </p:spPr>
        <p:txBody>
          <a:bodyPr>
            <a:noAutofit/>
          </a:bodyPr>
          <a:lstStyle/>
          <a:p>
            <a:pPr algn="l"/>
            <a:endParaRPr lang="en-IE" sz="4000" dirty="0" smtClean="0">
              <a:latin typeface="Comic Sans MS" panose="030F0702030302020204" pitchFamily="66" charset="0"/>
            </a:endParaRPr>
          </a:p>
          <a:p>
            <a:pPr algn="l"/>
            <a:endParaRPr lang="en-IE" sz="4000" dirty="0">
              <a:latin typeface="Comic Sans MS" panose="030F0702030302020204" pitchFamily="66" charset="0"/>
            </a:endParaRPr>
          </a:p>
          <a:p>
            <a:pPr algn="l"/>
            <a:r>
              <a:rPr lang="en-IE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Water, holy water over our heads. </a:t>
            </a:r>
          </a:p>
          <a:p>
            <a:pPr algn="l"/>
            <a:r>
              <a:rPr lang="en-IE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Water, holy water over our heads. </a:t>
            </a:r>
          </a:p>
          <a:p>
            <a:pPr algn="l"/>
            <a:r>
              <a:rPr lang="en-IE" sz="4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n-IE" sz="4400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endParaRPr lang="en-IE" sz="4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8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873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4159875"/>
            <a:ext cx="12192001" cy="20170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5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We are baptised in God’s name. </a:t>
            </a:r>
          </a:p>
          <a:p>
            <a:pPr marL="0" indent="0">
              <a:buNone/>
            </a:pPr>
            <a:r>
              <a:rPr lang="en-IE" sz="5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We are the children of God. </a:t>
            </a:r>
          </a:p>
          <a:p>
            <a:pPr marL="0" indent="0">
              <a:buNone/>
            </a:pPr>
            <a:r>
              <a:rPr lang="en-IE" sz="54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We are the children of God.</a:t>
            </a:r>
            <a:endParaRPr lang="en-IE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270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5215944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sz="5400" dirty="0">
                <a:solidFill>
                  <a:schemeClr val="bg1"/>
                </a:solidFill>
              </a:rPr>
              <a:t>Candle, burning </a:t>
            </a:r>
            <a:r>
              <a:rPr lang="en-IE" sz="5400" dirty="0" smtClean="0">
                <a:solidFill>
                  <a:schemeClr val="bg1"/>
                </a:solidFill>
              </a:rPr>
              <a:t>candle, </a:t>
            </a:r>
          </a:p>
          <a:p>
            <a:pPr marL="0" indent="0">
              <a:buNone/>
            </a:pPr>
            <a:r>
              <a:rPr lang="en-IE" sz="5400" dirty="0" smtClean="0">
                <a:solidFill>
                  <a:schemeClr val="bg1"/>
                </a:solidFill>
              </a:rPr>
              <a:t>God </a:t>
            </a:r>
            <a:r>
              <a:rPr lang="en-IE" sz="5400" dirty="0">
                <a:solidFill>
                  <a:schemeClr val="bg1"/>
                </a:solidFill>
              </a:rPr>
              <a:t>is with </a:t>
            </a:r>
            <a:r>
              <a:rPr lang="en-IE" sz="5400" dirty="0" smtClean="0">
                <a:solidFill>
                  <a:schemeClr val="bg1"/>
                </a:solidFill>
              </a:rPr>
              <a:t>us.</a:t>
            </a:r>
          </a:p>
          <a:p>
            <a:pPr marL="0" indent="0">
              <a:buNone/>
            </a:pPr>
            <a:r>
              <a:rPr lang="en-IE" sz="5400" dirty="0" smtClean="0">
                <a:solidFill>
                  <a:schemeClr val="bg1"/>
                </a:solidFill>
              </a:rPr>
              <a:t>Candle</a:t>
            </a:r>
            <a:r>
              <a:rPr lang="en-IE" sz="5400" dirty="0">
                <a:solidFill>
                  <a:schemeClr val="bg1"/>
                </a:solidFill>
              </a:rPr>
              <a:t>, burning </a:t>
            </a:r>
            <a:r>
              <a:rPr lang="en-IE" sz="5400" dirty="0" smtClean="0">
                <a:solidFill>
                  <a:schemeClr val="bg1"/>
                </a:solidFill>
              </a:rPr>
              <a:t>candle, </a:t>
            </a:r>
          </a:p>
          <a:p>
            <a:pPr marL="0" indent="0">
              <a:buNone/>
            </a:pPr>
            <a:r>
              <a:rPr lang="en-IE" sz="5400" dirty="0" smtClean="0">
                <a:solidFill>
                  <a:schemeClr val="bg1"/>
                </a:solidFill>
              </a:rPr>
              <a:t>God </a:t>
            </a:r>
            <a:r>
              <a:rPr lang="en-IE" sz="5400" dirty="0">
                <a:solidFill>
                  <a:schemeClr val="bg1"/>
                </a:solidFill>
              </a:rPr>
              <a:t>is with us.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1400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45" y="3670479"/>
            <a:ext cx="12003110" cy="226178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IE" sz="4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IE" sz="4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sz="4800" dirty="0">
                <a:latin typeface="Comic Sans MS" panose="030F0702030302020204" pitchFamily="66" charset="0"/>
              </a:rPr>
              <a:t> </a:t>
            </a:r>
            <a:r>
              <a:rPr lang="en-IE" sz="4800" dirty="0" smtClean="0">
                <a:latin typeface="Comic Sans MS" panose="030F0702030302020204" pitchFamily="66" charset="0"/>
              </a:rPr>
              <a:t>  Garment</a:t>
            </a:r>
            <a:r>
              <a:rPr lang="en-IE" sz="4800" dirty="0">
                <a:latin typeface="Comic Sans MS" panose="030F0702030302020204" pitchFamily="66" charset="0"/>
              </a:rPr>
              <a:t>, white </a:t>
            </a:r>
            <a:r>
              <a:rPr lang="en-IE" sz="4800" dirty="0" smtClean="0">
                <a:latin typeface="Comic Sans MS" panose="030F0702030302020204" pitchFamily="66" charset="0"/>
              </a:rPr>
              <a:t>garment, sign </a:t>
            </a:r>
            <a:r>
              <a:rPr lang="en-IE" sz="4800" dirty="0">
                <a:latin typeface="Comic Sans MS" panose="030F0702030302020204" pitchFamily="66" charset="0"/>
              </a:rPr>
              <a:t>of </a:t>
            </a:r>
            <a:r>
              <a:rPr lang="en-IE" sz="4800" dirty="0" smtClean="0">
                <a:latin typeface="Comic Sans MS" panose="030F0702030302020204" pitchFamily="66" charset="0"/>
              </a:rPr>
              <a:t>love.</a:t>
            </a:r>
          </a:p>
          <a:p>
            <a:pPr marL="0" indent="0">
              <a:buNone/>
            </a:pPr>
            <a:r>
              <a:rPr lang="en-IE" sz="4800" smtClean="0">
                <a:latin typeface="Comic Sans MS" panose="030F0702030302020204" pitchFamily="66" charset="0"/>
              </a:rPr>
              <a:t>   Garment</a:t>
            </a:r>
            <a:r>
              <a:rPr lang="en-IE" sz="4800" dirty="0">
                <a:latin typeface="Comic Sans MS" panose="030F0702030302020204" pitchFamily="66" charset="0"/>
              </a:rPr>
              <a:t>, white </a:t>
            </a:r>
            <a:r>
              <a:rPr lang="en-IE" sz="4800" dirty="0" smtClean="0">
                <a:latin typeface="Comic Sans MS" panose="030F0702030302020204" pitchFamily="66" charset="0"/>
              </a:rPr>
              <a:t>garment, sign </a:t>
            </a:r>
            <a:r>
              <a:rPr lang="en-IE" sz="4800" dirty="0">
                <a:latin typeface="Comic Sans MS" panose="030F0702030302020204" pitchFamily="66" charset="0"/>
              </a:rPr>
              <a:t>of love.</a:t>
            </a:r>
          </a:p>
        </p:txBody>
      </p:sp>
    </p:spTree>
    <p:extLst>
      <p:ext uri="{BB962C8B-B14F-4D97-AF65-F5344CB8AC3E}">
        <p14:creationId xmlns:p14="http://schemas.microsoft.com/office/powerpoint/2010/main" val="1236604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81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Baptism Song Bernard Sexton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Baptism Song Bernard Sexton</dc:title>
  <dc:creator>Breda Holmes</dc:creator>
  <cp:lastModifiedBy>Breda Holmes</cp:lastModifiedBy>
  <cp:revision>6</cp:revision>
  <dcterms:created xsi:type="dcterms:W3CDTF">2016-05-26T18:00:31Z</dcterms:created>
  <dcterms:modified xsi:type="dcterms:W3CDTF">2016-06-09T13:42:31Z</dcterms:modified>
</cp:coreProperties>
</file>