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906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15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420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73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5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6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92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23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74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1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39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FF87-B07C-4B23-B123-14A61020054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ECD9-3274-47D2-9B34-D65011BB86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0620" y="1122363"/>
            <a:ext cx="5707380" cy="2387600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Comic Sans MS" panose="030F0702030302020204" pitchFamily="66" charset="0"/>
              </a:rPr>
              <a:t>Lay Your </a:t>
            </a:r>
            <a:r>
              <a:rPr lang="en-IE" dirty="0">
                <a:latin typeface="Comic Sans MS" panose="030F0702030302020204" pitchFamily="66" charset="0"/>
              </a:rPr>
              <a:t>Hands </a:t>
            </a:r>
            <a:r>
              <a:rPr lang="en-IE" dirty="0" smtClean="0">
                <a:latin typeface="Comic Sans MS" panose="030F0702030302020204" pitchFamily="66" charset="0"/>
              </a:rPr>
              <a:t/>
            </a:r>
            <a:br>
              <a:rPr lang="en-IE" dirty="0" smtClean="0">
                <a:latin typeface="Comic Sans MS" panose="030F0702030302020204" pitchFamily="66" charset="0"/>
              </a:rPr>
            </a:b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930" y="3602038"/>
            <a:ext cx="3227070" cy="1655762"/>
          </a:xfrm>
        </p:spPr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Carey Landry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274320"/>
            <a:ext cx="418901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34"/>
            <a:ext cx="7507111" cy="5990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867" y="186634"/>
            <a:ext cx="4899377" cy="627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 gently upon us.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their touch render your peace.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them bring your forgiveness and healing.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hands, gently lay your hands</a:t>
            </a:r>
            <a:endParaRPr lang="en-IE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1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65"/>
            <a:ext cx="1220611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20611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 were sent to free the broken hearted.</a:t>
            </a: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 were sent to give sight to the blind.</a:t>
            </a:r>
          </a:p>
          <a:p>
            <a:pPr marL="0" indent="0">
              <a:buNone/>
            </a:pPr>
            <a:endParaRPr lang="en-IE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 desire to heal all our illnesses.</a:t>
            </a: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Lay your hands, gently lay your hands</a:t>
            </a: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en-IE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7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34"/>
            <a:ext cx="7507111" cy="5990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867" y="186634"/>
            <a:ext cx="4899377" cy="627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 gently upon us.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their touch render your peace.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them bring your forgiveness and healing.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hands, gently lay your hands</a:t>
            </a:r>
            <a:endParaRPr lang="en-IE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90" y="304800"/>
            <a:ext cx="657214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728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>
                <a:latin typeface="Comic Sans MS" panose="030F0702030302020204" pitchFamily="66" charset="0"/>
              </a:rPr>
              <a:t>Lord, we come to you through one another. </a:t>
            </a:r>
            <a:endParaRPr lang="en-IE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latin typeface="Comic Sans MS" panose="030F0702030302020204" pitchFamily="66" charset="0"/>
              </a:rPr>
              <a:t>Lord</a:t>
            </a:r>
            <a:r>
              <a:rPr lang="en-IE" sz="4400" dirty="0">
                <a:latin typeface="Comic Sans MS" panose="030F0702030302020204" pitchFamily="66" charset="0"/>
              </a:rPr>
              <a:t>, we come to you in all our need.  </a:t>
            </a:r>
            <a:endParaRPr lang="en-IE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latin typeface="Comic Sans MS" panose="030F0702030302020204" pitchFamily="66" charset="0"/>
              </a:rPr>
              <a:t>Lord</a:t>
            </a:r>
            <a:r>
              <a:rPr lang="en-IE" sz="4400" dirty="0">
                <a:latin typeface="Comic Sans MS" panose="030F0702030302020204" pitchFamily="66" charset="0"/>
              </a:rPr>
              <a:t>, we come to you seeking wholeness. </a:t>
            </a:r>
            <a:endParaRPr lang="en-IE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latin typeface="Comic Sans MS" panose="030F0702030302020204" pitchFamily="66" charset="0"/>
              </a:rPr>
              <a:t>Lay </a:t>
            </a:r>
            <a:r>
              <a:rPr lang="en-IE" sz="4400" dirty="0">
                <a:latin typeface="Comic Sans MS" panose="030F0702030302020204" pitchFamily="66" charset="0"/>
              </a:rPr>
              <a:t>your hands, gently lay your hands.</a:t>
            </a:r>
          </a:p>
          <a:p>
            <a:pPr marL="0" indent="0">
              <a:buNone/>
            </a:pPr>
            <a:endParaRPr lang="en-IE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0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34"/>
            <a:ext cx="7507111" cy="5990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867" y="186634"/>
            <a:ext cx="4899377" cy="627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 gently upon us.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their touch render your peace.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Let them bring your forgiveness and healing.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Lay your hands, gently lay your hands</a:t>
            </a:r>
            <a:endParaRPr lang="en-IE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Lay Your Hands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 Your Hands</dc:title>
  <dc:creator>Breda Holmes</dc:creator>
  <cp:lastModifiedBy>Breda Holmes</cp:lastModifiedBy>
  <cp:revision>3</cp:revision>
  <dcterms:created xsi:type="dcterms:W3CDTF">2016-06-27T13:45:05Z</dcterms:created>
  <dcterms:modified xsi:type="dcterms:W3CDTF">2016-09-26T12:25:10Z</dcterms:modified>
</cp:coreProperties>
</file>