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9" r:id="rId6"/>
    <p:sldId id="260" r:id="rId7"/>
    <p:sldId id="268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7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BD33-1777-4000-9463-99EB427CF5D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7F90-150A-4DA1-B8BB-CACABC0D6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"/>
            <a:ext cx="9144000" cy="68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91" y="457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Advent Song</a:t>
            </a:r>
          </a:p>
          <a:p>
            <a:endParaRPr lang="en-IE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Mary Lou Walker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5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0"/>
            <a:ext cx="9170996" cy="68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5024"/>
            <a:ext cx="9143032" cy="321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the Advent candle, one: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Now the waiting has begun;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have started on our way,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to think of Christmas day.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71"/>
            <a:ext cx="9144000" cy="685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Shining in the cold winter night;</a:t>
            </a: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Fill our hearts with Christmas light.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7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4242" r="9394" b="444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916832"/>
            <a:ext cx="8928992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the Advent candle two  Think of humble shepherds who 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Filled with wonder at the sight 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the child on Christmas night. 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1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71"/>
            <a:ext cx="9144000" cy="685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Shining in the cold winter night;</a:t>
            </a: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Fill our hearts with Christmas light.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7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408" y="476672"/>
            <a:ext cx="5328592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the Advent candle three 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Think of heavenly harmony 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Angels singing ‘Peace on Earth’ 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the Blessed Saviour’s birth.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8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71"/>
            <a:ext cx="9144000" cy="685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Shining in the cold winter night;</a:t>
            </a: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Fill our hearts with Christmas light.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7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348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702"/>
            <a:ext cx="9143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200" b="1" dirty="0" smtClean="0">
                <a:latin typeface="Comic Sans MS" panose="030F0702030302020204" pitchFamily="66" charset="0"/>
              </a:rPr>
              <a:t>Light the Advent candle four  </a:t>
            </a:r>
          </a:p>
          <a:p>
            <a:pPr marL="0" indent="0">
              <a:buNone/>
            </a:pPr>
            <a:r>
              <a:rPr lang="en-IE" sz="4200" b="1" dirty="0" smtClean="0">
                <a:latin typeface="Comic Sans MS" panose="030F0702030302020204" pitchFamily="66" charset="0"/>
              </a:rPr>
              <a:t>Think of Joy forever more  </a:t>
            </a:r>
          </a:p>
          <a:p>
            <a:pPr marL="0" indent="0">
              <a:buNone/>
            </a:pPr>
            <a:r>
              <a:rPr lang="en-IE" sz="4200" b="1" dirty="0" smtClean="0">
                <a:latin typeface="Comic Sans MS" panose="030F0702030302020204" pitchFamily="66" charset="0"/>
              </a:rPr>
              <a:t>Christ child in a stable born  </a:t>
            </a:r>
          </a:p>
          <a:p>
            <a:pPr marL="0" indent="0">
              <a:buNone/>
            </a:pPr>
            <a:r>
              <a:rPr lang="en-IE" sz="4200" b="1" dirty="0" smtClean="0">
                <a:latin typeface="Comic Sans MS" panose="030F0702030302020204" pitchFamily="66" charset="0"/>
              </a:rPr>
              <a:t>Gift of love that Christmas morn.</a:t>
            </a:r>
            <a:endParaRPr lang="en-US" sz="4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0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171"/>
            <a:ext cx="9144000" cy="685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 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Shining in the cold winter night;</a:t>
            </a: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Candle, candle, burning bright,</a:t>
            </a:r>
          </a:p>
          <a:p>
            <a:pPr marL="0" indent="0">
              <a:buNone/>
            </a:pPr>
            <a:r>
              <a:rPr lang="en-IE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Fill our hearts with Christmas light.</a:t>
            </a:r>
            <a:endParaRPr lang="en-US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8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221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Song</dc:title>
  <dc:creator>Helen Leacy</dc:creator>
  <cp:lastModifiedBy>Helen Leacy</cp:lastModifiedBy>
  <cp:revision>7</cp:revision>
  <dcterms:created xsi:type="dcterms:W3CDTF">2016-06-29T13:28:48Z</dcterms:created>
  <dcterms:modified xsi:type="dcterms:W3CDTF">2016-10-03T08:57:18Z</dcterms:modified>
</cp:coreProperties>
</file>