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510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4500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0708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901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586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9112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4431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4557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47458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168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41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3F688-0605-442A-BB02-E1F6BD9F2E72}" type="datetimeFigureOut">
              <a:rPr lang="en-IE" smtClean="0"/>
              <a:t>26/09/2016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AEEC3-EDA0-422B-97C8-7C4190D9F12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30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578" y="2823"/>
            <a:ext cx="12192000" cy="68156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" y="2823"/>
            <a:ext cx="4978400" cy="1270881"/>
          </a:xfrm>
        </p:spPr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Prepare Ye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533" y="1761950"/>
            <a:ext cx="3341511" cy="495829"/>
          </a:xfrm>
        </p:spPr>
        <p:txBody>
          <a:bodyPr/>
          <a:lstStyle/>
          <a:p>
            <a:r>
              <a:rPr lang="en-IE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Bernard Sexton</a:t>
            </a:r>
            <a:endParaRPr lang="en-IE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118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390" y="3868490"/>
            <a:ext cx="10515600" cy="26351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8800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Prepare ye the way of </a:t>
            </a:r>
            <a:r>
              <a:rPr lang="en-IE" sz="8800" smtClean="0">
                <a:solidFill>
                  <a:schemeClr val="bg1"/>
                </a:solidFill>
                <a:latin typeface="Comic Sans MS" panose="030F0702030302020204" pitchFamily="66" charset="0"/>
              </a:rPr>
              <a:t>the </a:t>
            </a:r>
            <a:r>
              <a:rPr lang="en-IE" sz="8800" smtClean="0">
                <a:solidFill>
                  <a:schemeClr val="bg1"/>
                </a:solidFill>
                <a:latin typeface="Comic Sans MS" panose="030F0702030302020204" pitchFamily="66" charset="0"/>
              </a:rPr>
              <a:t>Lord.</a:t>
            </a:r>
            <a:endParaRPr lang="en-IE" sz="8800" dirty="0" smtClean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291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Prepare Ye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Prepare Ye</dc:title>
  <dc:creator>Breda Holmes</dc:creator>
  <cp:lastModifiedBy>Breda Holmes</cp:lastModifiedBy>
  <cp:revision>3</cp:revision>
  <dcterms:created xsi:type="dcterms:W3CDTF">2016-06-29T10:11:15Z</dcterms:created>
  <dcterms:modified xsi:type="dcterms:W3CDTF">2016-09-26T12:25:30Z</dcterms:modified>
</cp:coreProperties>
</file>