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6"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0" d="100"/>
          <a:sy n="40" d="100"/>
        </p:scale>
        <p:origin x="396"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D1536B-FB50-4C3B-A2E1-2075E3D8AB11}" type="datetimeFigureOut">
              <a:rPr lang="en-IE" smtClean="0"/>
              <a:t>02/01/2021</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C05E68-BC39-45B4-A548-E0B2E239ABE4}" type="slidenum">
              <a:rPr lang="en-IE" smtClean="0"/>
              <a:t>‹#›</a:t>
            </a:fld>
            <a:endParaRPr lang="en-IE"/>
          </a:p>
        </p:txBody>
      </p:sp>
    </p:spTree>
    <p:extLst>
      <p:ext uri="{BB962C8B-B14F-4D97-AF65-F5344CB8AC3E}">
        <p14:creationId xmlns:p14="http://schemas.microsoft.com/office/powerpoint/2010/main" val="628774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pixabay.com/users/pixel2013-2364555/?utm_source=link-attribution&amp;utm_medium=referral&amp;utm_campaign=image&amp;utm_content=5009527"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s://pixabay.com/photos/daisy-shell-nature-moss-close-up-5009527/" TargetMode="External"/><Relationship Id="rId4" Type="http://schemas.openxmlformats.org/officeDocument/2006/relationships/hyperlink" Target="https://pixabay.com/?utm_source=link-attribution&amp;utm_medium=referral&amp;utm_campaign=image&amp;utm_content=5009527"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pixabay.com/users/geralt-9301/?utm_source=link-attribution&amp;utm_medium=referral&amp;utm_campaign=image&amp;utm_content=479692"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pixabay.com/photos/children-silhouette-cheers-positive-479692/" TargetMode="External"/><Relationship Id="rId4" Type="http://schemas.openxmlformats.org/officeDocument/2006/relationships/hyperlink" Target="https://pixabay.com/?utm_source=link-attribution&amp;utm_medium=referral&amp;utm_campaign=image&amp;utm_content=479692"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pixabay.com/users/mohamed_hassan-5229782/?utm_source=link-attribution&amp;utm_medium=referral&amp;utm_campaign=image&amp;utm_content=4505837"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pixabay.com/illustrations/cant-can-self-motivation-4505837/" TargetMode="External"/><Relationship Id="rId4" Type="http://schemas.openxmlformats.org/officeDocument/2006/relationships/hyperlink" Target="https://pixabay.com/?utm_source=link-attribution&amp;utm_medium=referral&amp;utm_campaign=image&amp;utm_content=4505837"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pixabay.com/users/geralt-9301/?utm_source=link-attribution&amp;utm_medium=referral&amp;utm_campaign=image&amp;utm_content=4411141"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pixabay.com/illustrations/faith-love-hope-wave-clouds-sea-4411141/" TargetMode="External"/><Relationship Id="rId4" Type="http://schemas.openxmlformats.org/officeDocument/2006/relationships/hyperlink" Target="https://pixabay.com/?utm_source=link-attribution&amp;utm_medium=referral&amp;utm_campaign=image&amp;utm_content=4411141"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pixabay.com/users/Myriams-Fotos-1627417/?utm_source=link-attribution&amp;utm_medium=referral&amp;utm_campaign=image&amp;utm_content=4941685"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s://pixabay.com/photos/cross-jesus-believe-church-4941685/" TargetMode="External"/><Relationship Id="rId4" Type="http://schemas.openxmlformats.org/officeDocument/2006/relationships/hyperlink" Target="https://pixabay.com/?utm_source=link-attribution&amp;utm_medium=referral&amp;utm_campaign=image&amp;utm_content=4941685"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0" i="0" kern="1200" dirty="0">
                <a:solidFill>
                  <a:schemeClr val="tx1"/>
                </a:solidFill>
                <a:effectLst/>
                <a:latin typeface="+mn-lt"/>
                <a:ea typeface="+mn-ea"/>
                <a:cs typeface="+mn-cs"/>
              </a:rPr>
              <a:t>Íomhá le </a:t>
            </a:r>
            <a:r>
              <a:rPr lang="en-IE" sz="1200" b="0" i="0" u="sng" kern="1200" dirty="0">
                <a:solidFill>
                  <a:schemeClr val="tx1"/>
                </a:solidFill>
                <a:effectLst/>
                <a:latin typeface="+mn-lt"/>
                <a:ea typeface="+mn-ea"/>
                <a:cs typeface="+mn-cs"/>
                <a:hlinkClick r:id="rId3"/>
              </a:rPr>
              <a:t>S. Hermann &amp; F. Richter</a:t>
            </a:r>
            <a:r>
              <a:rPr lang="en-IE" sz="1200" b="0" i="0" kern="1200" dirty="0">
                <a:solidFill>
                  <a:schemeClr val="tx1"/>
                </a:solidFill>
                <a:effectLst/>
                <a:latin typeface="+mn-lt"/>
                <a:ea typeface="+mn-ea"/>
                <a:cs typeface="+mn-cs"/>
              </a:rPr>
              <a:t> ó </a:t>
            </a:r>
            <a:r>
              <a:rPr lang="en-IE" sz="1200" b="0" i="0" u="sng" kern="1200" dirty="0" err="1">
                <a:solidFill>
                  <a:schemeClr val="tx1"/>
                </a:solidFill>
                <a:effectLst/>
                <a:latin typeface="+mn-lt"/>
                <a:ea typeface="+mn-ea"/>
                <a:cs typeface="+mn-cs"/>
                <a:hlinkClick r:id="rId4"/>
              </a:rPr>
              <a:t>Pixabay</a:t>
            </a:r>
            <a:r>
              <a:rPr lang="en-IE" sz="1200" b="0" i="0" kern="1200" dirty="0">
                <a:solidFill>
                  <a:schemeClr val="tx1"/>
                </a:solidFill>
                <a:effectLst/>
                <a:latin typeface="+mn-lt"/>
                <a:ea typeface="+mn-ea"/>
                <a:cs typeface="+mn-cs"/>
              </a:rPr>
              <a:t> </a:t>
            </a:r>
            <a:r>
              <a:rPr lang="en-IE" dirty="0">
                <a:hlinkClick r:id="rId5"/>
              </a:rPr>
              <a:t>https://pixabay.com/photos/daisy-shell-nature-moss-close-up-5009527/</a:t>
            </a:r>
            <a:endParaRPr lang="en-IE" dirty="0"/>
          </a:p>
          <a:p>
            <a:endParaRPr lang="en-IE" dirty="0"/>
          </a:p>
        </p:txBody>
      </p:sp>
      <p:sp>
        <p:nvSpPr>
          <p:cNvPr id="4" name="Slide Number Placeholder 3"/>
          <p:cNvSpPr>
            <a:spLocks noGrp="1"/>
          </p:cNvSpPr>
          <p:nvPr>
            <p:ph type="sldNum" sz="quarter" idx="10"/>
          </p:nvPr>
        </p:nvSpPr>
        <p:spPr/>
        <p:txBody>
          <a:bodyPr/>
          <a:lstStyle/>
          <a:p>
            <a:fld id="{15C05E68-BC39-45B4-A548-E0B2E239ABE4}" type="slidenum">
              <a:rPr lang="en-IE" smtClean="0"/>
              <a:t>2</a:t>
            </a:fld>
            <a:endParaRPr lang="en-IE"/>
          </a:p>
        </p:txBody>
      </p:sp>
    </p:spTree>
    <p:extLst>
      <p:ext uri="{BB962C8B-B14F-4D97-AF65-F5344CB8AC3E}">
        <p14:creationId xmlns:p14="http://schemas.microsoft.com/office/powerpoint/2010/main" val="2806579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kern="1200" dirty="0">
                <a:solidFill>
                  <a:schemeClr val="tx1"/>
                </a:solidFill>
                <a:effectLst/>
                <a:latin typeface="+mn-lt"/>
                <a:ea typeface="+mn-ea"/>
                <a:cs typeface="+mn-cs"/>
              </a:rPr>
              <a:t>Íomhá le </a:t>
            </a:r>
            <a:r>
              <a:rPr lang="en-IE" sz="1200" b="0" i="0" u="sng" kern="1200" dirty="0">
                <a:solidFill>
                  <a:schemeClr val="tx1"/>
                </a:solidFill>
                <a:effectLst/>
                <a:latin typeface="+mn-lt"/>
                <a:ea typeface="+mn-ea"/>
                <a:cs typeface="+mn-cs"/>
                <a:hlinkClick r:id="rId3"/>
              </a:rPr>
              <a:t>Gerd Altmann</a:t>
            </a:r>
            <a:r>
              <a:rPr lang="en-IE" sz="1200" b="0" i="0" kern="1200" dirty="0">
                <a:solidFill>
                  <a:schemeClr val="tx1"/>
                </a:solidFill>
                <a:effectLst/>
                <a:latin typeface="+mn-lt"/>
                <a:ea typeface="+mn-ea"/>
                <a:cs typeface="+mn-cs"/>
              </a:rPr>
              <a:t> ó </a:t>
            </a:r>
            <a:r>
              <a:rPr lang="en-IE" sz="1200" b="0" i="0" u="sng" kern="1200" dirty="0" err="1">
                <a:solidFill>
                  <a:schemeClr val="tx1"/>
                </a:solidFill>
                <a:effectLst/>
                <a:latin typeface="+mn-lt"/>
                <a:ea typeface="+mn-ea"/>
                <a:cs typeface="+mn-cs"/>
                <a:hlinkClick r:id="rId4"/>
              </a:rPr>
              <a:t>Pixabay</a:t>
            </a:r>
            <a:r>
              <a:rPr lang="en-IE" sz="1200" b="0" i="0" kern="1200" dirty="0">
                <a:solidFill>
                  <a:schemeClr val="tx1"/>
                </a:solidFill>
                <a:effectLst/>
                <a:latin typeface="+mn-lt"/>
                <a:ea typeface="+mn-ea"/>
                <a:cs typeface="+mn-cs"/>
              </a:rPr>
              <a:t>   </a:t>
            </a:r>
            <a:r>
              <a:rPr lang="en-IE" dirty="0">
                <a:hlinkClick r:id="rId5"/>
              </a:rPr>
              <a:t>https://pixabay.com/photos/children-silhouette-cheers-positive-479692/</a:t>
            </a:r>
            <a:endParaRPr lang="en-IE" dirty="0"/>
          </a:p>
        </p:txBody>
      </p:sp>
      <p:sp>
        <p:nvSpPr>
          <p:cNvPr id="4" name="Slide Number Placeholder 3"/>
          <p:cNvSpPr>
            <a:spLocks noGrp="1"/>
          </p:cNvSpPr>
          <p:nvPr>
            <p:ph type="sldNum" sz="quarter" idx="10"/>
          </p:nvPr>
        </p:nvSpPr>
        <p:spPr/>
        <p:txBody>
          <a:bodyPr/>
          <a:lstStyle/>
          <a:p>
            <a:fld id="{15C05E68-BC39-45B4-A548-E0B2E239ABE4}" type="slidenum">
              <a:rPr lang="en-IE" smtClean="0"/>
              <a:t>3</a:t>
            </a:fld>
            <a:endParaRPr lang="en-IE"/>
          </a:p>
        </p:txBody>
      </p:sp>
    </p:spTree>
    <p:extLst>
      <p:ext uri="{BB962C8B-B14F-4D97-AF65-F5344CB8AC3E}">
        <p14:creationId xmlns:p14="http://schemas.microsoft.com/office/powerpoint/2010/main" val="24143377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kern="1200" dirty="0">
                <a:solidFill>
                  <a:schemeClr val="tx1"/>
                </a:solidFill>
                <a:effectLst/>
                <a:latin typeface="+mn-lt"/>
                <a:ea typeface="+mn-ea"/>
                <a:cs typeface="+mn-cs"/>
              </a:rPr>
              <a:t>Íomhá le Cathal Ó Catháin</a:t>
            </a:r>
            <a:endParaRPr lang="en-IE" dirty="0"/>
          </a:p>
        </p:txBody>
      </p:sp>
      <p:sp>
        <p:nvSpPr>
          <p:cNvPr id="4" name="Slide Number Placeholder 3"/>
          <p:cNvSpPr>
            <a:spLocks noGrp="1"/>
          </p:cNvSpPr>
          <p:nvPr>
            <p:ph type="sldNum" sz="quarter" idx="10"/>
          </p:nvPr>
        </p:nvSpPr>
        <p:spPr/>
        <p:txBody>
          <a:bodyPr/>
          <a:lstStyle/>
          <a:p>
            <a:fld id="{15C05E68-BC39-45B4-A548-E0B2E239ABE4}" type="slidenum">
              <a:rPr lang="en-IE" smtClean="0"/>
              <a:t>4</a:t>
            </a:fld>
            <a:endParaRPr lang="en-IE"/>
          </a:p>
        </p:txBody>
      </p:sp>
    </p:spTree>
    <p:extLst>
      <p:ext uri="{BB962C8B-B14F-4D97-AF65-F5344CB8AC3E}">
        <p14:creationId xmlns:p14="http://schemas.microsoft.com/office/powerpoint/2010/main" val="855366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kern="1200" dirty="0">
                <a:solidFill>
                  <a:schemeClr val="tx1"/>
                </a:solidFill>
                <a:effectLst/>
                <a:latin typeface="+mn-lt"/>
                <a:ea typeface="+mn-ea"/>
                <a:cs typeface="+mn-cs"/>
              </a:rPr>
              <a:t>Íomhá le </a:t>
            </a:r>
            <a:r>
              <a:rPr lang="en-IE" sz="1200" b="0" i="0" u="sng" kern="1200" dirty="0" err="1">
                <a:solidFill>
                  <a:schemeClr val="tx1"/>
                </a:solidFill>
                <a:effectLst/>
                <a:latin typeface="+mn-lt"/>
                <a:ea typeface="+mn-ea"/>
                <a:cs typeface="+mn-cs"/>
                <a:hlinkClick r:id="rId3"/>
              </a:rPr>
              <a:t>mohamed</a:t>
            </a:r>
            <a:r>
              <a:rPr lang="en-IE" sz="1200" b="0" i="0" u="sng" kern="1200" dirty="0">
                <a:solidFill>
                  <a:schemeClr val="tx1"/>
                </a:solidFill>
                <a:effectLst/>
                <a:latin typeface="+mn-lt"/>
                <a:ea typeface="+mn-ea"/>
                <a:cs typeface="+mn-cs"/>
                <a:hlinkClick r:id="rId3"/>
              </a:rPr>
              <a:t> Hassan</a:t>
            </a:r>
            <a:r>
              <a:rPr lang="en-IE" sz="1200" b="0" i="0" kern="1200" dirty="0">
                <a:solidFill>
                  <a:schemeClr val="tx1"/>
                </a:solidFill>
                <a:effectLst/>
                <a:latin typeface="+mn-lt"/>
                <a:ea typeface="+mn-ea"/>
                <a:cs typeface="+mn-cs"/>
              </a:rPr>
              <a:t> ó </a:t>
            </a:r>
            <a:r>
              <a:rPr lang="en-IE" sz="1200" b="0" i="0" u="sng" kern="1200" dirty="0" err="1">
                <a:solidFill>
                  <a:schemeClr val="tx1"/>
                </a:solidFill>
                <a:effectLst/>
                <a:latin typeface="+mn-lt"/>
                <a:ea typeface="+mn-ea"/>
                <a:cs typeface="+mn-cs"/>
                <a:hlinkClick r:id="rId4"/>
              </a:rPr>
              <a:t>Pixabay</a:t>
            </a:r>
            <a:r>
              <a:rPr lang="en-IE" sz="1200" b="0" i="0" kern="1200" dirty="0">
                <a:solidFill>
                  <a:schemeClr val="tx1"/>
                </a:solidFill>
                <a:effectLst/>
                <a:latin typeface="+mn-lt"/>
                <a:ea typeface="+mn-ea"/>
                <a:cs typeface="+mn-cs"/>
              </a:rPr>
              <a:t>   </a:t>
            </a:r>
            <a:r>
              <a:rPr lang="en-IE" dirty="0">
                <a:hlinkClick r:id="rId5"/>
              </a:rPr>
              <a:t>https://pixabay.com/illustrations/cant-can-self-motivation-4505837/</a:t>
            </a:r>
            <a:endParaRPr lang="en-IE" dirty="0"/>
          </a:p>
        </p:txBody>
      </p:sp>
      <p:sp>
        <p:nvSpPr>
          <p:cNvPr id="4" name="Slide Number Placeholder 3"/>
          <p:cNvSpPr>
            <a:spLocks noGrp="1"/>
          </p:cNvSpPr>
          <p:nvPr>
            <p:ph type="sldNum" sz="quarter" idx="10"/>
          </p:nvPr>
        </p:nvSpPr>
        <p:spPr/>
        <p:txBody>
          <a:bodyPr/>
          <a:lstStyle/>
          <a:p>
            <a:fld id="{15C05E68-BC39-45B4-A548-E0B2E239ABE4}" type="slidenum">
              <a:rPr lang="en-IE" smtClean="0"/>
              <a:t>5</a:t>
            </a:fld>
            <a:endParaRPr lang="en-IE"/>
          </a:p>
        </p:txBody>
      </p:sp>
    </p:spTree>
    <p:extLst>
      <p:ext uri="{BB962C8B-B14F-4D97-AF65-F5344CB8AC3E}">
        <p14:creationId xmlns:p14="http://schemas.microsoft.com/office/powerpoint/2010/main" val="186628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kern="1200" dirty="0">
                <a:solidFill>
                  <a:schemeClr val="tx1"/>
                </a:solidFill>
                <a:effectLst/>
                <a:latin typeface="+mn-lt"/>
                <a:ea typeface="+mn-ea"/>
                <a:cs typeface="+mn-cs"/>
              </a:rPr>
              <a:t>Íomhá le </a:t>
            </a:r>
            <a:r>
              <a:rPr lang="en-IE" sz="1200" b="0" i="0" u="sng" kern="1200" dirty="0">
                <a:solidFill>
                  <a:schemeClr val="tx1"/>
                </a:solidFill>
                <a:effectLst/>
                <a:latin typeface="+mn-lt"/>
                <a:ea typeface="+mn-ea"/>
                <a:cs typeface="+mn-cs"/>
                <a:hlinkClick r:id="rId3"/>
              </a:rPr>
              <a:t>Gerd Altmann</a:t>
            </a:r>
            <a:r>
              <a:rPr lang="en-IE" sz="1200" b="0" i="0" kern="1200" dirty="0">
                <a:solidFill>
                  <a:schemeClr val="tx1"/>
                </a:solidFill>
                <a:effectLst/>
                <a:latin typeface="+mn-lt"/>
                <a:ea typeface="+mn-ea"/>
                <a:cs typeface="+mn-cs"/>
              </a:rPr>
              <a:t> ó </a:t>
            </a:r>
            <a:r>
              <a:rPr lang="en-IE" sz="1200" b="0" i="0" u="sng" kern="1200" dirty="0" err="1">
                <a:solidFill>
                  <a:schemeClr val="tx1"/>
                </a:solidFill>
                <a:effectLst/>
                <a:latin typeface="+mn-lt"/>
                <a:ea typeface="+mn-ea"/>
                <a:cs typeface="+mn-cs"/>
                <a:hlinkClick r:id="rId4"/>
              </a:rPr>
              <a:t>Pixabay</a:t>
            </a:r>
            <a:r>
              <a:rPr lang="en-IE" sz="1200" b="0" i="0" kern="1200" dirty="0">
                <a:solidFill>
                  <a:schemeClr val="tx1"/>
                </a:solidFill>
                <a:effectLst/>
                <a:latin typeface="+mn-lt"/>
                <a:ea typeface="+mn-ea"/>
                <a:cs typeface="+mn-cs"/>
              </a:rPr>
              <a:t>  </a:t>
            </a:r>
            <a:r>
              <a:rPr lang="en-IE" dirty="0">
                <a:hlinkClick r:id="rId5"/>
              </a:rPr>
              <a:t>https://pixabay.com/illustrations/faith-love-hope-wave-clouds-sea-4411141/</a:t>
            </a:r>
            <a:endParaRPr lang="en-IE" dirty="0"/>
          </a:p>
        </p:txBody>
      </p:sp>
      <p:sp>
        <p:nvSpPr>
          <p:cNvPr id="4" name="Slide Number Placeholder 3"/>
          <p:cNvSpPr>
            <a:spLocks noGrp="1"/>
          </p:cNvSpPr>
          <p:nvPr>
            <p:ph type="sldNum" sz="quarter" idx="10"/>
          </p:nvPr>
        </p:nvSpPr>
        <p:spPr/>
        <p:txBody>
          <a:bodyPr/>
          <a:lstStyle/>
          <a:p>
            <a:fld id="{15C05E68-BC39-45B4-A548-E0B2E239ABE4}" type="slidenum">
              <a:rPr lang="en-IE" smtClean="0"/>
              <a:t>6</a:t>
            </a:fld>
            <a:endParaRPr lang="en-IE"/>
          </a:p>
        </p:txBody>
      </p:sp>
    </p:spTree>
    <p:extLst>
      <p:ext uri="{BB962C8B-B14F-4D97-AF65-F5344CB8AC3E}">
        <p14:creationId xmlns:p14="http://schemas.microsoft.com/office/powerpoint/2010/main" val="2848115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0" i="0" kern="1200" dirty="0">
                <a:solidFill>
                  <a:schemeClr val="tx1"/>
                </a:solidFill>
                <a:effectLst/>
                <a:latin typeface="+mn-lt"/>
                <a:ea typeface="+mn-ea"/>
                <a:cs typeface="+mn-cs"/>
              </a:rPr>
              <a:t>Íomhá le Cathal Ó Catháin</a:t>
            </a:r>
            <a:endParaRPr lang="en-IE" dirty="0"/>
          </a:p>
          <a:p>
            <a:endParaRPr lang="en-IE" dirty="0"/>
          </a:p>
        </p:txBody>
      </p:sp>
      <p:sp>
        <p:nvSpPr>
          <p:cNvPr id="4" name="Slide Number Placeholder 3"/>
          <p:cNvSpPr>
            <a:spLocks noGrp="1"/>
          </p:cNvSpPr>
          <p:nvPr>
            <p:ph type="sldNum" sz="quarter" idx="10"/>
          </p:nvPr>
        </p:nvSpPr>
        <p:spPr/>
        <p:txBody>
          <a:bodyPr/>
          <a:lstStyle/>
          <a:p>
            <a:fld id="{15C05E68-BC39-45B4-A548-E0B2E239ABE4}" type="slidenum">
              <a:rPr lang="en-IE" smtClean="0"/>
              <a:t>7</a:t>
            </a:fld>
            <a:endParaRPr lang="en-IE"/>
          </a:p>
        </p:txBody>
      </p:sp>
    </p:spTree>
    <p:extLst>
      <p:ext uri="{BB962C8B-B14F-4D97-AF65-F5344CB8AC3E}">
        <p14:creationId xmlns:p14="http://schemas.microsoft.com/office/powerpoint/2010/main" val="4111151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kern="1200" dirty="0">
                <a:solidFill>
                  <a:schemeClr val="tx1"/>
                </a:solidFill>
                <a:effectLst/>
                <a:latin typeface="+mn-lt"/>
                <a:ea typeface="+mn-ea"/>
                <a:cs typeface="+mn-cs"/>
              </a:rPr>
              <a:t>Íomhá le </a:t>
            </a:r>
            <a:r>
              <a:rPr lang="en-IE" sz="1200" b="0" i="0" u="sng" kern="1200" dirty="0">
                <a:solidFill>
                  <a:schemeClr val="tx1"/>
                </a:solidFill>
                <a:effectLst/>
                <a:latin typeface="+mn-lt"/>
                <a:ea typeface="+mn-ea"/>
                <a:cs typeface="+mn-cs"/>
                <a:hlinkClick r:id="rId3"/>
              </a:rPr>
              <a:t>Myriam Zilles</a:t>
            </a:r>
            <a:r>
              <a:rPr lang="en-IE" sz="1200" b="0" i="0" kern="1200" dirty="0">
                <a:solidFill>
                  <a:schemeClr val="tx1"/>
                </a:solidFill>
                <a:effectLst/>
                <a:latin typeface="+mn-lt"/>
                <a:ea typeface="+mn-ea"/>
                <a:cs typeface="+mn-cs"/>
              </a:rPr>
              <a:t> ó </a:t>
            </a:r>
            <a:r>
              <a:rPr lang="en-IE" sz="1200" b="0" i="0" u="sng" kern="1200" dirty="0" err="1">
                <a:solidFill>
                  <a:schemeClr val="tx1"/>
                </a:solidFill>
                <a:effectLst/>
                <a:latin typeface="+mn-lt"/>
                <a:ea typeface="+mn-ea"/>
                <a:cs typeface="+mn-cs"/>
                <a:hlinkClick r:id="rId4"/>
              </a:rPr>
              <a:t>Pixabay</a:t>
            </a:r>
            <a:r>
              <a:rPr lang="en-IE" sz="1200" b="0" i="0" kern="1200" dirty="0">
                <a:solidFill>
                  <a:schemeClr val="tx1"/>
                </a:solidFill>
                <a:effectLst/>
                <a:latin typeface="+mn-lt"/>
                <a:ea typeface="+mn-ea"/>
                <a:cs typeface="+mn-cs"/>
              </a:rPr>
              <a:t>  </a:t>
            </a:r>
            <a:r>
              <a:rPr lang="en-IE" dirty="0">
                <a:hlinkClick r:id="rId5"/>
              </a:rPr>
              <a:t>https://pixabay.com/photos/cross-jesus-believe-church-4941685/</a:t>
            </a:r>
            <a:endParaRPr lang="en-IE" dirty="0"/>
          </a:p>
        </p:txBody>
      </p:sp>
      <p:sp>
        <p:nvSpPr>
          <p:cNvPr id="4" name="Slide Number Placeholder 3"/>
          <p:cNvSpPr>
            <a:spLocks noGrp="1"/>
          </p:cNvSpPr>
          <p:nvPr>
            <p:ph type="sldNum" sz="quarter" idx="10"/>
          </p:nvPr>
        </p:nvSpPr>
        <p:spPr/>
        <p:txBody>
          <a:bodyPr/>
          <a:lstStyle/>
          <a:p>
            <a:fld id="{15C05E68-BC39-45B4-A548-E0B2E239ABE4}" type="slidenum">
              <a:rPr lang="en-IE" smtClean="0"/>
              <a:t>8</a:t>
            </a:fld>
            <a:endParaRPr lang="en-IE"/>
          </a:p>
        </p:txBody>
      </p:sp>
    </p:spTree>
    <p:extLst>
      <p:ext uri="{BB962C8B-B14F-4D97-AF65-F5344CB8AC3E}">
        <p14:creationId xmlns:p14="http://schemas.microsoft.com/office/powerpoint/2010/main" val="2495518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7691A6-6123-4A80-8233-E587C6D31036}" type="datetimeFigureOut">
              <a:rPr lang="en-IE" smtClean="0"/>
              <a:t>02/01/2021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DF55C4-EF8A-4D1B-AECF-8F83FD1889CF}" type="slidenum">
              <a:rPr lang="en-IE" smtClean="0"/>
              <a:t>‹#›</a:t>
            </a:fld>
            <a:endParaRPr lang="en-IE"/>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7691A6-6123-4A80-8233-E587C6D31036}" type="datetimeFigureOut">
              <a:rPr lang="en-IE" smtClean="0"/>
              <a:t>02/01/2021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DF55C4-EF8A-4D1B-AECF-8F83FD1889CF}" type="slidenum">
              <a:rPr lang="en-IE" smtClean="0"/>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7691A6-6123-4A80-8233-E587C6D31036}" type="datetimeFigureOut">
              <a:rPr lang="en-IE" smtClean="0"/>
              <a:t>02/01/2021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DF55C4-EF8A-4D1B-AECF-8F83FD1889CF}" type="slidenum">
              <a:rPr lang="en-IE" smtClean="0"/>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7691A6-6123-4A80-8233-E587C6D31036}" type="datetimeFigureOut">
              <a:rPr lang="en-IE" smtClean="0"/>
              <a:t>02/01/2021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DF55C4-EF8A-4D1B-AECF-8F83FD1889CF}" type="slidenum">
              <a:rPr lang="en-IE" smtClean="0"/>
              <a:t>‹#›</a:t>
            </a:fld>
            <a:endParaRPr lang="en-IE"/>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143000" y="731520"/>
            <a:ext cx="64008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7691A6-6123-4A80-8233-E587C6D31036}" type="datetimeFigureOut">
              <a:rPr lang="en-IE" smtClean="0"/>
              <a:t>02/01/2021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DF55C4-EF8A-4D1B-AECF-8F83FD1889CF}" type="slidenum">
              <a:rPr lang="en-IE" smtClean="0"/>
              <a:t>‹#›</a:t>
            </a:fld>
            <a:endParaRPr lang="en-I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67691A6-6123-4A80-8233-E587C6D31036}" type="datetimeFigureOut">
              <a:rPr lang="en-IE" smtClean="0"/>
              <a:t>02/01/2021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BDF55C4-EF8A-4D1B-AECF-8F83FD1889CF}" type="slidenum">
              <a:rPr lang="en-IE" smtClean="0"/>
              <a:t>‹#›</a:t>
            </a:fld>
            <a:endParaRPr lang="en-IE"/>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142999" y="731519"/>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731520"/>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7691A6-6123-4A80-8233-E587C6D31036}" type="datetimeFigureOut">
              <a:rPr lang="en-IE" smtClean="0"/>
              <a:t>02/01/2021</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1BDF55C4-EF8A-4D1B-AECF-8F83FD1889CF}" type="slidenum">
              <a:rPr lang="en-IE" smtClean="0"/>
              <a:t>‹#›</a:t>
            </a:fld>
            <a:endParaRPr lang="en-IE"/>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7691A6-6123-4A80-8233-E587C6D31036}" type="datetimeFigureOut">
              <a:rPr lang="en-IE" smtClean="0"/>
              <a:t>02/01/2021</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1BDF55C4-EF8A-4D1B-AECF-8F83FD1889CF}" type="slidenum">
              <a:rPr lang="en-IE" smtClean="0"/>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7691A6-6123-4A80-8233-E587C6D31036}" type="datetimeFigureOut">
              <a:rPr lang="en-IE" smtClean="0"/>
              <a:t>02/01/2021</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1BDF55C4-EF8A-4D1B-AECF-8F83FD1889CF}" type="slidenum">
              <a:rPr lang="en-IE" smtClean="0"/>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7691A6-6123-4A80-8233-E587C6D31036}" type="datetimeFigureOut">
              <a:rPr lang="en-IE" smtClean="0"/>
              <a:t>02/01/2021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BDF55C4-EF8A-4D1B-AECF-8F83FD1889CF}" type="slidenum">
              <a:rPr lang="en-IE" smtClean="0"/>
              <a:t>‹#›</a:t>
            </a:fld>
            <a:endParaRPr lang="en-I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7691A6-6123-4A80-8233-E587C6D31036}" type="datetimeFigureOut">
              <a:rPr lang="en-IE" smtClean="0"/>
              <a:t>02/01/2021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BDF55C4-EF8A-4D1B-AECF-8F83FD1889CF}" type="slidenum">
              <a:rPr lang="en-IE" smtClean="0"/>
              <a:t>‹#›</a:t>
            </a:fld>
            <a:endParaRPr lang="en-IE"/>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67691A6-6123-4A80-8233-E587C6D31036}" type="datetimeFigureOut">
              <a:rPr lang="en-IE" smtClean="0"/>
              <a:t>02/01/2021</a:t>
            </a:fld>
            <a:endParaRPr lang="en-IE"/>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IE"/>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BDF55C4-EF8A-4D1B-AECF-8F83FD1889CF}" type="slidenum">
              <a:rPr lang="en-IE" smtClean="0"/>
              <a:t>‹#›</a:t>
            </a:fld>
            <a:endParaRPr lang="en-I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51620" y="1443841"/>
            <a:ext cx="6840760" cy="4801314"/>
          </a:xfrm>
          <a:prstGeom prst="rect">
            <a:avLst/>
          </a:prstGeom>
          <a:noFill/>
        </p:spPr>
        <p:txBody>
          <a:bodyPr wrap="square" lIns="91440" tIns="45720" rIns="91440" bIns="45720">
            <a:spAutoFit/>
          </a:bodyPr>
          <a:lstStyle/>
          <a:p>
            <a:pPr algn="ctr"/>
            <a:r>
              <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Scoileanna Caitliceacha:</a:t>
            </a:r>
          </a:p>
          <a:p>
            <a:pPr algn="ctr"/>
            <a:r>
              <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Pobail an Chreidimh agus an Teacht Aniar</a:t>
            </a:r>
            <a:br>
              <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br>
            <a:endParaRPr lang="en-US" sz="3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pPr algn="ctr"/>
            <a:r>
              <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2. </a:t>
            </a:r>
            <a:r>
              <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Dóchas</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extLst>
      <p:ext uri="{BB962C8B-B14F-4D97-AF65-F5344CB8AC3E}">
        <p14:creationId xmlns:p14="http://schemas.microsoft.com/office/powerpoint/2010/main" val="414958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Brendan\Downloads\daisy-5009527_128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066" y="476672"/>
            <a:ext cx="7587350" cy="476580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388352" y="5242476"/>
            <a:ext cx="6336704" cy="1323439"/>
          </a:xfrm>
          <a:prstGeom prst="rect">
            <a:avLst/>
          </a:prstGeom>
          <a:noFill/>
        </p:spPr>
        <p:txBody>
          <a:bodyPr wrap="square" rtlCol="0">
            <a:spAutoFit/>
          </a:bodyPr>
          <a:lstStyle/>
          <a:p>
            <a:pPr algn="ctr"/>
            <a:r>
              <a:rPr lang="en-IE" sz="2000" b="1" dirty="0">
                <a:solidFill>
                  <a:schemeClr val="accent1"/>
                </a:solidFill>
              </a:rPr>
              <a:t>Foghlaimítear ón nádúr go dtarlaíonn an fás san áit is fánaí amuigh. Cothaíonn an dóchas ár ndul chun cinn pearsanta, fásann an creideamh ionainn, nasctar go muinteartha leis an bpobal muid.</a:t>
            </a:r>
          </a:p>
        </p:txBody>
      </p:sp>
    </p:spTree>
    <p:extLst>
      <p:ext uri="{BB962C8B-B14F-4D97-AF65-F5344CB8AC3E}">
        <p14:creationId xmlns:p14="http://schemas.microsoft.com/office/powerpoint/2010/main" val="2920409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88352" y="5242476"/>
            <a:ext cx="6336704" cy="400110"/>
          </a:xfrm>
          <a:prstGeom prst="rect">
            <a:avLst/>
          </a:prstGeom>
          <a:noFill/>
        </p:spPr>
        <p:txBody>
          <a:bodyPr wrap="square" rtlCol="0">
            <a:spAutoFit/>
          </a:bodyPr>
          <a:lstStyle/>
          <a:p>
            <a:endParaRPr lang="en-IE" sz="2000" b="1" dirty="0">
              <a:solidFill>
                <a:schemeClr val="accent1"/>
              </a:solidFill>
            </a:endParaRPr>
          </a:p>
        </p:txBody>
      </p:sp>
      <p:pic>
        <p:nvPicPr>
          <p:cNvPr id="2050" name="Picture 2" descr="C:\Users\Brendan\Downloads\children-479692_128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692696"/>
            <a:ext cx="6968066" cy="462178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388352" y="5314484"/>
            <a:ext cx="6336704" cy="1015663"/>
          </a:xfrm>
          <a:prstGeom prst="rect">
            <a:avLst/>
          </a:prstGeom>
          <a:noFill/>
        </p:spPr>
        <p:txBody>
          <a:bodyPr wrap="square" rtlCol="0">
            <a:spAutoFit/>
          </a:bodyPr>
          <a:lstStyle/>
          <a:p>
            <a:pPr algn="ctr"/>
            <a:r>
              <a:rPr lang="en-IE" sz="2000" b="1" dirty="0">
                <a:solidFill>
                  <a:schemeClr val="accent1"/>
                </a:solidFill>
              </a:rPr>
              <a:t>Is tógálach an rud é an dóchas − faighimid ón duine eile é, ach is féidir linne é a scaipeadh chomh maith!</a:t>
            </a:r>
          </a:p>
        </p:txBody>
      </p:sp>
    </p:spTree>
    <p:extLst>
      <p:ext uri="{BB962C8B-B14F-4D97-AF65-F5344CB8AC3E}">
        <p14:creationId xmlns:p14="http://schemas.microsoft.com/office/powerpoint/2010/main" val="2229337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30450" y="5229200"/>
            <a:ext cx="6681448" cy="1323439"/>
          </a:xfrm>
          <a:prstGeom prst="rect">
            <a:avLst/>
          </a:prstGeom>
          <a:noFill/>
        </p:spPr>
        <p:txBody>
          <a:bodyPr wrap="square" rtlCol="0">
            <a:spAutoFit/>
          </a:bodyPr>
          <a:lstStyle/>
          <a:p>
            <a:pPr algn="ctr"/>
            <a:r>
              <a:rPr lang="en-IE" sz="2000" b="1" dirty="0">
                <a:solidFill>
                  <a:schemeClr val="accent1"/>
                </a:solidFill>
              </a:rPr>
              <a:t>Is focal saibhir é an Dóchas. Tugann an dóchas tacaíocht, ní théann sé i gcomórtas. Spreagann sé, láidríonn sé, tugann sé gríosú dúinn. Breathnaíonn sé ar aghaidh.</a:t>
            </a:r>
          </a:p>
        </p:txBody>
      </p:sp>
      <p:pic>
        <p:nvPicPr>
          <p:cNvPr id="4" name="Picture 3" descr="A picture containing text&#10;&#10;Description automatically generated">
            <a:extLst>
              <a:ext uri="{FF2B5EF4-FFF2-40B4-BE49-F238E27FC236}">
                <a16:creationId xmlns:a16="http://schemas.microsoft.com/office/drawing/2014/main" id="{6A7B54D7-C3F3-4A45-AA53-E3D67209A3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750" y="781050"/>
            <a:ext cx="7048500" cy="4232126"/>
          </a:xfrm>
          <a:prstGeom prst="rect">
            <a:avLst/>
          </a:prstGeom>
          <a:ln>
            <a:noFill/>
          </a:ln>
          <a:effectLst>
            <a:softEdge rad="112500"/>
          </a:effectLst>
        </p:spPr>
      </p:pic>
    </p:spTree>
    <p:extLst>
      <p:ext uri="{BB962C8B-B14F-4D97-AF65-F5344CB8AC3E}">
        <p14:creationId xmlns:p14="http://schemas.microsoft.com/office/powerpoint/2010/main" val="2117736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30450" y="5229200"/>
            <a:ext cx="6681448" cy="1015663"/>
          </a:xfrm>
          <a:prstGeom prst="rect">
            <a:avLst/>
          </a:prstGeom>
          <a:noFill/>
        </p:spPr>
        <p:txBody>
          <a:bodyPr wrap="square" rtlCol="0">
            <a:spAutoFit/>
          </a:bodyPr>
          <a:lstStyle/>
          <a:p>
            <a:pPr algn="ctr"/>
            <a:r>
              <a:rPr lang="en-IE" sz="2000" b="1" dirty="0">
                <a:solidFill>
                  <a:schemeClr val="accent1"/>
                </a:solidFill>
              </a:rPr>
              <a:t>Deir an dóchas: ‘Is féidir linn’. Leagann sé na baic, tugann sé treoir shoiléir dúinn, éascaíonn sé an dul i ngleic leis na fadhbanna.</a:t>
            </a:r>
          </a:p>
        </p:txBody>
      </p:sp>
      <p:pic>
        <p:nvPicPr>
          <p:cNvPr id="4098" name="Picture 2" descr="C:\Users\Brendan\Downloads\cant-4505837_128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7261" y="188640"/>
            <a:ext cx="6314637" cy="487411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8920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Brendan\Downloads\faith-4411141_128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560625"/>
            <a:ext cx="7272808" cy="484664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187624" y="5407270"/>
            <a:ext cx="6825464" cy="1323439"/>
          </a:xfrm>
          <a:prstGeom prst="rect">
            <a:avLst/>
          </a:prstGeom>
          <a:noFill/>
        </p:spPr>
        <p:txBody>
          <a:bodyPr wrap="square" rtlCol="0">
            <a:spAutoFit/>
          </a:bodyPr>
          <a:lstStyle/>
          <a:p>
            <a:pPr algn="ctr"/>
            <a:r>
              <a:rPr lang="en-IE" sz="2000" b="1" dirty="0">
                <a:solidFill>
                  <a:schemeClr val="accent1"/>
                </a:solidFill>
              </a:rPr>
              <a:t>Má bhíonn an dóchas lárnach inár saol, beidh an creideamh is an grá sna hioscaidí aige. Conas is féidir liom deimhin a dhéanamh de go mbíonn an dóchas go smior ionam?</a:t>
            </a:r>
          </a:p>
        </p:txBody>
      </p:sp>
    </p:spTree>
    <p:extLst>
      <p:ext uri="{BB962C8B-B14F-4D97-AF65-F5344CB8AC3E}">
        <p14:creationId xmlns:p14="http://schemas.microsoft.com/office/powerpoint/2010/main" val="900303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31640" y="5661248"/>
            <a:ext cx="6681448" cy="707886"/>
          </a:xfrm>
          <a:prstGeom prst="rect">
            <a:avLst/>
          </a:prstGeom>
          <a:noFill/>
        </p:spPr>
        <p:txBody>
          <a:bodyPr wrap="square" rtlCol="0">
            <a:spAutoFit/>
          </a:bodyPr>
          <a:lstStyle/>
          <a:p>
            <a:r>
              <a:rPr lang="en-IE" sz="2000" b="1" dirty="0">
                <a:solidFill>
                  <a:schemeClr val="accent1"/>
                </a:solidFill>
              </a:rPr>
              <a:t>Bíonn comhluadar maith ag an dóchas. Comhluadar maith is ea an dóchas …ar thuras ar bith. </a:t>
            </a:r>
          </a:p>
        </p:txBody>
      </p:sp>
      <p:sp>
        <p:nvSpPr>
          <p:cNvPr id="2" name="TextBox 1">
            <a:extLst>
              <a:ext uri="{FF2B5EF4-FFF2-40B4-BE49-F238E27FC236}">
                <a16:creationId xmlns:a16="http://schemas.microsoft.com/office/drawing/2014/main" id="{A8EE9CC2-9004-4BE5-A3C7-FA4D85BCD003}"/>
              </a:ext>
            </a:extLst>
          </p:cNvPr>
          <p:cNvSpPr txBox="1"/>
          <p:nvPr/>
        </p:nvSpPr>
        <p:spPr>
          <a:xfrm>
            <a:off x="899592" y="1052736"/>
            <a:ext cx="7776864" cy="4801314"/>
          </a:xfrm>
          <a:prstGeom prst="rect">
            <a:avLst/>
          </a:prstGeom>
          <a:noFill/>
        </p:spPr>
        <p:txBody>
          <a:bodyPr wrap="square" rtlCol="0">
            <a:spAutoFit/>
          </a:bodyPr>
          <a:lstStyle/>
          <a:p>
            <a:r>
              <a:rPr lang="en-IE" sz="3600" dirty="0">
                <a:solidFill>
                  <a:schemeClr val="bg2">
                    <a:lumMod val="25000"/>
                  </a:schemeClr>
                </a:solidFill>
                <a:latin typeface="Hand Me Down S (BRK)" pitchFamily="2" charset="0"/>
              </a:rPr>
              <a:t>Rath            Meas   </a:t>
            </a:r>
          </a:p>
          <a:p>
            <a:r>
              <a:rPr lang="en-IE" sz="3600" dirty="0">
                <a:solidFill>
                  <a:schemeClr val="bg2">
                    <a:lumMod val="25000"/>
                  </a:schemeClr>
                </a:solidFill>
                <a:latin typeface="Hand Me Down S (BRK)" pitchFamily="2" charset="0"/>
              </a:rPr>
              <a:t>         Dínit              Ionannas    </a:t>
            </a:r>
          </a:p>
          <a:p>
            <a:r>
              <a:rPr lang="en-IE" sz="3600" dirty="0">
                <a:solidFill>
                  <a:schemeClr val="bg2">
                    <a:lumMod val="25000"/>
                  </a:schemeClr>
                </a:solidFill>
                <a:latin typeface="Hand Me Down S (BRK)" pitchFamily="2" charset="0"/>
              </a:rPr>
              <a:t>Cóir    </a:t>
            </a:r>
          </a:p>
          <a:p>
            <a:r>
              <a:rPr lang="en-IE" sz="3600" dirty="0">
                <a:solidFill>
                  <a:schemeClr val="bg2">
                    <a:lumMod val="25000"/>
                  </a:schemeClr>
                </a:solidFill>
                <a:latin typeface="Hand Me Down S (BRK)" pitchFamily="2" charset="0"/>
              </a:rPr>
              <a:t>           Creideamh    Dóchas     </a:t>
            </a:r>
          </a:p>
          <a:p>
            <a:r>
              <a:rPr lang="en-IE" sz="3600" dirty="0">
                <a:solidFill>
                  <a:schemeClr val="bg2">
                    <a:lumMod val="25000"/>
                  </a:schemeClr>
                </a:solidFill>
                <a:latin typeface="Hand Me Down S (BRK)" pitchFamily="2" charset="0"/>
              </a:rPr>
              <a:t>Saoirse</a:t>
            </a:r>
          </a:p>
          <a:p>
            <a:r>
              <a:rPr lang="en-IE" sz="3600" dirty="0">
                <a:solidFill>
                  <a:schemeClr val="bg2">
                    <a:lumMod val="25000"/>
                  </a:schemeClr>
                </a:solidFill>
                <a:latin typeface="Hand Me Down S (BRK)" pitchFamily="2" charset="0"/>
              </a:rPr>
              <a:t>                             Freagracht</a:t>
            </a:r>
          </a:p>
          <a:p>
            <a:r>
              <a:rPr lang="en-IE" sz="3600" dirty="0">
                <a:solidFill>
                  <a:schemeClr val="bg2">
                    <a:lumMod val="25000"/>
                  </a:schemeClr>
                </a:solidFill>
                <a:latin typeface="Hand Me Down S (BRK)" pitchFamily="2" charset="0"/>
              </a:rPr>
              <a:t>      Síocháin</a:t>
            </a:r>
          </a:p>
          <a:p>
            <a:r>
              <a:rPr lang="en-IE" sz="3600" dirty="0">
                <a:solidFill>
                  <a:schemeClr val="bg2">
                    <a:lumMod val="25000"/>
                  </a:schemeClr>
                </a:solidFill>
                <a:latin typeface="Hand Me Down S (BRK)" pitchFamily="2" charset="0"/>
              </a:rPr>
              <a:t>                 Iontaofacht</a:t>
            </a:r>
          </a:p>
          <a:p>
            <a:r>
              <a:rPr lang="en-IE" dirty="0"/>
              <a:t>   </a:t>
            </a:r>
            <a:endParaRPr lang="ga-IE" dirty="0"/>
          </a:p>
        </p:txBody>
      </p:sp>
    </p:spTree>
    <p:extLst>
      <p:ext uri="{BB962C8B-B14F-4D97-AF65-F5344CB8AC3E}">
        <p14:creationId xmlns:p14="http://schemas.microsoft.com/office/powerpoint/2010/main" val="259676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5661248"/>
            <a:ext cx="6681448" cy="707886"/>
          </a:xfrm>
          <a:prstGeom prst="rect">
            <a:avLst/>
          </a:prstGeom>
          <a:noFill/>
        </p:spPr>
        <p:txBody>
          <a:bodyPr wrap="square" rtlCol="0">
            <a:spAutoFit/>
          </a:bodyPr>
          <a:lstStyle/>
          <a:p>
            <a:pPr algn="ctr"/>
            <a:r>
              <a:rPr lang="en-IE" sz="2000" b="1" dirty="0">
                <a:solidFill>
                  <a:schemeClr val="accent1"/>
                </a:solidFill>
              </a:rPr>
              <a:t>Scaipeann an dóchas an solas. Lonraíonn an dóchas go glé ar an dorchacht is dúshlánaí.</a:t>
            </a:r>
          </a:p>
        </p:txBody>
      </p:sp>
      <p:pic>
        <p:nvPicPr>
          <p:cNvPr id="7170" name="Picture 2" descr="C:\Users\Brendan\Downloads\cross-4941685_128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375047"/>
            <a:ext cx="7380312" cy="492981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7101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339752" y="2060848"/>
            <a:ext cx="4752528" cy="3970318"/>
          </a:xfrm>
          <a:prstGeom prst="rect">
            <a:avLst/>
          </a:prstGeom>
          <a:noFill/>
        </p:spPr>
        <p:txBody>
          <a:bodyPr wrap="square" rtlCol="0">
            <a:spAutoFit/>
          </a:bodyPr>
          <a:lstStyle/>
          <a:p>
            <a:pPr algn="ctr"/>
            <a:r>
              <a:rPr lang="en-IE" sz="3600" b="1" i="1" dirty="0">
                <a:solidFill>
                  <a:schemeClr val="accent1"/>
                </a:solidFill>
              </a:rPr>
              <a:t>‘</a:t>
            </a:r>
            <a:r>
              <a:rPr lang="en-IE" sz="3600" b="1" dirty="0">
                <a:solidFill>
                  <a:schemeClr val="accent1"/>
                </a:solidFill>
              </a:rPr>
              <a:t>Tá muinín ag m’anam as an Tiarna, </a:t>
            </a:r>
            <a:br>
              <a:rPr lang="en-IE" sz="3600" b="1" dirty="0">
                <a:solidFill>
                  <a:schemeClr val="accent1"/>
                </a:solidFill>
              </a:rPr>
            </a:br>
            <a:r>
              <a:rPr lang="en-IE" sz="3600" b="1" dirty="0">
                <a:solidFill>
                  <a:schemeClr val="accent1"/>
                </a:solidFill>
              </a:rPr>
              <a:t>ar a bhriathar atá mo sheasamh.’ </a:t>
            </a:r>
            <a:br>
              <a:rPr lang="en-IE" sz="3600" b="1" dirty="0">
                <a:solidFill>
                  <a:schemeClr val="accent1"/>
                </a:solidFill>
              </a:rPr>
            </a:br>
            <a:endParaRPr lang="en-IE" sz="3600" b="1" dirty="0">
              <a:solidFill>
                <a:schemeClr val="accent1"/>
              </a:solidFill>
            </a:endParaRPr>
          </a:p>
          <a:p>
            <a:pPr algn="ctr"/>
            <a:r>
              <a:rPr lang="en-IE" sz="3600" b="1" dirty="0">
                <a:solidFill>
                  <a:schemeClr val="accent1"/>
                </a:solidFill>
              </a:rPr>
              <a:t>(Salm 130:5)</a:t>
            </a:r>
          </a:p>
        </p:txBody>
      </p:sp>
    </p:spTree>
    <p:extLst>
      <p:ext uri="{BB962C8B-B14F-4D97-AF65-F5344CB8AC3E}">
        <p14:creationId xmlns:p14="http://schemas.microsoft.com/office/powerpoint/2010/main" val="1766196992"/>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2859</TotalTime>
  <Words>348</Words>
  <Application>Microsoft Office PowerPoint</Application>
  <PresentationFormat>On-screen Show (4:3)</PresentationFormat>
  <Paragraphs>36</Paragraphs>
  <Slides>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Georgia</vt:lpstr>
      <vt:lpstr>Hand Me Down S (BRK)</vt:lpstr>
      <vt:lpstr>Trebuchet MS</vt: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Brendan</dc:creator>
  <cp:lastModifiedBy>Cathal Ó Catháin</cp:lastModifiedBy>
  <cp:revision>29</cp:revision>
  <dcterms:created xsi:type="dcterms:W3CDTF">2020-08-17T16:10:53Z</dcterms:created>
  <dcterms:modified xsi:type="dcterms:W3CDTF">2021-01-02T09:54:19Z</dcterms:modified>
</cp:coreProperties>
</file>