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4" r:id="rId3"/>
    <p:sldId id="265" r:id="rId4"/>
    <p:sldId id="266" r:id="rId5"/>
    <p:sldId id="268" r:id="rId6"/>
    <p:sldId id="267" r:id="rId7"/>
    <p:sldId id="269" r:id="rId8"/>
    <p:sldId id="260" r:id="rId9"/>
    <p:sldId id="270" r:id="rId10"/>
    <p:sldId id="262" r:id="rId11"/>
    <p:sldId id="257" r:id="rId12"/>
    <p:sldId id="271" r:id="rId13"/>
    <p:sldId id="258" r:id="rId14"/>
    <p:sldId id="272" r:id="rId15"/>
    <p:sldId id="274" r:id="rId16"/>
    <p:sldId id="275" r:id="rId17"/>
    <p:sldId id="276" r:id="rId18"/>
    <p:sldId id="277" r:id="rId19"/>
    <p:sldId id="278" r:id="rId20"/>
    <p:sldId id="279" r:id="rId21"/>
    <p:sldId id="280" r:id="rId22"/>
    <p:sldId id="281"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5" autoAdjust="0"/>
    <p:restoredTop sz="94660"/>
  </p:normalViewPr>
  <p:slideViewPr>
    <p:cSldViewPr snapToGrid="0">
      <p:cViewPr varScale="1">
        <p:scale>
          <a:sx n="39" d="100"/>
          <a:sy n="39" d="100"/>
        </p:scale>
        <p:origin x="6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EEA091-42E1-4095-B7D7-DFB872BF2AEA}" type="doc">
      <dgm:prSet loTypeId="urn:microsoft.com/office/officeart/2016/7/layout/VerticalSolidActionList" loCatId="List" qsTypeId="urn:microsoft.com/office/officeart/2005/8/quickstyle/simple1" qsCatId="simple" csTypeId="urn:microsoft.com/office/officeart/2005/8/colors/colorful2" csCatId="colorful" phldr="1"/>
      <dgm:spPr/>
      <dgm:t>
        <a:bodyPr/>
        <a:lstStyle/>
        <a:p>
          <a:endParaRPr lang="en-US"/>
        </a:p>
      </dgm:t>
    </dgm:pt>
    <dgm:pt modelId="{E90B2259-179B-413E-9C18-DDD327C25373}">
      <dgm:prSet/>
      <dgm:spPr/>
      <dgm:t>
        <a:bodyPr/>
        <a:lstStyle/>
        <a:p>
          <a:r>
            <a:rPr lang="en-US" dirty="0"/>
            <a:t>Sainmhíniú</a:t>
          </a:r>
        </a:p>
      </dgm:t>
    </dgm:pt>
    <dgm:pt modelId="{1628347F-DF03-49F9-8B5B-F82F0A2EAB61}" type="parTrans" cxnId="{D1C99D62-C66A-439F-9F4F-6993DBD0FA98}">
      <dgm:prSet/>
      <dgm:spPr/>
      <dgm:t>
        <a:bodyPr/>
        <a:lstStyle/>
        <a:p>
          <a:endParaRPr lang="en-US"/>
        </a:p>
      </dgm:t>
    </dgm:pt>
    <dgm:pt modelId="{4E7A473C-FEE6-44ED-8F62-E4AFAC056F01}" type="sibTrans" cxnId="{D1C99D62-C66A-439F-9F4F-6993DBD0FA98}">
      <dgm:prSet/>
      <dgm:spPr/>
      <dgm:t>
        <a:bodyPr/>
        <a:lstStyle/>
        <a:p>
          <a:endParaRPr lang="en-US"/>
        </a:p>
      </dgm:t>
    </dgm:pt>
    <dgm:pt modelId="{B14C973B-8A2A-4F60-9D16-ACBFA641873D}">
      <dgm:prSet/>
      <dgm:spPr/>
      <dgm:t>
        <a:bodyPr/>
        <a:lstStyle/>
        <a:p>
          <a:r>
            <a:rPr lang="en-US" dirty="0"/>
            <a:t>Tabhair sainmhíniú ar an bhfocal ‘muintearas’</a:t>
          </a:r>
        </a:p>
      </dgm:t>
    </dgm:pt>
    <dgm:pt modelId="{91ED7916-4ED7-476B-A6BA-77E27C7BB6B2}" type="parTrans" cxnId="{1E359FAB-AEFF-4542-B4A3-63921507BE67}">
      <dgm:prSet/>
      <dgm:spPr/>
      <dgm:t>
        <a:bodyPr/>
        <a:lstStyle/>
        <a:p>
          <a:endParaRPr lang="en-US"/>
        </a:p>
      </dgm:t>
    </dgm:pt>
    <dgm:pt modelId="{CD86C619-F744-4991-B3F1-00650400EBBB}" type="sibTrans" cxnId="{1E359FAB-AEFF-4542-B4A3-63921507BE67}">
      <dgm:prSet/>
      <dgm:spPr/>
      <dgm:t>
        <a:bodyPr/>
        <a:lstStyle/>
        <a:p>
          <a:endParaRPr lang="en-US"/>
        </a:p>
      </dgm:t>
    </dgm:pt>
    <dgm:pt modelId="{99AEF832-9E5D-43AA-A1FC-BE2DAD5DC638}">
      <dgm:prSet/>
      <dgm:spPr/>
      <dgm:t>
        <a:bodyPr/>
        <a:lstStyle/>
        <a:p>
          <a:r>
            <a:rPr lang="en-US" dirty="0"/>
            <a:t>Aithin</a:t>
          </a:r>
        </a:p>
      </dgm:t>
    </dgm:pt>
    <dgm:pt modelId="{A7FB5E0C-1B35-4761-95A6-D2AB65D3049A}" type="parTrans" cxnId="{F6DEACE7-4E18-4306-A91F-1EA87960A473}">
      <dgm:prSet/>
      <dgm:spPr/>
      <dgm:t>
        <a:bodyPr/>
        <a:lstStyle/>
        <a:p>
          <a:endParaRPr lang="en-US"/>
        </a:p>
      </dgm:t>
    </dgm:pt>
    <dgm:pt modelId="{36DB082F-0277-4156-9258-B43665B2D5E2}" type="sibTrans" cxnId="{F6DEACE7-4E18-4306-A91F-1EA87960A473}">
      <dgm:prSet/>
      <dgm:spPr/>
      <dgm:t>
        <a:bodyPr/>
        <a:lstStyle/>
        <a:p>
          <a:endParaRPr lang="en-US"/>
        </a:p>
      </dgm:t>
    </dgm:pt>
    <dgm:pt modelId="{CFB66627-14C3-4FD7-A13A-1BF21AA284FB}">
      <dgm:prSet/>
      <dgm:spPr/>
      <dgm:t>
        <a:bodyPr/>
        <a:lstStyle/>
        <a:p>
          <a:r>
            <a:rPr lang="en-US" dirty="0"/>
            <a:t>Aithin na bealaí inar athraigh an tuiscint a bhí ag daoine maidir leis an téarma ‘muintearas’ ó thus na géarchéime COVID-19 </a:t>
          </a:r>
        </a:p>
      </dgm:t>
    </dgm:pt>
    <dgm:pt modelId="{4B7A5856-B5CE-4534-BD7C-D481E92BA48A}" type="parTrans" cxnId="{43ECF687-B10E-4B0A-BF2B-B5939893CEF5}">
      <dgm:prSet/>
      <dgm:spPr/>
      <dgm:t>
        <a:bodyPr/>
        <a:lstStyle/>
        <a:p>
          <a:endParaRPr lang="en-US"/>
        </a:p>
      </dgm:t>
    </dgm:pt>
    <dgm:pt modelId="{C3CB7876-D6F1-4383-B314-5BD66B642290}" type="sibTrans" cxnId="{43ECF687-B10E-4B0A-BF2B-B5939893CEF5}">
      <dgm:prSet/>
      <dgm:spPr/>
      <dgm:t>
        <a:bodyPr/>
        <a:lstStyle/>
        <a:p>
          <a:endParaRPr lang="en-US"/>
        </a:p>
      </dgm:t>
    </dgm:pt>
    <dgm:pt modelId="{BD93053F-76BF-4EEE-9960-61111B31EDE1}">
      <dgm:prSet/>
      <dgm:spPr/>
      <dgm:t>
        <a:bodyPr/>
        <a:lstStyle/>
        <a:p>
          <a:r>
            <a:rPr lang="en-US" dirty="0"/>
            <a:t>Scrúdaigh</a:t>
          </a:r>
        </a:p>
      </dgm:t>
    </dgm:pt>
    <dgm:pt modelId="{DE9B47A5-6748-45A8-9DAF-CB07F5237D8F}" type="parTrans" cxnId="{02FEA21D-00EC-456C-AE51-D1AB54E7E3F4}">
      <dgm:prSet/>
      <dgm:spPr/>
      <dgm:t>
        <a:bodyPr/>
        <a:lstStyle/>
        <a:p>
          <a:endParaRPr lang="en-US"/>
        </a:p>
      </dgm:t>
    </dgm:pt>
    <dgm:pt modelId="{42BBD7B7-662F-45E0-BCE7-2D3DB91C68E7}" type="sibTrans" cxnId="{02FEA21D-00EC-456C-AE51-D1AB54E7E3F4}">
      <dgm:prSet/>
      <dgm:spPr/>
      <dgm:t>
        <a:bodyPr/>
        <a:lstStyle/>
        <a:p>
          <a:endParaRPr lang="en-US"/>
        </a:p>
      </dgm:t>
    </dgm:pt>
    <dgm:pt modelId="{B3D03EF4-3D6D-4998-83FC-236E7BBB5AF0}">
      <dgm:prSet/>
      <dgm:spPr/>
      <dgm:t>
        <a:bodyPr/>
        <a:lstStyle/>
        <a:p>
          <a:r>
            <a:rPr lang="en-US" dirty="0"/>
            <a:t>Cad iad saintréithe an phobail Éireannaigh?</a:t>
          </a:r>
        </a:p>
      </dgm:t>
    </dgm:pt>
    <dgm:pt modelId="{AB52E38E-0CE8-4861-ADC6-CABCE057193F}" type="parTrans" cxnId="{B1554CDA-1B60-40D2-A9B5-B8C9A3AB1C22}">
      <dgm:prSet/>
      <dgm:spPr/>
      <dgm:t>
        <a:bodyPr/>
        <a:lstStyle/>
        <a:p>
          <a:endParaRPr lang="en-US"/>
        </a:p>
      </dgm:t>
    </dgm:pt>
    <dgm:pt modelId="{9A211181-E81A-4127-A8FE-E45A984C78A6}" type="sibTrans" cxnId="{B1554CDA-1B60-40D2-A9B5-B8C9A3AB1C22}">
      <dgm:prSet/>
      <dgm:spPr/>
      <dgm:t>
        <a:bodyPr/>
        <a:lstStyle/>
        <a:p>
          <a:endParaRPr lang="en-US"/>
        </a:p>
      </dgm:t>
    </dgm:pt>
    <dgm:pt modelId="{32F69321-61A2-4466-940E-BDB5F6105F2F}">
      <dgm:prSet/>
      <dgm:spPr/>
      <dgm:t>
        <a:bodyPr/>
        <a:lstStyle/>
        <a:p>
          <a:r>
            <a:rPr lang="en-US" dirty="0"/>
            <a:t>Pléigh</a:t>
          </a:r>
        </a:p>
      </dgm:t>
    </dgm:pt>
    <dgm:pt modelId="{EF53904E-D4E1-42E4-B14D-6F7D6D9B9E8B}" type="parTrans" cxnId="{F7A62E62-329B-429D-8179-364709F8E079}">
      <dgm:prSet/>
      <dgm:spPr/>
      <dgm:t>
        <a:bodyPr/>
        <a:lstStyle/>
        <a:p>
          <a:endParaRPr lang="en-US"/>
        </a:p>
      </dgm:t>
    </dgm:pt>
    <dgm:pt modelId="{4A924560-66CD-4775-8165-2A1104B26806}" type="sibTrans" cxnId="{F7A62E62-329B-429D-8179-364709F8E079}">
      <dgm:prSet/>
      <dgm:spPr/>
      <dgm:t>
        <a:bodyPr/>
        <a:lstStyle/>
        <a:p>
          <a:endParaRPr lang="en-US"/>
        </a:p>
      </dgm:t>
    </dgm:pt>
    <dgm:pt modelId="{A418A047-1AA7-41A4-8A60-956305F7BF96}">
      <dgm:prSet/>
      <dgm:spPr/>
      <dgm:t>
        <a:bodyPr/>
        <a:lstStyle/>
        <a:p>
          <a:r>
            <a:rPr lang="en-US" dirty="0"/>
            <a:t>Pléigh na bealaí inar éirigh linn dul i dteagmháil le baill dár bpobal féin i rith na </a:t>
          </a:r>
          <a:r>
            <a:rPr lang="en-US" dirty="0" err="1"/>
            <a:t>dianghlasála</a:t>
          </a:r>
          <a:endParaRPr lang="en-US" dirty="0"/>
        </a:p>
      </dgm:t>
    </dgm:pt>
    <dgm:pt modelId="{5C60DA98-6F72-480A-93C1-EE0005EE979F}" type="parTrans" cxnId="{A6D5505F-E439-41F9-B5BB-3185B530D836}">
      <dgm:prSet/>
      <dgm:spPr/>
      <dgm:t>
        <a:bodyPr/>
        <a:lstStyle/>
        <a:p>
          <a:endParaRPr lang="en-US"/>
        </a:p>
      </dgm:t>
    </dgm:pt>
    <dgm:pt modelId="{F80CB6FB-A683-4D52-971E-5DEFE3D4B7CA}" type="sibTrans" cxnId="{A6D5505F-E439-41F9-B5BB-3185B530D836}">
      <dgm:prSet/>
      <dgm:spPr/>
      <dgm:t>
        <a:bodyPr/>
        <a:lstStyle/>
        <a:p>
          <a:endParaRPr lang="en-US"/>
        </a:p>
      </dgm:t>
    </dgm:pt>
    <dgm:pt modelId="{B704DC7B-A90F-42FD-A79F-7E3DE8B33DC8}">
      <dgm:prSet/>
      <dgm:spPr/>
      <dgm:t>
        <a:bodyPr/>
        <a:lstStyle/>
        <a:p>
          <a:r>
            <a:rPr lang="en-US" dirty="0"/>
            <a:t>Aithin</a:t>
          </a:r>
        </a:p>
      </dgm:t>
    </dgm:pt>
    <dgm:pt modelId="{5F916AB8-CC08-4C78-AFE7-F06BA00C2B48}" type="parTrans" cxnId="{BFA03448-83D8-4894-B1B5-AE7FBA65EDE4}">
      <dgm:prSet/>
      <dgm:spPr/>
      <dgm:t>
        <a:bodyPr/>
        <a:lstStyle/>
        <a:p>
          <a:endParaRPr lang="en-US"/>
        </a:p>
      </dgm:t>
    </dgm:pt>
    <dgm:pt modelId="{44446F2E-AC68-4649-9493-A58B2A032AB2}" type="sibTrans" cxnId="{BFA03448-83D8-4894-B1B5-AE7FBA65EDE4}">
      <dgm:prSet/>
      <dgm:spPr/>
      <dgm:t>
        <a:bodyPr/>
        <a:lstStyle/>
        <a:p>
          <a:endParaRPr lang="en-US"/>
        </a:p>
      </dgm:t>
    </dgm:pt>
    <dgm:pt modelId="{19251874-5346-456C-932A-6731CB58BE6C}">
      <dgm:prSet/>
      <dgm:spPr/>
      <dgm:t>
        <a:bodyPr/>
        <a:lstStyle/>
        <a:p>
          <a:r>
            <a:rPr lang="en-US" dirty="0"/>
            <a:t>Cad iad na dúshláin a cuireadh roimh an mhuintir aosta i measc an phobail, i rith na </a:t>
          </a:r>
          <a:r>
            <a:rPr lang="en-US" dirty="0" err="1"/>
            <a:t>dianghlasála</a:t>
          </a:r>
          <a:endParaRPr lang="en-US" dirty="0"/>
        </a:p>
      </dgm:t>
    </dgm:pt>
    <dgm:pt modelId="{6901CF3C-80DB-451B-8790-ECE1B27C4810}" type="parTrans" cxnId="{037D60A1-A609-49E5-A159-46BF488B968D}">
      <dgm:prSet/>
      <dgm:spPr/>
      <dgm:t>
        <a:bodyPr/>
        <a:lstStyle/>
        <a:p>
          <a:endParaRPr lang="en-US"/>
        </a:p>
      </dgm:t>
    </dgm:pt>
    <dgm:pt modelId="{B040F374-C4EA-4E7B-98F8-693EE4D978C6}" type="sibTrans" cxnId="{037D60A1-A609-49E5-A159-46BF488B968D}">
      <dgm:prSet/>
      <dgm:spPr/>
      <dgm:t>
        <a:bodyPr/>
        <a:lstStyle/>
        <a:p>
          <a:endParaRPr lang="en-US"/>
        </a:p>
      </dgm:t>
    </dgm:pt>
    <dgm:pt modelId="{2139F5AC-A573-4496-9A86-5E6B1F810D50}">
      <dgm:prSet/>
      <dgm:spPr/>
      <dgm:t>
        <a:bodyPr/>
        <a:lstStyle/>
        <a:p>
          <a:r>
            <a:rPr lang="en-US" dirty="0"/>
            <a:t>Iniúchadh</a:t>
          </a:r>
        </a:p>
      </dgm:t>
    </dgm:pt>
    <dgm:pt modelId="{11C671E2-C8FF-4283-A273-F10371CCF824}" type="parTrans" cxnId="{AD9594CE-3843-4BA0-B8FB-365764B83473}">
      <dgm:prSet/>
      <dgm:spPr/>
      <dgm:t>
        <a:bodyPr/>
        <a:lstStyle/>
        <a:p>
          <a:endParaRPr lang="en-US"/>
        </a:p>
      </dgm:t>
    </dgm:pt>
    <dgm:pt modelId="{83E7AECF-FD09-466E-B776-F163BBCCB8A0}" type="sibTrans" cxnId="{AD9594CE-3843-4BA0-B8FB-365764B83473}">
      <dgm:prSet/>
      <dgm:spPr/>
      <dgm:t>
        <a:bodyPr/>
        <a:lstStyle/>
        <a:p>
          <a:endParaRPr lang="en-US"/>
        </a:p>
      </dgm:t>
    </dgm:pt>
    <dgm:pt modelId="{FE4C21D4-5555-4F80-95B9-E7FB474BE735}">
      <dgm:prSet/>
      <dgm:spPr/>
      <dgm:t>
        <a:bodyPr/>
        <a:lstStyle/>
        <a:p>
          <a:r>
            <a:rPr lang="en-US" dirty="0"/>
            <a:t>Déan iniúchadh ar ardú ar fhigiúirí féachana ar sheirbhísí eaglasta RTÉ</a:t>
          </a:r>
        </a:p>
      </dgm:t>
    </dgm:pt>
    <dgm:pt modelId="{2D53E09A-C177-4170-988D-F90E4654BF07}" type="parTrans" cxnId="{8FDF3BA3-7B5D-4FB6-90FB-66B6F896CD98}">
      <dgm:prSet/>
      <dgm:spPr/>
      <dgm:t>
        <a:bodyPr/>
        <a:lstStyle/>
        <a:p>
          <a:endParaRPr lang="en-US"/>
        </a:p>
      </dgm:t>
    </dgm:pt>
    <dgm:pt modelId="{86EA007A-D3B4-4417-9F31-AE02937EBF79}" type="sibTrans" cxnId="{8FDF3BA3-7B5D-4FB6-90FB-66B6F896CD98}">
      <dgm:prSet/>
      <dgm:spPr/>
      <dgm:t>
        <a:bodyPr/>
        <a:lstStyle/>
        <a:p>
          <a:endParaRPr lang="en-US"/>
        </a:p>
      </dgm:t>
    </dgm:pt>
    <dgm:pt modelId="{1801405E-270E-45A1-B5C2-1C7AD0236032}">
      <dgm:prSet/>
      <dgm:spPr/>
      <dgm:t>
        <a:bodyPr/>
        <a:lstStyle/>
        <a:p>
          <a:r>
            <a:rPr lang="en-US" dirty="0"/>
            <a:t>Breathnaigh</a:t>
          </a:r>
        </a:p>
      </dgm:t>
    </dgm:pt>
    <dgm:pt modelId="{F7A4ADEA-4338-4D5B-AE2B-B5E33E7E8B55}" type="parTrans" cxnId="{4C8D743B-6B56-4D07-8A95-BD4DCFA67EB6}">
      <dgm:prSet/>
      <dgm:spPr/>
      <dgm:t>
        <a:bodyPr/>
        <a:lstStyle/>
        <a:p>
          <a:endParaRPr lang="en-US"/>
        </a:p>
      </dgm:t>
    </dgm:pt>
    <dgm:pt modelId="{4B0E96B2-C43A-4321-B7D8-9BA8A74BF222}" type="sibTrans" cxnId="{4C8D743B-6B56-4D07-8A95-BD4DCFA67EB6}">
      <dgm:prSet/>
      <dgm:spPr/>
      <dgm:t>
        <a:bodyPr/>
        <a:lstStyle/>
        <a:p>
          <a:endParaRPr lang="en-US"/>
        </a:p>
      </dgm:t>
    </dgm:pt>
    <dgm:pt modelId="{C2226735-5AE4-4359-A4E7-A4B4D4391D96}">
      <dgm:prSet/>
      <dgm:spPr/>
      <dgm:t>
        <a:bodyPr/>
        <a:lstStyle/>
        <a:p>
          <a:r>
            <a:rPr lang="en-US" dirty="0"/>
            <a:t>Cad iad na bealaí ina ndeachaigh an pobal Caitliceach i ngleic le srianta COVID-19 le dul i dteagmháil leis an mhuintir a bhí faoi bhrón?</a:t>
          </a:r>
        </a:p>
      </dgm:t>
    </dgm:pt>
    <dgm:pt modelId="{15826086-8291-4F58-B7FF-37188F07F713}" type="parTrans" cxnId="{7D6D9DD8-530B-40FD-98DC-F85C26C41B46}">
      <dgm:prSet/>
      <dgm:spPr/>
      <dgm:t>
        <a:bodyPr/>
        <a:lstStyle/>
        <a:p>
          <a:endParaRPr lang="en-US"/>
        </a:p>
      </dgm:t>
    </dgm:pt>
    <dgm:pt modelId="{3720CCF4-1441-4E7B-9E83-ED0A8BECC02A}" type="sibTrans" cxnId="{7D6D9DD8-530B-40FD-98DC-F85C26C41B46}">
      <dgm:prSet/>
      <dgm:spPr/>
      <dgm:t>
        <a:bodyPr/>
        <a:lstStyle/>
        <a:p>
          <a:endParaRPr lang="en-US"/>
        </a:p>
      </dgm:t>
    </dgm:pt>
    <dgm:pt modelId="{9E7A9CD5-7CBB-4603-8657-8EF1A952A9CE}" type="pres">
      <dgm:prSet presAssocID="{56EEA091-42E1-4095-B7D7-DFB872BF2AEA}" presName="Name0" presStyleCnt="0">
        <dgm:presLayoutVars>
          <dgm:dir/>
          <dgm:animLvl val="lvl"/>
          <dgm:resizeHandles val="exact"/>
        </dgm:presLayoutVars>
      </dgm:prSet>
      <dgm:spPr/>
    </dgm:pt>
    <dgm:pt modelId="{17DDBDEE-A574-444C-B800-4D1B76E1BDDF}" type="pres">
      <dgm:prSet presAssocID="{E90B2259-179B-413E-9C18-DDD327C25373}" presName="linNode" presStyleCnt="0"/>
      <dgm:spPr/>
    </dgm:pt>
    <dgm:pt modelId="{3CBFFF81-6410-4A44-899B-87407CC05A03}" type="pres">
      <dgm:prSet presAssocID="{E90B2259-179B-413E-9C18-DDD327C25373}" presName="parentText" presStyleLbl="alignNode1" presStyleIdx="0" presStyleCnt="7">
        <dgm:presLayoutVars>
          <dgm:chMax val="1"/>
          <dgm:bulletEnabled/>
        </dgm:presLayoutVars>
      </dgm:prSet>
      <dgm:spPr/>
    </dgm:pt>
    <dgm:pt modelId="{2A34C731-E625-43E9-9696-A0E95EDFF1E0}" type="pres">
      <dgm:prSet presAssocID="{E90B2259-179B-413E-9C18-DDD327C25373}" presName="descendantText" presStyleLbl="alignAccFollowNode1" presStyleIdx="0" presStyleCnt="7">
        <dgm:presLayoutVars>
          <dgm:bulletEnabled/>
        </dgm:presLayoutVars>
      </dgm:prSet>
      <dgm:spPr/>
    </dgm:pt>
    <dgm:pt modelId="{DAE5F6D5-E470-4413-A141-30F25F71326A}" type="pres">
      <dgm:prSet presAssocID="{4E7A473C-FEE6-44ED-8F62-E4AFAC056F01}" presName="sp" presStyleCnt="0"/>
      <dgm:spPr/>
    </dgm:pt>
    <dgm:pt modelId="{84B236B3-7146-4EF3-A398-C260B1DFB97F}" type="pres">
      <dgm:prSet presAssocID="{99AEF832-9E5D-43AA-A1FC-BE2DAD5DC638}" presName="linNode" presStyleCnt="0"/>
      <dgm:spPr/>
    </dgm:pt>
    <dgm:pt modelId="{50647F57-90F5-422D-AA54-7386FBE01924}" type="pres">
      <dgm:prSet presAssocID="{99AEF832-9E5D-43AA-A1FC-BE2DAD5DC638}" presName="parentText" presStyleLbl="alignNode1" presStyleIdx="1" presStyleCnt="7">
        <dgm:presLayoutVars>
          <dgm:chMax val="1"/>
          <dgm:bulletEnabled/>
        </dgm:presLayoutVars>
      </dgm:prSet>
      <dgm:spPr/>
    </dgm:pt>
    <dgm:pt modelId="{A7D70610-7525-4726-9230-38682C90F4F6}" type="pres">
      <dgm:prSet presAssocID="{99AEF832-9E5D-43AA-A1FC-BE2DAD5DC638}" presName="descendantText" presStyleLbl="alignAccFollowNode1" presStyleIdx="1" presStyleCnt="7">
        <dgm:presLayoutVars>
          <dgm:bulletEnabled/>
        </dgm:presLayoutVars>
      </dgm:prSet>
      <dgm:spPr/>
    </dgm:pt>
    <dgm:pt modelId="{9EC2783F-29F2-47D1-8CBD-F6677E4C07A6}" type="pres">
      <dgm:prSet presAssocID="{36DB082F-0277-4156-9258-B43665B2D5E2}" presName="sp" presStyleCnt="0"/>
      <dgm:spPr/>
    </dgm:pt>
    <dgm:pt modelId="{74112E3B-68CC-475B-8DF2-55FCC7BF6B23}" type="pres">
      <dgm:prSet presAssocID="{BD93053F-76BF-4EEE-9960-61111B31EDE1}" presName="linNode" presStyleCnt="0"/>
      <dgm:spPr/>
    </dgm:pt>
    <dgm:pt modelId="{1F6E40DA-805E-4BDC-8188-DD614D72BEE5}" type="pres">
      <dgm:prSet presAssocID="{BD93053F-76BF-4EEE-9960-61111B31EDE1}" presName="parentText" presStyleLbl="alignNode1" presStyleIdx="2" presStyleCnt="7">
        <dgm:presLayoutVars>
          <dgm:chMax val="1"/>
          <dgm:bulletEnabled/>
        </dgm:presLayoutVars>
      </dgm:prSet>
      <dgm:spPr/>
    </dgm:pt>
    <dgm:pt modelId="{4690F2C7-CD6B-4513-808C-FC52B765A756}" type="pres">
      <dgm:prSet presAssocID="{BD93053F-76BF-4EEE-9960-61111B31EDE1}" presName="descendantText" presStyleLbl="alignAccFollowNode1" presStyleIdx="2" presStyleCnt="7">
        <dgm:presLayoutVars>
          <dgm:bulletEnabled/>
        </dgm:presLayoutVars>
      </dgm:prSet>
      <dgm:spPr/>
    </dgm:pt>
    <dgm:pt modelId="{BD0779BB-7344-443A-8BC3-FD736FC58C05}" type="pres">
      <dgm:prSet presAssocID="{42BBD7B7-662F-45E0-BCE7-2D3DB91C68E7}" presName="sp" presStyleCnt="0"/>
      <dgm:spPr/>
    </dgm:pt>
    <dgm:pt modelId="{F48C0530-865C-44B5-9D5B-584F40DE42A8}" type="pres">
      <dgm:prSet presAssocID="{32F69321-61A2-4466-940E-BDB5F6105F2F}" presName="linNode" presStyleCnt="0"/>
      <dgm:spPr/>
    </dgm:pt>
    <dgm:pt modelId="{125F2D32-F79C-4620-A8EE-966BBBF42BE3}" type="pres">
      <dgm:prSet presAssocID="{32F69321-61A2-4466-940E-BDB5F6105F2F}" presName="parentText" presStyleLbl="alignNode1" presStyleIdx="3" presStyleCnt="7">
        <dgm:presLayoutVars>
          <dgm:chMax val="1"/>
          <dgm:bulletEnabled/>
        </dgm:presLayoutVars>
      </dgm:prSet>
      <dgm:spPr/>
    </dgm:pt>
    <dgm:pt modelId="{0AB57289-63C3-42C6-9843-FBABF97C540C}" type="pres">
      <dgm:prSet presAssocID="{32F69321-61A2-4466-940E-BDB5F6105F2F}" presName="descendantText" presStyleLbl="alignAccFollowNode1" presStyleIdx="3" presStyleCnt="7">
        <dgm:presLayoutVars>
          <dgm:bulletEnabled/>
        </dgm:presLayoutVars>
      </dgm:prSet>
      <dgm:spPr/>
    </dgm:pt>
    <dgm:pt modelId="{225E8DE9-E6E2-4CCD-BC39-80EFE913A334}" type="pres">
      <dgm:prSet presAssocID="{4A924560-66CD-4775-8165-2A1104B26806}" presName="sp" presStyleCnt="0"/>
      <dgm:spPr/>
    </dgm:pt>
    <dgm:pt modelId="{CDC8FED7-BE0E-47DC-8785-7E67BFE680AE}" type="pres">
      <dgm:prSet presAssocID="{B704DC7B-A90F-42FD-A79F-7E3DE8B33DC8}" presName="linNode" presStyleCnt="0"/>
      <dgm:spPr/>
    </dgm:pt>
    <dgm:pt modelId="{C358485F-8B22-4DD6-94E4-C60B096545C0}" type="pres">
      <dgm:prSet presAssocID="{B704DC7B-A90F-42FD-A79F-7E3DE8B33DC8}" presName="parentText" presStyleLbl="alignNode1" presStyleIdx="4" presStyleCnt="7">
        <dgm:presLayoutVars>
          <dgm:chMax val="1"/>
          <dgm:bulletEnabled/>
        </dgm:presLayoutVars>
      </dgm:prSet>
      <dgm:spPr/>
    </dgm:pt>
    <dgm:pt modelId="{DA7908C2-AB96-4BC3-80ED-4480ECC7D9D1}" type="pres">
      <dgm:prSet presAssocID="{B704DC7B-A90F-42FD-A79F-7E3DE8B33DC8}" presName="descendantText" presStyleLbl="alignAccFollowNode1" presStyleIdx="4" presStyleCnt="7">
        <dgm:presLayoutVars>
          <dgm:bulletEnabled/>
        </dgm:presLayoutVars>
      </dgm:prSet>
      <dgm:spPr/>
    </dgm:pt>
    <dgm:pt modelId="{177BF367-BE6E-4CA5-A93E-5A41EF6310E3}" type="pres">
      <dgm:prSet presAssocID="{44446F2E-AC68-4649-9493-A58B2A032AB2}" presName="sp" presStyleCnt="0"/>
      <dgm:spPr/>
    </dgm:pt>
    <dgm:pt modelId="{FFD85663-B8CE-4AC8-8DD3-2D89E01B99CF}" type="pres">
      <dgm:prSet presAssocID="{2139F5AC-A573-4496-9A86-5E6B1F810D50}" presName="linNode" presStyleCnt="0"/>
      <dgm:spPr/>
    </dgm:pt>
    <dgm:pt modelId="{ABA0419C-9C4F-4A16-9D6B-6DA030B7010D}" type="pres">
      <dgm:prSet presAssocID="{2139F5AC-A573-4496-9A86-5E6B1F810D50}" presName="parentText" presStyleLbl="alignNode1" presStyleIdx="5" presStyleCnt="7">
        <dgm:presLayoutVars>
          <dgm:chMax val="1"/>
          <dgm:bulletEnabled/>
        </dgm:presLayoutVars>
      </dgm:prSet>
      <dgm:spPr/>
    </dgm:pt>
    <dgm:pt modelId="{531D476F-AC48-45A4-9425-205F69C588CA}" type="pres">
      <dgm:prSet presAssocID="{2139F5AC-A573-4496-9A86-5E6B1F810D50}" presName="descendantText" presStyleLbl="alignAccFollowNode1" presStyleIdx="5" presStyleCnt="7">
        <dgm:presLayoutVars>
          <dgm:bulletEnabled/>
        </dgm:presLayoutVars>
      </dgm:prSet>
      <dgm:spPr/>
    </dgm:pt>
    <dgm:pt modelId="{58DE51FD-E1CA-4905-BAFA-E384C1F2496F}" type="pres">
      <dgm:prSet presAssocID="{83E7AECF-FD09-466E-B776-F163BBCCB8A0}" presName="sp" presStyleCnt="0"/>
      <dgm:spPr/>
    </dgm:pt>
    <dgm:pt modelId="{F077EA6C-B0A3-4BDC-BAC5-9E379C021BF9}" type="pres">
      <dgm:prSet presAssocID="{1801405E-270E-45A1-B5C2-1C7AD0236032}" presName="linNode" presStyleCnt="0"/>
      <dgm:spPr/>
    </dgm:pt>
    <dgm:pt modelId="{1BF94D85-0E75-48A9-A825-230C156FC911}" type="pres">
      <dgm:prSet presAssocID="{1801405E-270E-45A1-B5C2-1C7AD0236032}" presName="parentText" presStyleLbl="alignNode1" presStyleIdx="6" presStyleCnt="7">
        <dgm:presLayoutVars>
          <dgm:chMax val="1"/>
          <dgm:bulletEnabled/>
        </dgm:presLayoutVars>
      </dgm:prSet>
      <dgm:spPr/>
    </dgm:pt>
    <dgm:pt modelId="{528E36B7-C4D1-488F-8B84-2F3209035A8F}" type="pres">
      <dgm:prSet presAssocID="{1801405E-270E-45A1-B5C2-1C7AD0236032}" presName="descendantText" presStyleLbl="alignAccFollowNode1" presStyleIdx="6" presStyleCnt="7">
        <dgm:presLayoutVars>
          <dgm:bulletEnabled/>
        </dgm:presLayoutVars>
      </dgm:prSet>
      <dgm:spPr/>
    </dgm:pt>
  </dgm:ptLst>
  <dgm:cxnLst>
    <dgm:cxn modelId="{2707EA05-0D92-4811-A8EB-6F52DCEFFAEF}" type="presOf" srcId="{B14C973B-8A2A-4F60-9D16-ACBFA641873D}" destId="{2A34C731-E625-43E9-9696-A0E95EDFF1E0}" srcOrd="0" destOrd="0" presId="urn:microsoft.com/office/officeart/2016/7/layout/VerticalSolidActionList"/>
    <dgm:cxn modelId="{171B1808-E74D-4F52-B838-2867AA7D8B33}" type="presOf" srcId="{B3D03EF4-3D6D-4998-83FC-236E7BBB5AF0}" destId="{4690F2C7-CD6B-4513-808C-FC52B765A756}" srcOrd="0" destOrd="0" presId="urn:microsoft.com/office/officeart/2016/7/layout/VerticalSolidActionList"/>
    <dgm:cxn modelId="{02FEA21D-00EC-456C-AE51-D1AB54E7E3F4}" srcId="{56EEA091-42E1-4095-B7D7-DFB872BF2AEA}" destId="{BD93053F-76BF-4EEE-9960-61111B31EDE1}" srcOrd="2" destOrd="0" parTransId="{DE9B47A5-6748-45A8-9DAF-CB07F5237D8F}" sibTransId="{42BBD7B7-662F-45E0-BCE7-2D3DB91C68E7}"/>
    <dgm:cxn modelId="{80937D23-73DE-4C95-888A-F74A8B4C895C}" type="presOf" srcId="{E90B2259-179B-413E-9C18-DDD327C25373}" destId="{3CBFFF81-6410-4A44-899B-87407CC05A03}" srcOrd="0" destOrd="0" presId="urn:microsoft.com/office/officeart/2016/7/layout/VerticalSolidActionList"/>
    <dgm:cxn modelId="{06C1FA28-0913-4291-9FDF-A9188736303C}" type="presOf" srcId="{19251874-5346-456C-932A-6731CB58BE6C}" destId="{DA7908C2-AB96-4BC3-80ED-4480ECC7D9D1}" srcOrd="0" destOrd="0" presId="urn:microsoft.com/office/officeart/2016/7/layout/VerticalSolidActionList"/>
    <dgm:cxn modelId="{15EDC337-FCF4-486A-AF44-F8EF3D6816CC}" type="presOf" srcId="{B704DC7B-A90F-42FD-A79F-7E3DE8B33DC8}" destId="{C358485F-8B22-4DD6-94E4-C60B096545C0}" srcOrd="0" destOrd="0" presId="urn:microsoft.com/office/officeart/2016/7/layout/VerticalSolidActionList"/>
    <dgm:cxn modelId="{4C8D743B-6B56-4D07-8A95-BD4DCFA67EB6}" srcId="{56EEA091-42E1-4095-B7D7-DFB872BF2AEA}" destId="{1801405E-270E-45A1-B5C2-1C7AD0236032}" srcOrd="6" destOrd="0" parTransId="{F7A4ADEA-4338-4D5B-AE2B-B5E33E7E8B55}" sibTransId="{4B0E96B2-C43A-4321-B7D8-9BA8A74BF222}"/>
    <dgm:cxn modelId="{66148C3B-F94A-4F8B-8A7A-009981295560}" type="presOf" srcId="{C2226735-5AE4-4359-A4E7-A4B4D4391D96}" destId="{528E36B7-C4D1-488F-8B84-2F3209035A8F}" srcOrd="0" destOrd="0" presId="urn:microsoft.com/office/officeart/2016/7/layout/VerticalSolidActionList"/>
    <dgm:cxn modelId="{A6D5505F-E439-41F9-B5BB-3185B530D836}" srcId="{32F69321-61A2-4466-940E-BDB5F6105F2F}" destId="{A418A047-1AA7-41A4-8A60-956305F7BF96}" srcOrd="0" destOrd="0" parTransId="{5C60DA98-6F72-480A-93C1-EE0005EE979F}" sibTransId="{F80CB6FB-A683-4D52-971E-5DEFE3D4B7CA}"/>
    <dgm:cxn modelId="{F7A62E62-329B-429D-8179-364709F8E079}" srcId="{56EEA091-42E1-4095-B7D7-DFB872BF2AEA}" destId="{32F69321-61A2-4466-940E-BDB5F6105F2F}" srcOrd="3" destOrd="0" parTransId="{EF53904E-D4E1-42E4-B14D-6F7D6D9B9E8B}" sibTransId="{4A924560-66CD-4775-8165-2A1104B26806}"/>
    <dgm:cxn modelId="{D1C99D62-C66A-439F-9F4F-6993DBD0FA98}" srcId="{56EEA091-42E1-4095-B7D7-DFB872BF2AEA}" destId="{E90B2259-179B-413E-9C18-DDD327C25373}" srcOrd="0" destOrd="0" parTransId="{1628347F-DF03-49F9-8B5B-F82F0A2EAB61}" sibTransId="{4E7A473C-FEE6-44ED-8F62-E4AFAC056F01}"/>
    <dgm:cxn modelId="{9979F443-0C6F-4420-AF4A-AF508B999E18}" type="presOf" srcId="{2139F5AC-A573-4496-9A86-5E6B1F810D50}" destId="{ABA0419C-9C4F-4A16-9D6B-6DA030B7010D}" srcOrd="0" destOrd="0" presId="urn:microsoft.com/office/officeart/2016/7/layout/VerticalSolidActionList"/>
    <dgm:cxn modelId="{BFA03448-83D8-4894-B1B5-AE7FBA65EDE4}" srcId="{56EEA091-42E1-4095-B7D7-DFB872BF2AEA}" destId="{B704DC7B-A90F-42FD-A79F-7E3DE8B33DC8}" srcOrd="4" destOrd="0" parTransId="{5F916AB8-CC08-4C78-AFE7-F06BA00C2B48}" sibTransId="{44446F2E-AC68-4649-9493-A58B2A032AB2}"/>
    <dgm:cxn modelId="{9805546B-288A-417A-9FB3-F929513F33A1}" type="presOf" srcId="{A418A047-1AA7-41A4-8A60-956305F7BF96}" destId="{0AB57289-63C3-42C6-9843-FBABF97C540C}" srcOrd="0" destOrd="0" presId="urn:microsoft.com/office/officeart/2016/7/layout/VerticalSolidActionList"/>
    <dgm:cxn modelId="{5CA5D84F-922A-46F2-AE12-1DA9F29CC259}" type="presOf" srcId="{CFB66627-14C3-4FD7-A13A-1BF21AA284FB}" destId="{A7D70610-7525-4726-9230-38682C90F4F6}" srcOrd="0" destOrd="0" presId="urn:microsoft.com/office/officeart/2016/7/layout/VerticalSolidActionList"/>
    <dgm:cxn modelId="{43ECF687-B10E-4B0A-BF2B-B5939893CEF5}" srcId="{99AEF832-9E5D-43AA-A1FC-BE2DAD5DC638}" destId="{CFB66627-14C3-4FD7-A13A-1BF21AA284FB}" srcOrd="0" destOrd="0" parTransId="{4B7A5856-B5CE-4534-BD7C-D481E92BA48A}" sibTransId="{C3CB7876-D6F1-4383-B314-5BD66B642290}"/>
    <dgm:cxn modelId="{3EA0AE9B-AC9D-4DCB-A445-B7B5347A9C7A}" type="presOf" srcId="{FE4C21D4-5555-4F80-95B9-E7FB474BE735}" destId="{531D476F-AC48-45A4-9425-205F69C588CA}" srcOrd="0" destOrd="0" presId="urn:microsoft.com/office/officeart/2016/7/layout/VerticalSolidActionList"/>
    <dgm:cxn modelId="{037D60A1-A609-49E5-A159-46BF488B968D}" srcId="{B704DC7B-A90F-42FD-A79F-7E3DE8B33DC8}" destId="{19251874-5346-456C-932A-6731CB58BE6C}" srcOrd="0" destOrd="0" parTransId="{6901CF3C-80DB-451B-8790-ECE1B27C4810}" sibTransId="{B040F374-C4EA-4E7B-98F8-693EE4D978C6}"/>
    <dgm:cxn modelId="{8FDF3BA3-7B5D-4FB6-90FB-66B6F896CD98}" srcId="{2139F5AC-A573-4496-9A86-5E6B1F810D50}" destId="{FE4C21D4-5555-4F80-95B9-E7FB474BE735}" srcOrd="0" destOrd="0" parTransId="{2D53E09A-C177-4170-988D-F90E4654BF07}" sibTransId="{86EA007A-D3B4-4417-9F31-AE02937EBF79}"/>
    <dgm:cxn modelId="{1E359FAB-AEFF-4542-B4A3-63921507BE67}" srcId="{E90B2259-179B-413E-9C18-DDD327C25373}" destId="{B14C973B-8A2A-4F60-9D16-ACBFA641873D}" srcOrd="0" destOrd="0" parTransId="{91ED7916-4ED7-476B-A6BA-77E27C7BB6B2}" sibTransId="{CD86C619-F744-4991-B3F1-00650400EBBB}"/>
    <dgm:cxn modelId="{C53D49C9-DBC9-487B-9432-A727275FA182}" type="presOf" srcId="{1801405E-270E-45A1-B5C2-1C7AD0236032}" destId="{1BF94D85-0E75-48A9-A825-230C156FC911}" srcOrd="0" destOrd="0" presId="urn:microsoft.com/office/officeart/2016/7/layout/VerticalSolidActionList"/>
    <dgm:cxn modelId="{AD9594CE-3843-4BA0-B8FB-365764B83473}" srcId="{56EEA091-42E1-4095-B7D7-DFB872BF2AEA}" destId="{2139F5AC-A573-4496-9A86-5E6B1F810D50}" srcOrd="5" destOrd="0" parTransId="{11C671E2-C8FF-4283-A273-F10371CCF824}" sibTransId="{83E7AECF-FD09-466E-B776-F163BBCCB8A0}"/>
    <dgm:cxn modelId="{518736D2-E3DC-4263-93DA-2F0081D31E42}" type="presOf" srcId="{56EEA091-42E1-4095-B7D7-DFB872BF2AEA}" destId="{9E7A9CD5-7CBB-4603-8657-8EF1A952A9CE}" srcOrd="0" destOrd="0" presId="urn:microsoft.com/office/officeart/2016/7/layout/VerticalSolidActionList"/>
    <dgm:cxn modelId="{42C9F8D6-5389-4C39-8C62-E172F9A0CD90}" type="presOf" srcId="{32F69321-61A2-4466-940E-BDB5F6105F2F}" destId="{125F2D32-F79C-4620-A8EE-966BBBF42BE3}" srcOrd="0" destOrd="0" presId="urn:microsoft.com/office/officeart/2016/7/layout/VerticalSolidActionList"/>
    <dgm:cxn modelId="{F05EFCD6-1293-45EB-9BEB-7C0D3F8153DC}" type="presOf" srcId="{99AEF832-9E5D-43AA-A1FC-BE2DAD5DC638}" destId="{50647F57-90F5-422D-AA54-7386FBE01924}" srcOrd="0" destOrd="0" presId="urn:microsoft.com/office/officeart/2016/7/layout/VerticalSolidActionList"/>
    <dgm:cxn modelId="{7D6D9DD8-530B-40FD-98DC-F85C26C41B46}" srcId="{1801405E-270E-45A1-B5C2-1C7AD0236032}" destId="{C2226735-5AE4-4359-A4E7-A4B4D4391D96}" srcOrd="0" destOrd="0" parTransId="{15826086-8291-4F58-B7FF-37188F07F713}" sibTransId="{3720CCF4-1441-4E7B-9E83-ED0A8BECC02A}"/>
    <dgm:cxn modelId="{B1554CDA-1B60-40D2-A9B5-B8C9A3AB1C22}" srcId="{BD93053F-76BF-4EEE-9960-61111B31EDE1}" destId="{B3D03EF4-3D6D-4998-83FC-236E7BBB5AF0}" srcOrd="0" destOrd="0" parTransId="{AB52E38E-0CE8-4861-ADC6-CABCE057193F}" sibTransId="{9A211181-E81A-4127-A8FE-E45A984C78A6}"/>
    <dgm:cxn modelId="{F6DEACE7-4E18-4306-A91F-1EA87960A473}" srcId="{56EEA091-42E1-4095-B7D7-DFB872BF2AEA}" destId="{99AEF832-9E5D-43AA-A1FC-BE2DAD5DC638}" srcOrd="1" destOrd="0" parTransId="{A7FB5E0C-1B35-4761-95A6-D2AB65D3049A}" sibTransId="{36DB082F-0277-4156-9258-B43665B2D5E2}"/>
    <dgm:cxn modelId="{3A62ECF4-8289-4129-86F4-2B118C00507D}" type="presOf" srcId="{BD93053F-76BF-4EEE-9960-61111B31EDE1}" destId="{1F6E40DA-805E-4BDC-8188-DD614D72BEE5}" srcOrd="0" destOrd="0" presId="urn:microsoft.com/office/officeart/2016/7/layout/VerticalSolidActionList"/>
    <dgm:cxn modelId="{0EDC8FE8-C9FE-433D-92F5-986235A591B6}" type="presParOf" srcId="{9E7A9CD5-7CBB-4603-8657-8EF1A952A9CE}" destId="{17DDBDEE-A574-444C-B800-4D1B76E1BDDF}" srcOrd="0" destOrd="0" presId="urn:microsoft.com/office/officeart/2016/7/layout/VerticalSolidActionList"/>
    <dgm:cxn modelId="{9946C1D7-0DBB-4DDD-96F1-D37B7F4DB3D4}" type="presParOf" srcId="{17DDBDEE-A574-444C-B800-4D1B76E1BDDF}" destId="{3CBFFF81-6410-4A44-899B-87407CC05A03}" srcOrd="0" destOrd="0" presId="urn:microsoft.com/office/officeart/2016/7/layout/VerticalSolidActionList"/>
    <dgm:cxn modelId="{4D2B4F19-89FF-4E9B-A83E-41218D3F4B8B}" type="presParOf" srcId="{17DDBDEE-A574-444C-B800-4D1B76E1BDDF}" destId="{2A34C731-E625-43E9-9696-A0E95EDFF1E0}" srcOrd="1" destOrd="0" presId="urn:microsoft.com/office/officeart/2016/7/layout/VerticalSolidActionList"/>
    <dgm:cxn modelId="{FFFBEBAC-5E4F-4813-9173-501ACF31347D}" type="presParOf" srcId="{9E7A9CD5-7CBB-4603-8657-8EF1A952A9CE}" destId="{DAE5F6D5-E470-4413-A141-30F25F71326A}" srcOrd="1" destOrd="0" presId="urn:microsoft.com/office/officeart/2016/7/layout/VerticalSolidActionList"/>
    <dgm:cxn modelId="{972D6440-F8E9-46F0-B40C-1F0C41C0BBAF}" type="presParOf" srcId="{9E7A9CD5-7CBB-4603-8657-8EF1A952A9CE}" destId="{84B236B3-7146-4EF3-A398-C260B1DFB97F}" srcOrd="2" destOrd="0" presId="urn:microsoft.com/office/officeart/2016/7/layout/VerticalSolidActionList"/>
    <dgm:cxn modelId="{4433A5C3-E6E9-4FAF-89BD-10107951E811}" type="presParOf" srcId="{84B236B3-7146-4EF3-A398-C260B1DFB97F}" destId="{50647F57-90F5-422D-AA54-7386FBE01924}" srcOrd="0" destOrd="0" presId="urn:microsoft.com/office/officeart/2016/7/layout/VerticalSolidActionList"/>
    <dgm:cxn modelId="{466D22A7-01FF-44EA-BEDC-16D5A132ADED}" type="presParOf" srcId="{84B236B3-7146-4EF3-A398-C260B1DFB97F}" destId="{A7D70610-7525-4726-9230-38682C90F4F6}" srcOrd="1" destOrd="0" presId="urn:microsoft.com/office/officeart/2016/7/layout/VerticalSolidActionList"/>
    <dgm:cxn modelId="{C1B66BE7-B8F5-4B61-87BC-F3AE57229DE3}" type="presParOf" srcId="{9E7A9CD5-7CBB-4603-8657-8EF1A952A9CE}" destId="{9EC2783F-29F2-47D1-8CBD-F6677E4C07A6}" srcOrd="3" destOrd="0" presId="urn:microsoft.com/office/officeart/2016/7/layout/VerticalSolidActionList"/>
    <dgm:cxn modelId="{6B630790-A03F-4BF9-AFD2-D30E843E67D1}" type="presParOf" srcId="{9E7A9CD5-7CBB-4603-8657-8EF1A952A9CE}" destId="{74112E3B-68CC-475B-8DF2-55FCC7BF6B23}" srcOrd="4" destOrd="0" presId="urn:microsoft.com/office/officeart/2016/7/layout/VerticalSolidActionList"/>
    <dgm:cxn modelId="{E7830886-EB2B-4991-9F7F-33E09F393FF5}" type="presParOf" srcId="{74112E3B-68CC-475B-8DF2-55FCC7BF6B23}" destId="{1F6E40DA-805E-4BDC-8188-DD614D72BEE5}" srcOrd="0" destOrd="0" presId="urn:microsoft.com/office/officeart/2016/7/layout/VerticalSolidActionList"/>
    <dgm:cxn modelId="{4716ABC2-BFE9-49D5-B8C8-22897CBB8AC6}" type="presParOf" srcId="{74112E3B-68CC-475B-8DF2-55FCC7BF6B23}" destId="{4690F2C7-CD6B-4513-808C-FC52B765A756}" srcOrd="1" destOrd="0" presId="urn:microsoft.com/office/officeart/2016/7/layout/VerticalSolidActionList"/>
    <dgm:cxn modelId="{B4B39956-50AD-476F-9BD1-90B2B1DB11A0}" type="presParOf" srcId="{9E7A9CD5-7CBB-4603-8657-8EF1A952A9CE}" destId="{BD0779BB-7344-443A-8BC3-FD736FC58C05}" srcOrd="5" destOrd="0" presId="urn:microsoft.com/office/officeart/2016/7/layout/VerticalSolidActionList"/>
    <dgm:cxn modelId="{D9494E1C-FD5C-49C0-92D7-32E2244070CB}" type="presParOf" srcId="{9E7A9CD5-7CBB-4603-8657-8EF1A952A9CE}" destId="{F48C0530-865C-44B5-9D5B-584F40DE42A8}" srcOrd="6" destOrd="0" presId="urn:microsoft.com/office/officeart/2016/7/layout/VerticalSolidActionList"/>
    <dgm:cxn modelId="{7C27A62A-EBE1-4F29-873B-0E69DDAB29BD}" type="presParOf" srcId="{F48C0530-865C-44B5-9D5B-584F40DE42A8}" destId="{125F2D32-F79C-4620-A8EE-966BBBF42BE3}" srcOrd="0" destOrd="0" presId="urn:microsoft.com/office/officeart/2016/7/layout/VerticalSolidActionList"/>
    <dgm:cxn modelId="{93AF36DC-6949-4DE2-AE1A-034CBAA73CFF}" type="presParOf" srcId="{F48C0530-865C-44B5-9D5B-584F40DE42A8}" destId="{0AB57289-63C3-42C6-9843-FBABF97C540C}" srcOrd="1" destOrd="0" presId="urn:microsoft.com/office/officeart/2016/7/layout/VerticalSolidActionList"/>
    <dgm:cxn modelId="{45936189-64C7-4C6A-B85B-F66FD77A1459}" type="presParOf" srcId="{9E7A9CD5-7CBB-4603-8657-8EF1A952A9CE}" destId="{225E8DE9-E6E2-4CCD-BC39-80EFE913A334}" srcOrd="7" destOrd="0" presId="urn:microsoft.com/office/officeart/2016/7/layout/VerticalSolidActionList"/>
    <dgm:cxn modelId="{54719798-4C59-43F5-A2D3-F9F79003F589}" type="presParOf" srcId="{9E7A9CD5-7CBB-4603-8657-8EF1A952A9CE}" destId="{CDC8FED7-BE0E-47DC-8785-7E67BFE680AE}" srcOrd="8" destOrd="0" presId="urn:microsoft.com/office/officeart/2016/7/layout/VerticalSolidActionList"/>
    <dgm:cxn modelId="{19905501-2C07-4264-9EED-9D3BB0A8AA63}" type="presParOf" srcId="{CDC8FED7-BE0E-47DC-8785-7E67BFE680AE}" destId="{C358485F-8B22-4DD6-94E4-C60B096545C0}" srcOrd="0" destOrd="0" presId="urn:microsoft.com/office/officeart/2016/7/layout/VerticalSolidActionList"/>
    <dgm:cxn modelId="{41D078F7-2553-48E0-B1A9-7C0604EE6772}" type="presParOf" srcId="{CDC8FED7-BE0E-47DC-8785-7E67BFE680AE}" destId="{DA7908C2-AB96-4BC3-80ED-4480ECC7D9D1}" srcOrd="1" destOrd="0" presId="urn:microsoft.com/office/officeart/2016/7/layout/VerticalSolidActionList"/>
    <dgm:cxn modelId="{55AF1C1B-3378-4EE0-A613-029AC75DC845}" type="presParOf" srcId="{9E7A9CD5-7CBB-4603-8657-8EF1A952A9CE}" destId="{177BF367-BE6E-4CA5-A93E-5A41EF6310E3}" srcOrd="9" destOrd="0" presId="urn:microsoft.com/office/officeart/2016/7/layout/VerticalSolidActionList"/>
    <dgm:cxn modelId="{73510352-C3FE-4C26-A936-A24D78A1C651}" type="presParOf" srcId="{9E7A9CD5-7CBB-4603-8657-8EF1A952A9CE}" destId="{FFD85663-B8CE-4AC8-8DD3-2D89E01B99CF}" srcOrd="10" destOrd="0" presId="urn:microsoft.com/office/officeart/2016/7/layout/VerticalSolidActionList"/>
    <dgm:cxn modelId="{547E59BF-87A3-4DD0-8901-D88C37078F46}" type="presParOf" srcId="{FFD85663-B8CE-4AC8-8DD3-2D89E01B99CF}" destId="{ABA0419C-9C4F-4A16-9D6B-6DA030B7010D}" srcOrd="0" destOrd="0" presId="urn:microsoft.com/office/officeart/2016/7/layout/VerticalSolidActionList"/>
    <dgm:cxn modelId="{49D52923-100E-4C0A-9DBE-3ED9EF26C8B3}" type="presParOf" srcId="{FFD85663-B8CE-4AC8-8DD3-2D89E01B99CF}" destId="{531D476F-AC48-45A4-9425-205F69C588CA}" srcOrd="1" destOrd="0" presId="urn:microsoft.com/office/officeart/2016/7/layout/VerticalSolidActionList"/>
    <dgm:cxn modelId="{E5C67F0C-37F6-4D59-A95F-6CE3876C5A78}" type="presParOf" srcId="{9E7A9CD5-7CBB-4603-8657-8EF1A952A9CE}" destId="{58DE51FD-E1CA-4905-BAFA-E384C1F2496F}" srcOrd="11" destOrd="0" presId="urn:microsoft.com/office/officeart/2016/7/layout/VerticalSolidActionList"/>
    <dgm:cxn modelId="{56C8D883-3CEB-4405-9810-B80177F92FBD}" type="presParOf" srcId="{9E7A9CD5-7CBB-4603-8657-8EF1A952A9CE}" destId="{F077EA6C-B0A3-4BDC-BAC5-9E379C021BF9}" srcOrd="12" destOrd="0" presId="urn:microsoft.com/office/officeart/2016/7/layout/VerticalSolidActionList"/>
    <dgm:cxn modelId="{339317A2-9008-4DB5-984C-EFC2DEFA83C5}" type="presParOf" srcId="{F077EA6C-B0A3-4BDC-BAC5-9E379C021BF9}" destId="{1BF94D85-0E75-48A9-A825-230C156FC911}" srcOrd="0" destOrd="0" presId="urn:microsoft.com/office/officeart/2016/7/layout/VerticalSolidActionList"/>
    <dgm:cxn modelId="{4E8F84F4-49B8-46C4-8443-99A542F19724}" type="presParOf" srcId="{F077EA6C-B0A3-4BDC-BAC5-9E379C021BF9}" destId="{528E36B7-C4D1-488F-8B84-2F3209035A8F}" srcOrd="1" destOrd="0" presId="urn:microsoft.com/office/officeart/2016/7/layout/VerticalSolid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114FFC1-BEA0-46E0-82F2-B24209F86158}"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IE"/>
        </a:p>
      </dgm:t>
    </dgm:pt>
    <dgm:pt modelId="{9C330F0D-CFBF-4A7C-BCE9-0BA0108EE99D}">
      <dgm:prSet phldrT="[Text]"/>
      <dgm:spPr/>
      <dgm:t>
        <a:bodyPr/>
        <a:lstStyle/>
        <a:p>
          <a:r>
            <a:rPr lang="en-IE" dirty="0"/>
            <a:t>Pobal</a:t>
          </a:r>
        </a:p>
      </dgm:t>
    </dgm:pt>
    <dgm:pt modelId="{5A23F009-F708-49DE-83B1-5E48FFBD5E04}" type="parTrans" cxnId="{A5EDBB23-3A71-4284-97BE-ECCF1E48B2E9}">
      <dgm:prSet/>
      <dgm:spPr/>
      <dgm:t>
        <a:bodyPr/>
        <a:lstStyle/>
        <a:p>
          <a:endParaRPr lang="en-IE"/>
        </a:p>
      </dgm:t>
    </dgm:pt>
    <dgm:pt modelId="{D6EAFA4B-867B-4233-9E6F-0B1167CAE105}" type="sibTrans" cxnId="{A5EDBB23-3A71-4284-97BE-ECCF1E48B2E9}">
      <dgm:prSet/>
      <dgm:spPr/>
      <dgm:t>
        <a:bodyPr/>
        <a:lstStyle/>
        <a:p>
          <a:endParaRPr lang="en-IE"/>
        </a:p>
      </dgm:t>
    </dgm:pt>
    <dgm:pt modelId="{CEFADCB1-819A-42B2-ABF4-9C1A82FA8AC2}">
      <dgm:prSet phldrT="[Text]"/>
      <dgm:spPr/>
      <dgm:t>
        <a:bodyPr/>
        <a:lstStyle/>
        <a:p>
          <a:r>
            <a:rPr lang="en-US" dirty="0"/>
            <a:t>Comhleas</a:t>
          </a:r>
          <a:endParaRPr lang="en-IE" dirty="0"/>
        </a:p>
      </dgm:t>
    </dgm:pt>
    <dgm:pt modelId="{8CAF1D39-A059-46EC-8E08-6B5DCD4845E6}" type="parTrans" cxnId="{D389AFED-063B-483D-9E3A-CE8460F528AB}">
      <dgm:prSet/>
      <dgm:spPr/>
      <dgm:t>
        <a:bodyPr/>
        <a:lstStyle/>
        <a:p>
          <a:endParaRPr lang="en-IE"/>
        </a:p>
      </dgm:t>
    </dgm:pt>
    <dgm:pt modelId="{FE0A36BB-47E7-4153-9BDF-0FB19A530388}" type="sibTrans" cxnId="{D389AFED-063B-483D-9E3A-CE8460F528AB}">
      <dgm:prSet/>
      <dgm:spPr/>
      <dgm:t>
        <a:bodyPr/>
        <a:lstStyle/>
        <a:p>
          <a:endParaRPr lang="en-IE"/>
        </a:p>
      </dgm:t>
    </dgm:pt>
    <dgm:pt modelId="{63CC3091-2236-4C4C-BADA-46F77A1DC351}">
      <dgm:prSet phldrT="[Text]"/>
      <dgm:spPr/>
      <dgm:t>
        <a:bodyPr/>
        <a:lstStyle/>
        <a:p>
          <a:r>
            <a:rPr lang="en-US" dirty="0"/>
            <a:t>Luachanna</a:t>
          </a:r>
          <a:endParaRPr lang="en-IE" dirty="0"/>
        </a:p>
      </dgm:t>
    </dgm:pt>
    <dgm:pt modelId="{E10A4F5D-0DA5-4FDE-905C-307463AB33E8}" type="parTrans" cxnId="{7075232C-C945-44B8-B630-5B29DD55E185}">
      <dgm:prSet/>
      <dgm:spPr/>
      <dgm:t>
        <a:bodyPr/>
        <a:lstStyle/>
        <a:p>
          <a:endParaRPr lang="en-IE"/>
        </a:p>
      </dgm:t>
    </dgm:pt>
    <dgm:pt modelId="{73E321C2-4380-44E0-BCDD-688AC5C3AC4F}" type="sibTrans" cxnId="{7075232C-C945-44B8-B630-5B29DD55E185}">
      <dgm:prSet/>
      <dgm:spPr/>
      <dgm:t>
        <a:bodyPr/>
        <a:lstStyle/>
        <a:p>
          <a:endParaRPr lang="en-IE"/>
        </a:p>
      </dgm:t>
    </dgm:pt>
    <dgm:pt modelId="{B234ACB0-64F2-4B06-B6D2-01DB11E3E1D4}">
      <dgm:prSet/>
      <dgm:spPr/>
      <dgm:t>
        <a:bodyPr/>
        <a:lstStyle/>
        <a:p>
          <a:r>
            <a:rPr lang="en-US" dirty="0"/>
            <a:t>Nósanna</a:t>
          </a:r>
          <a:endParaRPr lang="en-IE" dirty="0"/>
        </a:p>
      </dgm:t>
    </dgm:pt>
    <dgm:pt modelId="{202E6D7D-462B-4475-A315-189AEA2AC011}" type="parTrans" cxnId="{1E285761-7DF2-49E9-B934-0FFF7650B1A6}">
      <dgm:prSet/>
      <dgm:spPr/>
      <dgm:t>
        <a:bodyPr/>
        <a:lstStyle/>
        <a:p>
          <a:endParaRPr lang="en-IE"/>
        </a:p>
      </dgm:t>
    </dgm:pt>
    <dgm:pt modelId="{5CB56007-7AC7-447B-BA8A-5E01364111B1}" type="sibTrans" cxnId="{1E285761-7DF2-49E9-B934-0FFF7650B1A6}">
      <dgm:prSet/>
      <dgm:spPr/>
      <dgm:t>
        <a:bodyPr/>
        <a:lstStyle/>
        <a:p>
          <a:endParaRPr lang="en-IE"/>
        </a:p>
      </dgm:t>
    </dgm:pt>
    <dgm:pt modelId="{812960F5-E2DA-439B-BF0E-04A00AA31836}">
      <dgm:prSet/>
      <dgm:spPr/>
      <dgm:t>
        <a:bodyPr/>
        <a:lstStyle/>
        <a:p>
          <a:r>
            <a:rPr lang="en-US" dirty="0"/>
            <a:t>Féiniúlacht</a:t>
          </a:r>
          <a:endParaRPr lang="en-IE" dirty="0"/>
        </a:p>
      </dgm:t>
    </dgm:pt>
    <dgm:pt modelId="{B9588B17-2D77-4B84-8381-355C9626030D}" type="parTrans" cxnId="{F6558A79-7594-4CE5-9428-0924F468C2A2}">
      <dgm:prSet/>
      <dgm:spPr/>
      <dgm:t>
        <a:bodyPr/>
        <a:lstStyle/>
        <a:p>
          <a:endParaRPr lang="en-IE"/>
        </a:p>
      </dgm:t>
    </dgm:pt>
    <dgm:pt modelId="{7C75F10B-7F67-47FE-81CD-87B4F7159C88}" type="sibTrans" cxnId="{F6558A79-7594-4CE5-9428-0924F468C2A2}">
      <dgm:prSet/>
      <dgm:spPr/>
      <dgm:t>
        <a:bodyPr/>
        <a:lstStyle/>
        <a:p>
          <a:endParaRPr lang="en-IE"/>
        </a:p>
      </dgm:t>
    </dgm:pt>
    <dgm:pt modelId="{C6367502-C0FC-4727-96C6-94415FA8DBBB}">
      <dgm:prSet/>
      <dgm:spPr/>
      <dgm:t>
        <a:bodyPr/>
        <a:lstStyle/>
        <a:p>
          <a:r>
            <a:rPr lang="en-US" dirty="0"/>
            <a:t>Creideamh Reiligiúnach</a:t>
          </a:r>
          <a:endParaRPr lang="en-IE" dirty="0"/>
        </a:p>
      </dgm:t>
    </dgm:pt>
    <dgm:pt modelId="{2D76EA45-CF1C-4B19-8F37-DA266849DF21}" type="parTrans" cxnId="{2BA085F9-89B2-4AF0-8B45-8295AE88B5A5}">
      <dgm:prSet/>
      <dgm:spPr/>
      <dgm:t>
        <a:bodyPr/>
        <a:lstStyle/>
        <a:p>
          <a:endParaRPr lang="en-IE"/>
        </a:p>
      </dgm:t>
    </dgm:pt>
    <dgm:pt modelId="{7371B6C4-611A-45C4-BEB1-9B080CAB5169}" type="sibTrans" cxnId="{2BA085F9-89B2-4AF0-8B45-8295AE88B5A5}">
      <dgm:prSet/>
      <dgm:spPr/>
      <dgm:t>
        <a:bodyPr/>
        <a:lstStyle/>
        <a:p>
          <a:endParaRPr lang="en-IE"/>
        </a:p>
      </dgm:t>
    </dgm:pt>
    <dgm:pt modelId="{80EFDCDF-F01B-4DDC-9A9F-2262EED1A76F}">
      <dgm:prSet/>
      <dgm:spPr/>
      <dgm:t>
        <a:bodyPr/>
        <a:lstStyle/>
        <a:p>
          <a:r>
            <a:rPr lang="en-US" dirty="0"/>
            <a:t>Cónasc</a:t>
          </a:r>
          <a:endParaRPr lang="en-IE" dirty="0"/>
        </a:p>
      </dgm:t>
    </dgm:pt>
    <dgm:pt modelId="{45E093ED-F208-4DF4-8E38-11F6D25552ED}" type="parTrans" cxnId="{0AE9A937-8B60-4DC0-A9B0-A14F9460A73A}">
      <dgm:prSet/>
      <dgm:spPr/>
      <dgm:t>
        <a:bodyPr/>
        <a:lstStyle/>
        <a:p>
          <a:endParaRPr lang="en-IE"/>
        </a:p>
      </dgm:t>
    </dgm:pt>
    <dgm:pt modelId="{65E056A8-F781-4145-B7FB-0E428D94F44D}" type="sibTrans" cxnId="{0AE9A937-8B60-4DC0-A9B0-A14F9460A73A}">
      <dgm:prSet/>
      <dgm:spPr/>
      <dgm:t>
        <a:bodyPr/>
        <a:lstStyle/>
        <a:p>
          <a:endParaRPr lang="en-IE"/>
        </a:p>
      </dgm:t>
    </dgm:pt>
    <dgm:pt modelId="{6A5F0A4A-067E-4EEB-BA6E-490C6EA12E6B}">
      <dgm:prSet/>
      <dgm:spPr/>
      <dgm:t>
        <a:bodyPr/>
        <a:lstStyle/>
        <a:p>
          <a:r>
            <a:rPr lang="en-US" dirty="0" err="1"/>
            <a:t>Paindéim</a:t>
          </a:r>
          <a:r>
            <a:rPr lang="en-US" dirty="0"/>
            <a:t> Dhomhanda</a:t>
          </a:r>
          <a:endParaRPr lang="en-IE" dirty="0"/>
        </a:p>
      </dgm:t>
    </dgm:pt>
    <dgm:pt modelId="{C79CEA94-4FF5-44F4-A255-4E6BE65AA861}" type="parTrans" cxnId="{87E022A3-32F8-4831-B690-FF4C1E0E7904}">
      <dgm:prSet/>
      <dgm:spPr/>
      <dgm:t>
        <a:bodyPr/>
        <a:lstStyle/>
        <a:p>
          <a:endParaRPr lang="en-IE"/>
        </a:p>
      </dgm:t>
    </dgm:pt>
    <dgm:pt modelId="{83C1AB63-C2D1-4798-90C5-BD0B5B364785}" type="sibTrans" cxnId="{87E022A3-32F8-4831-B690-FF4C1E0E7904}">
      <dgm:prSet/>
      <dgm:spPr/>
      <dgm:t>
        <a:bodyPr/>
        <a:lstStyle/>
        <a:p>
          <a:endParaRPr lang="en-IE"/>
        </a:p>
      </dgm:t>
    </dgm:pt>
    <dgm:pt modelId="{EEC110B5-DF1A-4655-B314-9BF31F6EE8CD}" type="pres">
      <dgm:prSet presAssocID="{F114FFC1-BEA0-46E0-82F2-B24209F86158}" presName="linear" presStyleCnt="0">
        <dgm:presLayoutVars>
          <dgm:dir/>
          <dgm:animLvl val="lvl"/>
          <dgm:resizeHandles val="exact"/>
        </dgm:presLayoutVars>
      </dgm:prSet>
      <dgm:spPr/>
    </dgm:pt>
    <dgm:pt modelId="{B88C5CBC-A86F-4BD1-A39F-DC3CBB1D9770}" type="pres">
      <dgm:prSet presAssocID="{9C330F0D-CFBF-4A7C-BCE9-0BA0108EE99D}" presName="parentLin" presStyleCnt="0"/>
      <dgm:spPr/>
    </dgm:pt>
    <dgm:pt modelId="{A7AFC53C-5EFC-4E05-AE69-8F39560C45DD}" type="pres">
      <dgm:prSet presAssocID="{9C330F0D-CFBF-4A7C-BCE9-0BA0108EE99D}" presName="parentLeftMargin" presStyleLbl="node1" presStyleIdx="0" presStyleCnt="8"/>
      <dgm:spPr/>
    </dgm:pt>
    <dgm:pt modelId="{562DCA6B-AF04-40FF-A0BE-8986D8D7A817}" type="pres">
      <dgm:prSet presAssocID="{9C330F0D-CFBF-4A7C-BCE9-0BA0108EE99D}" presName="parentText" presStyleLbl="node1" presStyleIdx="0" presStyleCnt="8">
        <dgm:presLayoutVars>
          <dgm:chMax val="0"/>
          <dgm:bulletEnabled val="1"/>
        </dgm:presLayoutVars>
      </dgm:prSet>
      <dgm:spPr/>
    </dgm:pt>
    <dgm:pt modelId="{5E1F6487-CBC7-4A38-B1F5-A557454111C8}" type="pres">
      <dgm:prSet presAssocID="{9C330F0D-CFBF-4A7C-BCE9-0BA0108EE99D}" presName="negativeSpace" presStyleCnt="0"/>
      <dgm:spPr/>
    </dgm:pt>
    <dgm:pt modelId="{7AA459F5-16A6-4A6A-A609-93AD2699E9BF}" type="pres">
      <dgm:prSet presAssocID="{9C330F0D-CFBF-4A7C-BCE9-0BA0108EE99D}" presName="childText" presStyleLbl="conFgAcc1" presStyleIdx="0" presStyleCnt="8">
        <dgm:presLayoutVars>
          <dgm:bulletEnabled val="1"/>
        </dgm:presLayoutVars>
      </dgm:prSet>
      <dgm:spPr/>
    </dgm:pt>
    <dgm:pt modelId="{4DCA0FE9-4AAD-46CB-9955-FEC2E592406D}" type="pres">
      <dgm:prSet presAssocID="{D6EAFA4B-867B-4233-9E6F-0B1167CAE105}" presName="spaceBetweenRectangles" presStyleCnt="0"/>
      <dgm:spPr/>
    </dgm:pt>
    <dgm:pt modelId="{3D55AAE7-9F82-48C7-811E-09347399237F}" type="pres">
      <dgm:prSet presAssocID="{CEFADCB1-819A-42B2-ABF4-9C1A82FA8AC2}" presName="parentLin" presStyleCnt="0"/>
      <dgm:spPr/>
    </dgm:pt>
    <dgm:pt modelId="{FB38940E-313A-4184-B580-2D0A065A590C}" type="pres">
      <dgm:prSet presAssocID="{CEFADCB1-819A-42B2-ABF4-9C1A82FA8AC2}" presName="parentLeftMargin" presStyleLbl="node1" presStyleIdx="0" presStyleCnt="8"/>
      <dgm:spPr/>
    </dgm:pt>
    <dgm:pt modelId="{CA9E62E7-88E4-4C9F-A353-4134003AC1FF}" type="pres">
      <dgm:prSet presAssocID="{CEFADCB1-819A-42B2-ABF4-9C1A82FA8AC2}" presName="parentText" presStyleLbl="node1" presStyleIdx="1" presStyleCnt="8">
        <dgm:presLayoutVars>
          <dgm:chMax val="0"/>
          <dgm:bulletEnabled val="1"/>
        </dgm:presLayoutVars>
      </dgm:prSet>
      <dgm:spPr/>
    </dgm:pt>
    <dgm:pt modelId="{B7A99E9C-9198-4E1E-833D-E5CAD9236BF3}" type="pres">
      <dgm:prSet presAssocID="{CEFADCB1-819A-42B2-ABF4-9C1A82FA8AC2}" presName="negativeSpace" presStyleCnt="0"/>
      <dgm:spPr/>
    </dgm:pt>
    <dgm:pt modelId="{17824E4F-2446-4BB2-A9A3-3E36EAF70D31}" type="pres">
      <dgm:prSet presAssocID="{CEFADCB1-819A-42B2-ABF4-9C1A82FA8AC2}" presName="childText" presStyleLbl="conFgAcc1" presStyleIdx="1" presStyleCnt="8">
        <dgm:presLayoutVars>
          <dgm:bulletEnabled val="1"/>
        </dgm:presLayoutVars>
      </dgm:prSet>
      <dgm:spPr/>
    </dgm:pt>
    <dgm:pt modelId="{425B31EF-C6ED-4CE1-A734-7B9D5515E28A}" type="pres">
      <dgm:prSet presAssocID="{FE0A36BB-47E7-4153-9BDF-0FB19A530388}" presName="spaceBetweenRectangles" presStyleCnt="0"/>
      <dgm:spPr/>
    </dgm:pt>
    <dgm:pt modelId="{AAB8D6F1-8303-4AFA-8332-44433B0B36D8}" type="pres">
      <dgm:prSet presAssocID="{80EFDCDF-F01B-4DDC-9A9F-2262EED1A76F}" presName="parentLin" presStyleCnt="0"/>
      <dgm:spPr/>
    </dgm:pt>
    <dgm:pt modelId="{15038B1B-0FED-45D0-980A-041E8E1806DC}" type="pres">
      <dgm:prSet presAssocID="{80EFDCDF-F01B-4DDC-9A9F-2262EED1A76F}" presName="parentLeftMargin" presStyleLbl="node1" presStyleIdx="1" presStyleCnt="8"/>
      <dgm:spPr/>
    </dgm:pt>
    <dgm:pt modelId="{A499DAF7-787A-4B12-ADF4-CA48B0AEA856}" type="pres">
      <dgm:prSet presAssocID="{80EFDCDF-F01B-4DDC-9A9F-2262EED1A76F}" presName="parentText" presStyleLbl="node1" presStyleIdx="2" presStyleCnt="8">
        <dgm:presLayoutVars>
          <dgm:chMax val="0"/>
          <dgm:bulletEnabled val="1"/>
        </dgm:presLayoutVars>
      </dgm:prSet>
      <dgm:spPr/>
    </dgm:pt>
    <dgm:pt modelId="{1123556A-7841-47D2-B0F6-D7D4BD68582B}" type="pres">
      <dgm:prSet presAssocID="{80EFDCDF-F01B-4DDC-9A9F-2262EED1A76F}" presName="negativeSpace" presStyleCnt="0"/>
      <dgm:spPr/>
    </dgm:pt>
    <dgm:pt modelId="{39594426-D765-447D-BF07-686F5DB62C04}" type="pres">
      <dgm:prSet presAssocID="{80EFDCDF-F01B-4DDC-9A9F-2262EED1A76F}" presName="childText" presStyleLbl="conFgAcc1" presStyleIdx="2" presStyleCnt="8">
        <dgm:presLayoutVars>
          <dgm:bulletEnabled val="1"/>
        </dgm:presLayoutVars>
      </dgm:prSet>
      <dgm:spPr/>
    </dgm:pt>
    <dgm:pt modelId="{FCC1F714-A718-4446-9D97-16F30041F717}" type="pres">
      <dgm:prSet presAssocID="{65E056A8-F781-4145-B7FB-0E428D94F44D}" presName="spaceBetweenRectangles" presStyleCnt="0"/>
      <dgm:spPr/>
    </dgm:pt>
    <dgm:pt modelId="{AFBF6963-6BB3-401B-9EC5-9C510A1FB714}" type="pres">
      <dgm:prSet presAssocID="{63CC3091-2236-4C4C-BADA-46F77A1DC351}" presName="parentLin" presStyleCnt="0"/>
      <dgm:spPr/>
    </dgm:pt>
    <dgm:pt modelId="{ED1FA846-AF72-425C-AF5E-208E33AE42E8}" type="pres">
      <dgm:prSet presAssocID="{63CC3091-2236-4C4C-BADA-46F77A1DC351}" presName="parentLeftMargin" presStyleLbl="node1" presStyleIdx="2" presStyleCnt="8"/>
      <dgm:spPr/>
    </dgm:pt>
    <dgm:pt modelId="{F2CB7B60-EE19-468A-9BEA-ADB6F6FADE76}" type="pres">
      <dgm:prSet presAssocID="{63CC3091-2236-4C4C-BADA-46F77A1DC351}" presName="parentText" presStyleLbl="node1" presStyleIdx="3" presStyleCnt="8">
        <dgm:presLayoutVars>
          <dgm:chMax val="0"/>
          <dgm:bulletEnabled val="1"/>
        </dgm:presLayoutVars>
      </dgm:prSet>
      <dgm:spPr/>
    </dgm:pt>
    <dgm:pt modelId="{D353D4C8-5A37-47D8-83FD-77A73702DCD8}" type="pres">
      <dgm:prSet presAssocID="{63CC3091-2236-4C4C-BADA-46F77A1DC351}" presName="negativeSpace" presStyleCnt="0"/>
      <dgm:spPr/>
    </dgm:pt>
    <dgm:pt modelId="{65B61094-D6ED-40DA-9899-A847CBCFF4D3}" type="pres">
      <dgm:prSet presAssocID="{63CC3091-2236-4C4C-BADA-46F77A1DC351}" presName="childText" presStyleLbl="conFgAcc1" presStyleIdx="3" presStyleCnt="8">
        <dgm:presLayoutVars>
          <dgm:bulletEnabled val="1"/>
        </dgm:presLayoutVars>
      </dgm:prSet>
      <dgm:spPr/>
    </dgm:pt>
    <dgm:pt modelId="{C33218CC-6D01-4839-AFD4-91C33D8E50EE}" type="pres">
      <dgm:prSet presAssocID="{73E321C2-4380-44E0-BCDD-688AC5C3AC4F}" presName="spaceBetweenRectangles" presStyleCnt="0"/>
      <dgm:spPr/>
    </dgm:pt>
    <dgm:pt modelId="{EF5477F8-E1B3-4539-90BB-32CF6F3E7D8A}" type="pres">
      <dgm:prSet presAssocID="{B234ACB0-64F2-4B06-B6D2-01DB11E3E1D4}" presName="parentLin" presStyleCnt="0"/>
      <dgm:spPr/>
    </dgm:pt>
    <dgm:pt modelId="{B985442B-55F0-4931-BBA6-AF9E51B15952}" type="pres">
      <dgm:prSet presAssocID="{B234ACB0-64F2-4B06-B6D2-01DB11E3E1D4}" presName="parentLeftMargin" presStyleLbl="node1" presStyleIdx="3" presStyleCnt="8"/>
      <dgm:spPr/>
    </dgm:pt>
    <dgm:pt modelId="{70B2B9E9-1D7E-42E9-A3D3-EE116E13A831}" type="pres">
      <dgm:prSet presAssocID="{B234ACB0-64F2-4B06-B6D2-01DB11E3E1D4}" presName="parentText" presStyleLbl="node1" presStyleIdx="4" presStyleCnt="8">
        <dgm:presLayoutVars>
          <dgm:chMax val="0"/>
          <dgm:bulletEnabled val="1"/>
        </dgm:presLayoutVars>
      </dgm:prSet>
      <dgm:spPr/>
    </dgm:pt>
    <dgm:pt modelId="{67D31563-CF88-44E8-9A4D-0461CF2B8012}" type="pres">
      <dgm:prSet presAssocID="{B234ACB0-64F2-4B06-B6D2-01DB11E3E1D4}" presName="negativeSpace" presStyleCnt="0"/>
      <dgm:spPr/>
    </dgm:pt>
    <dgm:pt modelId="{E204A73B-7A13-4A22-A7BD-8EDFBD212D28}" type="pres">
      <dgm:prSet presAssocID="{B234ACB0-64F2-4B06-B6D2-01DB11E3E1D4}" presName="childText" presStyleLbl="conFgAcc1" presStyleIdx="4" presStyleCnt="8">
        <dgm:presLayoutVars>
          <dgm:bulletEnabled val="1"/>
        </dgm:presLayoutVars>
      </dgm:prSet>
      <dgm:spPr/>
    </dgm:pt>
    <dgm:pt modelId="{7E27F1F3-5198-4F10-A19D-A41133EBE855}" type="pres">
      <dgm:prSet presAssocID="{5CB56007-7AC7-447B-BA8A-5E01364111B1}" presName="spaceBetweenRectangles" presStyleCnt="0"/>
      <dgm:spPr/>
    </dgm:pt>
    <dgm:pt modelId="{44B271FF-7010-4EA1-9B24-64CCF62556E5}" type="pres">
      <dgm:prSet presAssocID="{812960F5-E2DA-439B-BF0E-04A00AA31836}" presName="parentLin" presStyleCnt="0"/>
      <dgm:spPr/>
    </dgm:pt>
    <dgm:pt modelId="{32F7D7DC-9401-4A2B-9455-7ED9B4DECA4A}" type="pres">
      <dgm:prSet presAssocID="{812960F5-E2DA-439B-BF0E-04A00AA31836}" presName="parentLeftMargin" presStyleLbl="node1" presStyleIdx="4" presStyleCnt="8"/>
      <dgm:spPr/>
    </dgm:pt>
    <dgm:pt modelId="{460526A1-3DDD-4024-947F-77BDF8FEFDFF}" type="pres">
      <dgm:prSet presAssocID="{812960F5-E2DA-439B-BF0E-04A00AA31836}" presName="parentText" presStyleLbl="node1" presStyleIdx="5" presStyleCnt="8">
        <dgm:presLayoutVars>
          <dgm:chMax val="0"/>
          <dgm:bulletEnabled val="1"/>
        </dgm:presLayoutVars>
      </dgm:prSet>
      <dgm:spPr/>
    </dgm:pt>
    <dgm:pt modelId="{797CAD12-2D3C-4E18-AE4D-15ABB7FAA34A}" type="pres">
      <dgm:prSet presAssocID="{812960F5-E2DA-439B-BF0E-04A00AA31836}" presName="negativeSpace" presStyleCnt="0"/>
      <dgm:spPr/>
    </dgm:pt>
    <dgm:pt modelId="{B0021FB5-664C-4769-982A-C2CAFA6C1188}" type="pres">
      <dgm:prSet presAssocID="{812960F5-E2DA-439B-BF0E-04A00AA31836}" presName="childText" presStyleLbl="conFgAcc1" presStyleIdx="5" presStyleCnt="8">
        <dgm:presLayoutVars>
          <dgm:bulletEnabled val="1"/>
        </dgm:presLayoutVars>
      </dgm:prSet>
      <dgm:spPr/>
    </dgm:pt>
    <dgm:pt modelId="{82D687AD-5430-4C6E-9E16-C6B89C59B128}" type="pres">
      <dgm:prSet presAssocID="{7C75F10B-7F67-47FE-81CD-87B4F7159C88}" presName="spaceBetweenRectangles" presStyleCnt="0"/>
      <dgm:spPr/>
    </dgm:pt>
    <dgm:pt modelId="{587362A7-D7A8-47A2-A12A-EDC8C37CF287}" type="pres">
      <dgm:prSet presAssocID="{C6367502-C0FC-4727-96C6-94415FA8DBBB}" presName="parentLin" presStyleCnt="0"/>
      <dgm:spPr/>
    </dgm:pt>
    <dgm:pt modelId="{6EDA73D8-D985-46E4-99B8-4C15B4689C91}" type="pres">
      <dgm:prSet presAssocID="{C6367502-C0FC-4727-96C6-94415FA8DBBB}" presName="parentLeftMargin" presStyleLbl="node1" presStyleIdx="5" presStyleCnt="8"/>
      <dgm:spPr/>
    </dgm:pt>
    <dgm:pt modelId="{06B7213D-75DA-4233-AD38-EAE37CA21F56}" type="pres">
      <dgm:prSet presAssocID="{C6367502-C0FC-4727-96C6-94415FA8DBBB}" presName="parentText" presStyleLbl="node1" presStyleIdx="6" presStyleCnt="8">
        <dgm:presLayoutVars>
          <dgm:chMax val="0"/>
          <dgm:bulletEnabled val="1"/>
        </dgm:presLayoutVars>
      </dgm:prSet>
      <dgm:spPr/>
    </dgm:pt>
    <dgm:pt modelId="{A9F1F74A-CBF9-47B6-95F3-67D5BC31471C}" type="pres">
      <dgm:prSet presAssocID="{C6367502-C0FC-4727-96C6-94415FA8DBBB}" presName="negativeSpace" presStyleCnt="0"/>
      <dgm:spPr/>
    </dgm:pt>
    <dgm:pt modelId="{4C40DC15-8B37-4751-8397-EDA815FDD87A}" type="pres">
      <dgm:prSet presAssocID="{C6367502-C0FC-4727-96C6-94415FA8DBBB}" presName="childText" presStyleLbl="conFgAcc1" presStyleIdx="6" presStyleCnt="8">
        <dgm:presLayoutVars>
          <dgm:bulletEnabled val="1"/>
        </dgm:presLayoutVars>
      </dgm:prSet>
      <dgm:spPr/>
    </dgm:pt>
    <dgm:pt modelId="{FC52D461-9925-43E7-9244-6E67884936B1}" type="pres">
      <dgm:prSet presAssocID="{7371B6C4-611A-45C4-BEB1-9B080CAB5169}" presName="spaceBetweenRectangles" presStyleCnt="0"/>
      <dgm:spPr/>
    </dgm:pt>
    <dgm:pt modelId="{9E1910C4-2DAD-49DE-969B-4BCE34EE11FF}" type="pres">
      <dgm:prSet presAssocID="{6A5F0A4A-067E-4EEB-BA6E-490C6EA12E6B}" presName="parentLin" presStyleCnt="0"/>
      <dgm:spPr/>
    </dgm:pt>
    <dgm:pt modelId="{6AAA757E-7B4D-43EB-A66A-0F28B1193032}" type="pres">
      <dgm:prSet presAssocID="{6A5F0A4A-067E-4EEB-BA6E-490C6EA12E6B}" presName="parentLeftMargin" presStyleLbl="node1" presStyleIdx="6" presStyleCnt="8"/>
      <dgm:spPr/>
    </dgm:pt>
    <dgm:pt modelId="{E23C1A68-B43F-4268-9005-671A33DE9F7C}" type="pres">
      <dgm:prSet presAssocID="{6A5F0A4A-067E-4EEB-BA6E-490C6EA12E6B}" presName="parentText" presStyleLbl="node1" presStyleIdx="7" presStyleCnt="8">
        <dgm:presLayoutVars>
          <dgm:chMax val="0"/>
          <dgm:bulletEnabled val="1"/>
        </dgm:presLayoutVars>
      </dgm:prSet>
      <dgm:spPr/>
    </dgm:pt>
    <dgm:pt modelId="{2EAFF6D4-DC9D-4F31-BD38-9AB9CCF7527A}" type="pres">
      <dgm:prSet presAssocID="{6A5F0A4A-067E-4EEB-BA6E-490C6EA12E6B}" presName="negativeSpace" presStyleCnt="0"/>
      <dgm:spPr/>
    </dgm:pt>
    <dgm:pt modelId="{C4ED99E3-3233-46BC-80FB-805775605892}" type="pres">
      <dgm:prSet presAssocID="{6A5F0A4A-067E-4EEB-BA6E-490C6EA12E6B}" presName="childText" presStyleLbl="conFgAcc1" presStyleIdx="7" presStyleCnt="8">
        <dgm:presLayoutVars>
          <dgm:bulletEnabled val="1"/>
        </dgm:presLayoutVars>
      </dgm:prSet>
      <dgm:spPr/>
    </dgm:pt>
  </dgm:ptLst>
  <dgm:cxnLst>
    <dgm:cxn modelId="{82FA9803-8B01-455F-89AF-D73E8617F4D6}" type="presOf" srcId="{812960F5-E2DA-439B-BF0E-04A00AA31836}" destId="{32F7D7DC-9401-4A2B-9455-7ED9B4DECA4A}" srcOrd="0" destOrd="0" presId="urn:microsoft.com/office/officeart/2005/8/layout/list1"/>
    <dgm:cxn modelId="{2FA9BA1E-F0C1-4ED3-9566-B91AE9A93C53}" type="presOf" srcId="{9C330F0D-CFBF-4A7C-BCE9-0BA0108EE99D}" destId="{562DCA6B-AF04-40FF-A0BE-8986D8D7A817}" srcOrd="1" destOrd="0" presId="urn:microsoft.com/office/officeart/2005/8/layout/list1"/>
    <dgm:cxn modelId="{A5EDBB23-3A71-4284-97BE-ECCF1E48B2E9}" srcId="{F114FFC1-BEA0-46E0-82F2-B24209F86158}" destId="{9C330F0D-CFBF-4A7C-BCE9-0BA0108EE99D}" srcOrd="0" destOrd="0" parTransId="{5A23F009-F708-49DE-83B1-5E48FFBD5E04}" sibTransId="{D6EAFA4B-867B-4233-9E6F-0B1167CAE105}"/>
    <dgm:cxn modelId="{7075232C-C945-44B8-B630-5B29DD55E185}" srcId="{F114FFC1-BEA0-46E0-82F2-B24209F86158}" destId="{63CC3091-2236-4C4C-BADA-46F77A1DC351}" srcOrd="3" destOrd="0" parTransId="{E10A4F5D-0DA5-4FDE-905C-307463AB33E8}" sibTransId="{73E321C2-4380-44E0-BCDD-688AC5C3AC4F}"/>
    <dgm:cxn modelId="{0AE9A937-8B60-4DC0-A9B0-A14F9460A73A}" srcId="{F114FFC1-BEA0-46E0-82F2-B24209F86158}" destId="{80EFDCDF-F01B-4DDC-9A9F-2262EED1A76F}" srcOrd="2" destOrd="0" parTransId="{45E093ED-F208-4DF4-8E38-11F6D25552ED}" sibTransId="{65E056A8-F781-4145-B7FB-0E428D94F44D}"/>
    <dgm:cxn modelId="{E0BE4E3B-DB79-4C84-A16A-06C01AC5637D}" type="presOf" srcId="{6A5F0A4A-067E-4EEB-BA6E-490C6EA12E6B}" destId="{6AAA757E-7B4D-43EB-A66A-0F28B1193032}" srcOrd="0" destOrd="0" presId="urn:microsoft.com/office/officeart/2005/8/layout/list1"/>
    <dgm:cxn modelId="{F43A063E-AF00-44B5-BB93-2472EA066620}" type="presOf" srcId="{812960F5-E2DA-439B-BF0E-04A00AA31836}" destId="{460526A1-3DDD-4024-947F-77BDF8FEFDFF}" srcOrd="1" destOrd="0" presId="urn:microsoft.com/office/officeart/2005/8/layout/list1"/>
    <dgm:cxn modelId="{380C9F60-0C57-41AE-A65E-A184B62C4193}" type="presOf" srcId="{B234ACB0-64F2-4B06-B6D2-01DB11E3E1D4}" destId="{70B2B9E9-1D7E-42E9-A3D3-EE116E13A831}" srcOrd="1" destOrd="0" presId="urn:microsoft.com/office/officeart/2005/8/layout/list1"/>
    <dgm:cxn modelId="{1E285761-7DF2-49E9-B934-0FFF7650B1A6}" srcId="{F114FFC1-BEA0-46E0-82F2-B24209F86158}" destId="{B234ACB0-64F2-4B06-B6D2-01DB11E3E1D4}" srcOrd="4" destOrd="0" parTransId="{202E6D7D-462B-4475-A315-189AEA2AC011}" sibTransId="{5CB56007-7AC7-447B-BA8A-5E01364111B1}"/>
    <dgm:cxn modelId="{7BF5D56C-4711-4E9F-B1E9-8DE772B9AAF3}" type="presOf" srcId="{F114FFC1-BEA0-46E0-82F2-B24209F86158}" destId="{EEC110B5-DF1A-4655-B314-9BF31F6EE8CD}" srcOrd="0" destOrd="0" presId="urn:microsoft.com/office/officeart/2005/8/layout/list1"/>
    <dgm:cxn modelId="{F6558A79-7594-4CE5-9428-0924F468C2A2}" srcId="{F114FFC1-BEA0-46E0-82F2-B24209F86158}" destId="{812960F5-E2DA-439B-BF0E-04A00AA31836}" srcOrd="5" destOrd="0" parTransId="{B9588B17-2D77-4B84-8381-355C9626030D}" sibTransId="{7C75F10B-7F67-47FE-81CD-87B4F7159C88}"/>
    <dgm:cxn modelId="{3390E07F-332E-4175-8CC2-D13FCFADE040}" type="presOf" srcId="{80EFDCDF-F01B-4DDC-9A9F-2262EED1A76F}" destId="{15038B1B-0FED-45D0-980A-041E8E1806DC}" srcOrd="0" destOrd="0" presId="urn:microsoft.com/office/officeart/2005/8/layout/list1"/>
    <dgm:cxn modelId="{DB7ED988-2E84-4D04-8145-BCFBB40F9647}" type="presOf" srcId="{6A5F0A4A-067E-4EEB-BA6E-490C6EA12E6B}" destId="{E23C1A68-B43F-4268-9005-671A33DE9F7C}" srcOrd="1" destOrd="0" presId="urn:microsoft.com/office/officeart/2005/8/layout/list1"/>
    <dgm:cxn modelId="{63F9838E-2F3C-4AAF-A15A-7C1641FA031E}" type="presOf" srcId="{C6367502-C0FC-4727-96C6-94415FA8DBBB}" destId="{06B7213D-75DA-4233-AD38-EAE37CA21F56}" srcOrd="1" destOrd="0" presId="urn:microsoft.com/office/officeart/2005/8/layout/list1"/>
    <dgm:cxn modelId="{2E934299-34D5-42D8-8DC6-93CA89D3A01F}" type="presOf" srcId="{9C330F0D-CFBF-4A7C-BCE9-0BA0108EE99D}" destId="{A7AFC53C-5EFC-4E05-AE69-8F39560C45DD}" srcOrd="0" destOrd="0" presId="urn:microsoft.com/office/officeart/2005/8/layout/list1"/>
    <dgm:cxn modelId="{B88AF59A-49A2-482A-85E6-79C938D254FC}" type="presOf" srcId="{CEFADCB1-819A-42B2-ABF4-9C1A82FA8AC2}" destId="{CA9E62E7-88E4-4C9F-A353-4134003AC1FF}" srcOrd="1" destOrd="0" presId="urn:microsoft.com/office/officeart/2005/8/layout/list1"/>
    <dgm:cxn modelId="{87E022A3-32F8-4831-B690-FF4C1E0E7904}" srcId="{F114FFC1-BEA0-46E0-82F2-B24209F86158}" destId="{6A5F0A4A-067E-4EEB-BA6E-490C6EA12E6B}" srcOrd="7" destOrd="0" parTransId="{C79CEA94-4FF5-44F4-A255-4E6BE65AA861}" sibTransId="{83C1AB63-C2D1-4798-90C5-BD0B5B364785}"/>
    <dgm:cxn modelId="{55D0E6B0-2716-4C4F-96F7-BF2BD391C283}" type="presOf" srcId="{B234ACB0-64F2-4B06-B6D2-01DB11E3E1D4}" destId="{B985442B-55F0-4931-BBA6-AF9E51B15952}" srcOrd="0" destOrd="0" presId="urn:microsoft.com/office/officeart/2005/8/layout/list1"/>
    <dgm:cxn modelId="{FDC097C2-4438-4ECD-A2D0-DFF0023767C2}" type="presOf" srcId="{C6367502-C0FC-4727-96C6-94415FA8DBBB}" destId="{6EDA73D8-D985-46E4-99B8-4C15B4689C91}" srcOrd="0" destOrd="0" presId="urn:microsoft.com/office/officeart/2005/8/layout/list1"/>
    <dgm:cxn modelId="{D93227D8-D32A-4E34-8395-54F780F4BDBC}" type="presOf" srcId="{80EFDCDF-F01B-4DDC-9A9F-2262EED1A76F}" destId="{A499DAF7-787A-4B12-ADF4-CA48B0AEA856}" srcOrd="1" destOrd="0" presId="urn:microsoft.com/office/officeart/2005/8/layout/list1"/>
    <dgm:cxn modelId="{A8ADABD9-4870-493C-9C19-5EEFC44EAF3C}" type="presOf" srcId="{CEFADCB1-819A-42B2-ABF4-9C1A82FA8AC2}" destId="{FB38940E-313A-4184-B580-2D0A065A590C}" srcOrd="0" destOrd="0" presId="urn:microsoft.com/office/officeart/2005/8/layout/list1"/>
    <dgm:cxn modelId="{716799E5-D6B3-417E-B10C-8E6CB7CE4728}" type="presOf" srcId="{63CC3091-2236-4C4C-BADA-46F77A1DC351}" destId="{ED1FA846-AF72-425C-AF5E-208E33AE42E8}" srcOrd="0" destOrd="0" presId="urn:microsoft.com/office/officeart/2005/8/layout/list1"/>
    <dgm:cxn modelId="{D389AFED-063B-483D-9E3A-CE8460F528AB}" srcId="{F114FFC1-BEA0-46E0-82F2-B24209F86158}" destId="{CEFADCB1-819A-42B2-ABF4-9C1A82FA8AC2}" srcOrd="1" destOrd="0" parTransId="{8CAF1D39-A059-46EC-8E08-6B5DCD4845E6}" sibTransId="{FE0A36BB-47E7-4153-9BDF-0FB19A530388}"/>
    <dgm:cxn modelId="{2BA085F9-89B2-4AF0-8B45-8295AE88B5A5}" srcId="{F114FFC1-BEA0-46E0-82F2-B24209F86158}" destId="{C6367502-C0FC-4727-96C6-94415FA8DBBB}" srcOrd="6" destOrd="0" parTransId="{2D76EA45-CF1C-4B19-8F37-DA266849DF21}" sibTransId="{7371B6C4-611A-45C4-BEB1-9B080CAB5169}"/>
    <dgm:cxn modelId="{5E83FAF9-B6A2-4034-8022-820B32E38679}" type="presOf" srcId="{63CC3091-2236-4C4C-BADA-46F77A1DC351}" destId="{F2CB7B60-EE19-468A-9BEA-ADB6F6FADE76}" srcOrd="1" destOrd="0" presId="urn:microsoft.com/office/officeart/2005/8/layout/list1"/>
    <dgm:cxn modelId="{DEE45C2C-D2EE-493E-854A-36179844F027}" type="presParOf" srcId="{EEC110B5-DF1A-4655-B314-9BF31F6EE8CD}" destId="{B88C5CBC-A86F-4BD1-A39F-DC3CBB1D9770}" srcOrd="0" destOrd="0" presId="urn:microsoft.com/office/officeart/2005/8/layout/list1"/>
    <dgm:cxn modelId="{9AD711BE-22F9-49E3-9305-7A6C261A47A2}" type="presParOf" srcId="{B88C5CBC-A86F-4BD1-A39F-DC3CBB1D9770}" destId="{A7AFC53C-5EFC-4E05-AE69-8F39560C45DD}" srcOrd="0" destOrd="0" presId="urn:microsoft.com/office/officeart/2005/8/layout/list1"/>
    <dgm:cxn modelId="{EED8ADDE-FFFA-4A17-9503-2347AF888CCC}" type="presParOf" srcId="{B88C5CBC-A86F-4BD1-A39F-DC3CBB1D9770}" destId="{562DCA6B-AF04-40FF-A0BE-8986D8D7A817}" srcOrd="1" destOrd="0" presId="urn:microsoft.com/office/officeart/2005/8/layout/list1"/>
    <dgm:cxn modelId="{FC699DC0-9FE1-4DA4-9D25-0271A4AEE392}" type="presParOf" srcId="{EEC110B5-DF1A-4655-B314-9BF31F6EE8CD}" destId="{5E1F6487-CBC7-4A38-B1F5-A557454111C8}" srcOrd="1" destOrd="0" presId="urn:microsoft.com/office/officeart/2005/8/layout/list1"/>
    <dgm:cxn modelId="{7AEAAECA-BD59-4977-B05B-81E4254214A6}" type="presParOf" srcId="{EEC110B5-DF1A-4655-B314-9BF31F6EE8CD}" destId="{7AA459F5-16A6-4A6A-A609-93AD2699E9BF}" srcOrd="2" destOrd="0" presId="urn:microsoft.com/office/officeart/2005/8/layout/list1"/>
    <dgm:cxn modelId="{6A4BCA3A-5481-4206-858D-1D844BFE20B3}" type="presParOf" srcId="{EEC110B5-DF1A-4655-B314-9BF31F6EE8CD}" destId="{4DCA0FE9-4AAD-46CB-9955-FEC2E592406D}" srcOrd="3" destOrd="0" presId="urn:microsoft.com/office/officeart/2005/8/layout/list1"/>
    <dgm:cxn modelId="{964F266F-D503-4947-A457-EBD2F0577366}" type="presParOf" srcId="{EEC110B5-DF1A-4655-B314-9BF31F6EE8CD}" destId="{3D55AAE7-9F82-48C7-811E-09347399237F}" srcOrd="4" destOrd="0" presId="urn:microsoft.com/office/officeart/2005/8/layout/list1"/>
    <dgm:cxn modelId="{A8FD7621-0C29-466E-A55A-AC5F2B32E1D4}" type="presParOf" srcId="{3D55AAE7-9F82-48C7-811E-09347399237F}" destId="{FB38940E-313A-4184-B580-2D0A065A590C}" srcOrd="0" destOrd="0" presId="urn:microsoft.com/office/officeart/2005/8/layout/list1"/>
    <dgm:cxn modelId="{03661BD4-A40F-44D6-8ACD-0320D2B88D0E}" type="presParOf" srcId="{3D55AAE7-9F82-48C7-811E-09347399237F}" destId="{CA9E62E7-88E4-4C9F-A353-4134003AC1FF}" srcOrd="1" destOrd="0" presId="urn:microsoft.com/office/officeart/2005/8/layout/list1"/>
    <dgm:cxn modelId="{FC154E79-FFFA-4103-9E19-D8CB0564370A}" type="presParOf" srcId="{EEC110B5-DF1A-4655-B314-9BF31F6EE8CD}" destId="{B7A99E9C-9198-4E1E-833D-E5CAD9236BF3}" srcOrd="5" destOrd="0" presId="urn:microsoft.com/office/officeart/2005/8/layout/list1"/>
    <dgm:cxn modelId="{D0DC347A-0F09-47C6-9190-B05550908D27}" type="presParOf" srcId="{EEC110B5-DF1A-4655-B314-9BF31F6EE8CD}" destId="{17824E4F-2446-4BB2-A9A3-3E36EAF70D31}" srcOrd="6" destOrd="0" presId="urn:microsoft.com/office/officeart/2005/8/layout/list1"/>
    <dgm:cxn modelId="{7741B5B4-85DB-4B43-8B64-042973B49872}" type="presParOf" srcId="{EEC110B5-DF1A-4655-B314-9BF31F6EE8CD}" destId="{425B31EF-C6ED-4CE1-A734-7B9D5515E28A}" srcOrd="7" destOrd="0" presId="urn:microsoft.com/office/officeart/2005/8/layout/list1"/>
    <dgm:cxn modelId="{A3B2B0F4-D84E-4D1B-B493-210D9BD0136E}" type="presParOf" srcId="{EEC110B5-DF1A-4655-B314-9BF31F6EE8CD}" destId="{AAB8D6F1-8303-4AFA-8332-44433B0B36D8}" srcOrd="8" destOrd="0" presId="urn:microsoft.com/office/officeart/2005/8/layout/list1"/>
    <dgm:cxn modelId="{B88CE406-2E4A-4AD3-9383-984A4C54E217}" type="presParOf" srcId="{AAB8D6F1-8303-4AFA-8332-44433B0B36D8}" destId="{15038B1B-0FED-45D0-980A-041E8E1806DC}" srcOrd="0" destOrd="0" presId="urn:microsoft.com/office/officeart/2005/8/layout/list1"/>
    <dgm:cxn modelId="{4FE6EEE3-EB86-4E65-B36A-B7033BD83DA0}" type="presParOf" srcId="{AAB8D6F1-8303-4AFA-8332-44433B0B36D8}" destId="{A499DAF7-787A-4B12-ADF4-CA48B0AEA856}" srcOrd="1" destOrd="0" presId="urn:microsoft.com/office/officeart/2005/8/layout/list1"/>
    <dgm:cxn modelId="{EDE06D25-D340-456B-A5AF-244C3564A1B6}" type="presParOf" srcId="{EEC110B5-DF1A-4655-B314-9BF31F6EE8CD}" destId="{1123556A-7841-47D2-B0F6-D7D4BD68582B}" srcOrd="9" destOrd="0" presId="urn:microsoft.com/office/officeart/2005/8/layout/list1"/>
    <dgm:cxn modelId="{FCF21279-D063-4A1E-AEE3-C8B74A0F6401}" type="presParOf" srcId="{EEC110B5-DF1A-4655-B314-9BF31F6EE8CD}" destId="{39594426-D765-447D-BF07-686F5DB62C04}" srcOrd="10" destOrd="0" presId="urn:microsoft.com/office/officeart/2005/8/layout/list1"/>
    <dgm:cxn modelId="{A79BC977-F45F-49C3-BA1C-A58D16AB3064}" type="presParOf" srcId="{EEC110B5-DF1A-4655-B314-9BF31F6EE8CD}" destId="{FCC1F714-A718-4446-9D97-16F30041F717}" srcOrd="11" destOrd="0" presId="urn:microsoft.com/office/officeart/2005/8/layout/list1"/>
    <dgm:cxn modelId="{4E62EBB5-8630-4016-990C-3EC5AFF15065}" type="presParOf" srcId="{EEC110B5-DF1A-4655-B314-9BF31F6EE8CD}" destId="{AFBF6963-6BB3-401B-9EC5-9C510A1FB714}" srcOrd="12" destOrd="0" presId="urn:microsoft.com/office/officeart/2005/8/layout/list1"/>
    <dgm:cxn modelId="{17733343-5556-42DD-8093-A1253433DF37}" type="presParOf" srcId="{AFBF6963-6BB3-401B-9EC5-9C510A1FB714}" destId="{ED1FA846-AF72-425C-AF5E-208E33AE42E8}" srcOrd="0" destOrd="0" presId="urn:microsoft.com/office/officeart/2005/8/layout/list1"/>
    <dgm:cxn modelId="{4F260454-8614-4BBD-8F90-9F945E0F6FFA}" type="presParOf" srcId="{AFBF6963-6BB3-401B-9EC5-9C510A1FB714}" destId="{F2CB7B60-EE19-468A-9BEA-ADB6F6FADE76}" srcOrd="1" destOrd="0" presId="urn:microsoft.com/office/officeart/2005/8/layout/list1"/>
    <dgm:cxn modelId="{D80100A3-B8FA-4219-A493-2E6D435F0CF4}" type="presParOf" srcId="{EEC110B5-DF1A-4655-B314-9BF31F6EE8CD}" destId="{D353D4C8-5A37-47D8-83FD-77A73702DCD8}" srcOrd="13" destOrd="0" presId="urn:microsoft.com/office/officeart/2005/8/layout/list1"/>
    <dgm:cxn modelId="{998D585D-B865-4A84-A4F5-AEEBB4B8B46B}" type="presParOf" srcId="{EEC110B5-DF1A-4655-B314-9BF31F6EE8CD}" destId="{65B61094-D6ED-40DA-9899-A847CBCFF4D3}" srcOrd="14" destOrd="0" presId="urn:microsoft.com/office/officeart/2005/8/layout/list1"/>
    <dgm:cxn modelId="{FA61ADCE-34C9-4016-98E2-85DAD202D999}" type="presParOf" srcId="{EEC110B5-DF1A-4655-B314-9BF31F6EE8CD}" destId="{C33218CC-6D01-4839-AFD4-91C33D8E50EE}" srcOrd="15" destOrd="0" presId="urn:microsoft.com/office/officeart/2005/8/layout/list1"/>
    <dgm:cxn modelId="{27CD0DBC-E083-4E19-89E5-9F4BBF3BA3AB}" type="presParOf" srcId="{EEC110B5-DF1A-4655-B314-9BF31F6EE8CD}" destId="{EF5477F8-E1B3-4539-90BB-32CF6F3E7D8A}" srcOrd="16" destOrd="0" presId="urn:microsoft.com/office/officeart/2005/8/layout/list1"/>
    <dgm:cxn modelId="{88EE3A5A-AA4E-431A-B086-93240334E2C3}" type="presParOf" srcId="{EF5477F8-E1B3-4539-90BB-32CF6F3E7D8A}" destId="{B985442B-55F0-4931-BBA6-AF9E51B15952}" srcOrd="0" destOrd="0" presId="urn:microsoft.com/office/officeart/2005/8/layout/list1"/>
    <dgm:cxn modelId="{ACF81DA2-A94C-45E8-BED4-1D8AC7D4ED66}" type="presParOf" srcId="{EF5477F8-E1B3-4539-90BB-32CF6F3E7D8A}" destId="{70B2B9E9-1D7E-42E9-A3D3-EE116E13A831}" srcOrd="1" destOrd="0" presId="urn:microsoft.com/office/officeart/2005/8/layout/list1"/>
    <dgm:cxn modelId="{8E9BAAE3-9340-45AE-8F02-85DE81CC6B3E}" type="presParOf" srcId="{EEC110B5-DF1A-4655-B314-9BF31F6EE8CD}" destId="{67D31563-CF88-44E8-9A4D-0461CF2B8012}" srcOrd="17" destOrd="0" presId="urn:microsoft.com/office/officeart/2005/8/layout/list1"/>
    <dgm:cxn modelId="{C3DC3DE3-9631-4E12-8DF0-2AFA9C2B12D2}" type="presParOf" srcId="{EEC110B5-DF1A-4655-B314-9BF31F6EE8CD}" destId="{E204A73B-7A13-4A22-A7BD-8EDFBD212D28}" srcOrd="18" destOrd="0" presId="urn:microsoft.com/office/officeart/2005/8/layout/list1"/>
    <dgm:cxn modelId="{07805CC9-E3A5-446C-9060-752E94EDF655}" type="presParOf" srcId="{EEC110B5-DF1A-4655-B314-9BF31F6EE8CD}" destId="{7E27F1F3-5198-4F10-A19D-A41133EBE855}" srcOrd="19" destOrd="0" presId="urn:microsoft.com/office/officeart/2005/8/layout/list1"/>
    <dgm:cxn modelId="{6A428194-E9EF-4B24-8B5A-FE52265ED9EA}" type="presParOf" srcId="{EEC110B5-DF1A-4655-B314-9BF31F6EE8CD}" destId="{44B271FF-7010-4EA1-9B24-64CCF62556E5}" srcOrd="20" destOrd="0" presId="urn:microsoft.com/office/officeart/2005/8/layout/list1"/>
    <dgm:cxn modelId="{19B05E75-EEED-4E44-93D9-59B4566899B2}" type="presParOf" srcId="{44B271FF-7010-4EA1-9B24-64CCF62556E5}" destId="{32F7D7DC-9401-4A2B-9455-7ED9B4DECA4A}" srcOrd="0" destOrd="0" presId="urn:microsoft.com/office/officeart/2005/8/layout/list1"/>
    <dgm:cxn modelId="{3AD796F9-C16E-486F-A620-98155D783520}" type="presParOf" srcId="{44B271FF-7010-4EA1-9B24-64CCF62556E5}" destId="{460526A1-3DDD-4024-947F-77BDF8FEFDFF}" srcOrd="1" destOrd="0" presId="urn:microsoft.com/office/officeart/2005/8/layout/list1"/>
    <dgm:cxn modelId="{FDF1E3DE-05D1-4922-9941-110F9D4AEBB6}" type="presParOf" srcId="{EEC110B5-DF1A-4655-B314-9BF31F6EE8CD}" destId="{797CAD12-2D3C-4E18-AE4D-15ABB7FAA34A}" srcOrd="21" destOrd="0" presId="urn:microsoft.com/office/officeart/2005/8/layout/list1"/>
    <dgm:cxn modelId="{61274085-9638-4484-82EE-6675EC1B8AE9}" type="presParOf" srcId="{EEC110B5-DF1A-4655-B314-9BF31F6EE8CD}" destId="{B0021FB5-664C-4769-982A-C2CAFA6C1188}" srcOrd="22" destOrd="0" presId="urn:microsoft.com/office/officeart/2005/8/layout/list1"/>
    <dgm:cxn modelId="{2DCF10F4-48E0-4688-873E-E5EC8998FA02}" type="presParOf" srcId="{EEC110B5-DF1A-4655-B314-9BF31F6EE8CD}" destId="{82D687AD-5430-4C6E-9E16-C6B89C59B128}" srcOrd="23" destOrd="0" presId="urn:microsoft.com/office/officeart/2005/8/layout/list1"/>
    <dgm:cxn modelId="{70BF542A-3045-46A9-85F5-509455393479}" type="presParOf" srcId="{EEC110B5-DF1A-4655-B314-9BF31F6EE8CD}" destId="{587362A7-D7A8-47A2-A12A-EDC8C37CF287}" srcOrd="24" destOrd="0" presId="urn:microsoft.com/office/officeart/2005/8/layout/list1"/>
    <dgm:cxn modelId="{8D349BC1-123C-49B4-A739-73A142791927}" type="presParOf" srcId="{587362A7-D7A8-47A2-A12A-EDC8C37CF287}" destId="{6EDA73D8-D985-46E4-99B8-4C15B4689C91}" srcOrd="0" destOrd="0" presId="urn:microsoft.com/office/officeart/2005/8/layout/list1"/>
    <dgm:cxn modelId="{F4DB061E-2622-4FCA-95F6-9F16A6532D41}" type="presParOf" srcId="{587362A7-D7A8-47A2-A12A-EDC8C37CF287}" destId="{06B7213D-75DA-4233-AD38-EAE37CA21F56}" srcOrd="1" destOrd="0" presId="urn:microsoft.com/office/officeart/2005/8/layout/list1"/>
    <dgm:cxn modelId="{F75B8E7E-9B1F-4029-8165-79564D4C5726}" type="presParOf" srcId="{EEC110B5-DF1A-4655-B314-9BF31F6EE8CD}" destId="{A9F1F74A-CBF9-47B6-95F3-67D5BC31471C}" srcOrd="25" destOrd="0" presId="urn:microsoft.com/office/officeart/2005/8/layout/list1"/>
    <dgm:cxn modelId="{28C87D09-5B38-4CAE-BABF-AC70F0664157}" type="presParOf" srcId="{EEC110B5-DF1A-4655-B314-9BF31F6EE8CD}" destId="{4C40DC15-8B37-4751-8397-EDA815FDD87A}" srcOrd="26" destOrd="0" presId="urn:microsoft.com/office/officeart/2005/8/layout/list1"/>
    <dgm:cxn modelId="{DF9CC807-4950-4073-BB01-BEC6BD02DB5E}" type="presParOf" srcId="{EEC110B5-DF1A-4655-B314-9BF31F6EE8CD}" destId="{FC52D461-9925-43E7-9244-6E67884936B1}" srcOrd="27" destOrd="0" presId="urn:microsoft.com/office/officeart/2005/8/layout/list1"/>
    <dgm:cxn modelId="{F92EDEBA-070D-4870-BD34-E387903FEE4B}" type="presParOf" srcId="{EEC110B5-DF1A-4655-B314-9BF31F6EE8CD}" destId="{9E1910C4-2DAD-49DE-969B-4BCE34EE11FF}" srcOrd="28" destOrd="0" presId="urn:microsoft.com/office/officeart/2005/8/layout/list1"/>
    <dgm:cxn modelId="{4F30B3C4-04F2-4E36-903C-076943DCBA52}" type="presParOf" srcId="{9E1910C4-2DAD-49DE-969B-4BCE34EE11FF}" destId="{6AAA757E-7B4D-43EB-A66A-0F28B1193032}" srcOrd="0" destOrd="0" presId="urn:microsoft.com/office/officeart/2005/8/layout/list1"/>
    <dgm:cxn modelId="{AD7F28C7-B492-4600-836F-CF174FE5CC2C}" type="presParOf" srcId="{9E1910C4-2DAD-49DE-969B-4BCE34EE11FF}" destId="{E23C1A68-B43F-4268-9005-671A33DE9F7C}" srcOrd="1" destOrd="0" presId="urn:microsoft.com/office/officeart/2005/8/layout/list1"/>
    <dgm:cxn modelId="{552F05DC-0CF9-4F94-9252-01B8FA637984}" type="presParOf" srcId="{EEC110B5-DF1A-4655-B314-9BF31F6EE8CD}" destId="{2EAFF6D4-DC9D-4F31-BD38-9AB9CCF7527A}" srcOrd="29" destOrd="0" presId="urn:microsoft.com/office/officeart/2005/8/layout/list1"/>
    <dgm:cxn modelId="{A23BF9E4-A443-4097-BD16-F578FE1BC6AC}" type="presParOf" srcId="{EEC110B5-DF1A-4655-B314-9BF31F6EE8CD}" destId="{C4ED99E3-3233-46BC-80FB-805775605892}" srcOrd="3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D502E-BE07-4284-B5DB-C0E56FD3BAA1}" type="doc">
      <dgm:prSet loTypeId="urn:microsoft.com/office/officeart/2016/7/layout/BasicLinearProcessNumbered" loCatId="process" qsTypeId="urn:microsoft.com/office/officeart/2005/8/quickstyle/simple1" qsCatId="simple" csTypeId="urn:microsoft.com/office/officeart/2005/8/colors/colorful2" csCatId="colorful" phldr="1"/>
      <dgm:spPr/>
      <dgm:t>
        <a:bodyPr/>
        <a:lstStyle/>
        <a:p>
          <a:endParaRPr lang="en-US"/>
        </a:p>
      </dgm:t>
    </dgm:pt>
    <dgm:pt modelId="{D4756D19-B5DA-4F8F-A885-6AA339AAB7A0}">
      <dgm:prSet/>
      <dgm:spPr/>
      <dgm:t>
        <a:bodyPr/>
        <a:lstStyle/>
        <a:p>
          <a:r>
            <a:rPr lang="en-US" dirty="0"/>
            <a:t>Scrúdaigh na heochairfhocail ar an liosta</a:t>
          </a:r>
        </a:p>
      </dgm:t>
    </dgm:pt>
    <dgm:pt modelId="{A225D0B1-217C-4B64-8133-AA08EB842BA9}" type="parTrans" cxnId="{F6A94BBA-8DD0-4FED-B660-9013B8FBFBFD}">
      <dgm:prSet/>
      <dgm:spPr/>
      <dgm:t>
        <a:bodyPr/>
        <a:lstStyle/>
        <a:p>
          <a:endParaRPr lang="en-US"/>
        </a:p>
      </dgm:t>
    </dgm:pt>
    <dgm:pt modelId="{F4B398C6-2259-46FA-ADD3-4DEC6F416B43}" type="sibTrans" cxnId="{F6A94BBA-8DD0-4FED-B660-9013B8FBFBFD}">
      <dgm:prSet phldrT="1" phldr="0"/>
      <dgm:spPr/>
      <dgm:t>
        <a:bodyPr/>
        <a:lstStyle/>
        <a:p>
          <a:r>
            <a:rPr lang="en-US"/>
            <a:t>1</a:t>
          </a:r>
        </a:p>
      </dgm:t>
    </dgm:pt>
    <dgm:pt modelId="{5AA15C79-B729-44F6-8527-3DAA618976F8}">
      <dgm:prSet/>
      <dgm:spPr/>
      <dgm:t>
        <a:bodyPr/>
        <a:lstStyle/>
        <a:p>
          <a:r>
            <a:rPr lang="en-US" dirty="0"/>
            <a:t>Pléigh brí na bhfocal indibhidiúil sa rang</a:t>
          </a:r>
        </a:p>
        <a:p>
          <a:r>
            <a:rPr lang="en-US" dirty="0"/>
            <a:t>(3 </a:t>
          </a:r>
          <a:r>
            <a:rPr lang="en-US" dirty="0" err="1"/>
            <a:t>nóim</a:t>
          </a:r>
          <a:r>
            <a:rPr lang="en-US" dirty="0"/>
            <a:t>.)</a:t>
          </a:r>
        </a:p>
      </dgm:t>
    </dgm:pt>
    <dgm:pt modelId="{290C81A3-3459-4756-927D-12AC2CB8DDAF}" type="parTrans" cxnId="{10267E4C-1500-46AB-9AC9-2BF196359FC9}">
      <dgm:prSet/>
      <dgm:spPr/>
      <dgm:t>
        <a:bodyPr/>
        <a:lstStyle/>
        <a:p>
          <a:endParaRPr lang="en-US"/>
        </a:p>
      </dgm:t>
    </dgm:pt>
    <dgm:pt modelId="{45E4FC27-6369-4155-8B0E-CEA5C9AC8B9D}" type="sibTrans" cxnId="{10267E4C-1500-46AB-9AC9-2BF196359FC9}">
      <dgm:prSet phldrT="2" phldr="0"/>
      <dgm:spPr/>
      <dgm:t>
        <a:bodyPr/>
        <a:lstStyle/>
        <a:p>
          <a:r>
            <a:rPr lang="en-US"/>
            <a:t>2</a:t>
          </a:r>
        </a:p>
      </dgm:t>
    </dgm:pt>
    <dgm:pt modelId="{F4BE1632-94E9-4751-91C1-360016AEADD6}">
      <dgm:prSet/>
      <dgm:spPr/>
      <dgm:t>
        <a:bodyPr/>
        <a:lstStyle/>
        <a:p>
          <a:r>
            <a:rPr lang="en-US" dirty="0"/>
            <a:t>Scríobh sampla de gach saghas pobail ar an mbileog oibre</a:t>
          </a:r>
        </a:p>
      </dgm:t>
    </dgm:pt>
    <dgm:pt modelId="{392B94F5-83AF-40C3-BE3D-C72C2D6AE7DC}" type="parTrans" cxnId="{02A7D9DD-ADF9-4130-8C59-26A3730E7E0D}">
      <dgm:prSet/>
      <dgm:spPr/>
      <dgm:t>
        <a:bodyPr/>
        <a:lstStyle/>
        <a:p>
          <a:endParaRPr lang="en-US"/>
        </a:p>
      </dgm:t>
    </dgm:pt>
    <dgm:pt modelId="{EC9E3DEC-6D61-4115-A10C-E22362982952}" type="sibTrans" cxnId="{02A7D9DD-ADF9-4130-8C59-26A3730E7E0D}">
      <dgm:prSet phldrT="3" phldr="0"/>
      <dgm:spPr/>
      <dgm:t>
        <a:bodyPr/>
        <a:lstStyle/>
        <a:p>
          <a:r>
            <a:rPr lang="en-US"/>
            <a:t>3</a:t>
          </a:r>
        </a:p>
      </dgm:t>
    </dgm:pt>
    <dgm:pt modelId="{FAFB8E57-04A6-46A6-80FA-622815EC129C}" type="pres">
      <dgm:prSet presAssocID="{5BCD502E-BE07-4284-B5DB-C0E56FD3BAA1}" presName="Name0" presStyleCnt="0">
        <dgm:presLayoutVars>
          <dgm:animLvl val="lvl"/>
          <dgm:resizeHandles val="exact"/>
        </dgm:presLayoutVars>
      </dgm:prSet>
      <dgm:spPr/>
    </dgm:pt>
    <dgm:pt modelId="{80E10690-B0FC-45AC-90A4-BBC3E15E43A0}" type="pres">
      <dgm:prSet presAssocID="{D4756D19-B5DA-4F8F-A885-6AA339AAB7A0}" presName="compositeNode" presStyleCnt="0">
        <dgm:presLayoutVars>
          <dgm:bulletEnabled val="1"/>
        </dgm:presLayoutVars>
      </dgm:prSet>
      <dgm:spPr/>
    </dgm:pt>
    <dgm:pt modelId="{22BA3C2A-0066-432A-ADC1-F6BF77E51857}" type="pres">
      <dgm:prSet presAssocID="{D4756D19-B5DA-4F8F-A885-6AA339AAB7A0}" presName="bgRect" presStyleLbl="bgAccFollowNode1" presStyleIdx="0" presStyleCnt="3"/>
      <dgm:spPr/>
    </dgm:pt>
    <dgm:pt modelId="{2FC9276A-5ED2-48F2-A561-D1B8D69DFC77}" type="pres">
      <dgm:prSet presAssocID="{F4B398C6-2259-46FA-ADD3-4DEC6F416B43}" presName="sibTransNodeCircle" presStyleLbl="alignNode1" presStyleIdx="0" presStyleCnt="6">
        <dgm:presLayoutVars>
          <dgm:chMax val="0"/>
          <dgm:bulletEnabled/>
        </dgm:presLayoutVars>
      </dgm:prSet>
      <dgm:spPr/>
    </dgm:pt>
    <dgm:pt modelId="{CB5C4278-A4BA-4ED2-A383-21FCC05C02A6}" type="pres">
      <dgm:prSet presAssocID="{D4756D19-B5DA-4F8F-A885-6AA339AAB7A0}" presName="bottomLine" presStyleLbl="alignNode1" presStyleIdx="1" presStyleCnt="6">
        <dgm:presLayoutVars/>
      </dgm:prSet>
      <dgm:spPr/>
    </dgm:pt>
    <dgm:pt modelId="{BABACC0C-A2D0-4819-A8BD-51E626813488}" type="pres">
      <dgm:prSet presAssocID="{D4756D19-B5DA-4F8F-A885-6AA339AAB7A0}" presName="nodeText" presStyleLbl="bgAccFollowNode1" presStyleIdx="0" presStyleCnt="3">
        <dgm:presLayoutVars>
          <dgm:bulletEnabled val="1"/>
        </dgm:presLayoutVars>
      </dgm:prSet>
      <dgm:spPr/>
    </dgm:pt>
    <dgm:pt modelId="{586C55AA-1A6E-4091-8FA2-E70EAFBB7A0E}" type="pres">
      <dgm:prSet presAssocID="{F4B398C6-2259-46FA-ADD3-4DEC6F416B43}" presName="sibTrans" presStyleCnt="0"/>
      <dgm:spPr/>
    </dgm:pt>
    <dgm:pt modelId="{3033EDB4-305B-4EF5-B060-CFB1C21C8D06}" type="pres">
      <dgm:prSet presAssocID="{5AA15C79-B729-44F6-8527-3DAA618976F8}" presName="compositeNode" presStyleCnt="0">
        <dgm:presLayoutVars>
          <dgm:bulletEnabled val="1"/>
        </dgm:presLayoutVars>
      </dgm:prSet>
      <dgm:spPr/>
    </dgm:pt>
    <dgm:pt modelId="{97FF1149-534E-47A5-B804-9FE8D8518591}" type="pres">
      <dgm:prSet presAssocID="{5AA15C79-B729-44F6-8527-3DAA618976F8}" presName="bgRect" presStyleLbl="bgAccFollowNode1" presStyleIdx="1" presStyleCnt="3"/>
      <dgm:spPr/>
    </dgm:pt>
    <dgm:pt modelId="{448F70EF-E7BC-4D28-ADAB-1F0F18EE280E}" type="pres">
      <dgm:prSet presAssocID="{45E4FC27-6369-4155-8B0E-CEA5C9AC8B9D}" presName="sibTransNodeCircle" presStyleLbl="alignNode1" presStyleIdx="2" presStyleCnt="6">
        <dgm:presLayoutVars>
          <dgm:chMax val="0"/>
          <dgm:bulletEnabled/>
        </dgm:presLayoutVars>
      </dgm:prSet>
      <dgm:spPr/>
    </dgm:pt>
    <dgm:pt modelId="{09EB1FF3-7BB8-4DE8-913E-B6A47C7CCDEA}" type="pres">
      <dgm:prSet presAssocID="{5AA15C79-B729-44F6-8527-3DAA618976F8}" presName="bottomLine" presStyleLbl="alignNode1" presStyleIdx="3" presStyleCnt="6">
        <dgm:presLayoutVars/>
      </dgm:prSet>
      <dgm:spPr/>
    </dgm:pt>
    <dgm:pt modelId="{AFF0403B-4B05-45C2-8963-A205CC9AE5EC}" type="pres">
      <dgm:prSet presAssocID="{5AA15C79-B729-44F6-8527-3DAA618976F8}" presName="nodeText" presStyleLbl="bgAccFollowNode1" presStyleIdx="1" presStyleCnt="3">
        <dgm:presLayoutVars>
          <dgm:bulletEnabled val="1"/>
        </dgm:presLayoutVars>
      </dgm:prSet>
      <dgm:spPr/>
    </dgm:pt>
    <dgm:pt modelId="{DBB09FD3-3A90-492A-A07C-AF6CC66D9E93}" type="pres">
      <dgm:prSet presAssocID="{45E4FC27-6369-4155-8B0E-CEA5C9AC8B9D}" presName="sibTrans" presStyleCnt="0"/>
      <dgm:spPr/>
    </dgm:pt>
    <dgm:pt modelId="{DD1CD82D-A808-42A0-8AFF-E592D1F65B44}" type="pres">
      <dgm:prSet presAssocID="{F4BE1632-94E9-4751-91C1-360016AEADD6}" presName="compositeNode" presStyleCnt="0">
        <dgm:presLayoutVars>
          <dgm:bulletEnabled val="1"/>
        </dgm:presLayoutVars>
      </dgm:prSet>
      <dgm:spPr/>
    </dgm:pt>
    <dgm:pt modelId="{D8A66A9E-6ABF-47DF-AACC-5AC2DE2E75F2}" type="pres">
      <dgm:prSet presAssocID="{F4BE1632-94E9-4751-91C1-360016AEADD6}" presName="bgRect" presStyleLbl="bgAccFollowNode1" presStyleIdx="2" presStyleCnt="3"/>
      <dgm:spPr/>
    </dgm:pt>
    <dgm:pt modelId="{CF7412E6-66B1-420A-9D71-CE249833A3BD}" type="pres">
      <dgm:prSet presAssocID="{EC9E3DEC-6D61-4115-A10C-E22362982952}" presName="sibTransNodeCircle" presStyleLbl="alignNode1" presStyleIdx="4" presStyleCnt="6">
        <dgm:presLayoutVars>
          <dgm:chMax val="0"/>
          <dgm:bulletEnabled/>
        </dgm:presLayoutVars>
      </dgm:prSet>
      <dgm:spPr/>
    </dgm:pt>
    <dgm:pt modelId="{B33AD728-6AC5-4F7B-A6D8-88D624817966}" type="pres">
      <dgm:prSet presAssocID="{F4BE1632-94E9-4751-91C1-360016AEADD6}" presName="bottomLine" presStyleLbl="alignNode1" presStyleIdx="5" presStyleCnt="6">
        <dgm:presLayoutVars/>
      </dgm:prSet>
      <dgm:spPr/>
    </dgm:pt>
    <dgm:pt modelId="{1DC48BC5-1E43-41B1-A7C9-75D3AA4E78FE}" type="pres">
      <dgm:prSet presAssocID="{F4BE1632-94E9-4751-91C1-360016AEADD6}" presName="nodeText" presStyleLbl="bgAccFollowNode1" presStyleIdx="2" presStyleCnt="3">
        <dgm:presLayoutVars>
          <dgm:bulletEnabled val="1"/>
        </dgm:presLayoutVars>
      </dgm:prSet>
      <dgm:spPr/>
    </dgm:pt>
  </dgm:ptLst>
  <dgm:cxnLst>
    <dgm:cxn modelId="{65811B0C-4E25-47FC-BACA-1D2918D93A9E}" type="presOf" srcId="{D4756D19-B5DA-4F8F-A885-6AA339AAB7A0}" destId="{22BA3C2A-0066-432A-ADC1-F6BF77E51857}" srcOrd="0" destOrd="0" presId="urn:microsoft.com/office/officeart/2016/7/layout/BasicLinearProcessNumbered"/>
    <dgm:cxn modelId="{61485A1A-1B73-4583-9EA4-AE7830C5A523}" type="presOf" srcId="{5AA15C79-B729-44F6-8527-3DAA618976F8}" destId="{AFF0403B-4B05-45C2-8963-A205CC9AE5EC}" srcOrd="1" destOrd="0" presId="urn:microsoft.com/office/officeart/2016/7/layout/BasicLinearProcessNumbered"/>
    <dgm:cxn modelId="{7C00B029-A499-43B7-858D-E1CBCCB26D6D}" type="presOf" srcId="{F4BE1632-94E9-4751-91C1-360016AEADD6}" destId="{D8A66A9E-6ABF-47DF-AACC-5AC2DE2E75F2}" srcOrd="0" destOrd="0" presId="urn:microsoft.com/office/officeart/2016/7/layout/BasicLinearProcessNumbered"/>
    <dgm:cxn modelId="{559C8B39-4208-4AD4-872D-C48440B74E32}" type="presOf" srcId="{F4BE1632-94E9-4751-91C1-360016AEADD6}" destId="{1DC48BC5-1E43-41B1-A7C9-75D3AA4E78FE}" srcOrd="1" destOrd="0" presId="urn:microsoft.com/office/officeart/2016/7/layout/BasicLinearProcessNumbered"/>
    <dgm:cxn modelId="{F54C6443-6F09-405C-9FEC-3DEA684782F7}" type="presOf" srcId="{F4B398C6-2259-46FA-ADD3-4DEC6F416B43}" destId="{2FC9276A-5ED2-48F2-A561-D1B8D69DFC77}" srcOrd="0" destOrd="0" presId="urn:microsoft.com/office/officeart/2016/7/layout/BasicLinearProcessNumbered"/>
    <dgm:cxn modelId="{97CED467-28E9-4637-9051-5EA4D875B277}" type="presOf" srcId="{45E4FC27-6369-4155-8B0E-CEA5C9AC8B9D}" destId="{448F70EF-E7BC-4D28-ADAB-1F0F18EE280E}" srcOrd="0" destOrd="0" presId="urn:microsoft.com/office/officeart/2016/7/layout/BasicLinearProcessNumbered"/>
    <dgm:cxn modelId="{10267E4C-1500-46AB-9AC9-2BF196359FC9}" srcId="{5BCD502E-BE07-4284-B5DB-C0E56FD3BAA1}" destId="{5AA15C79-B729-44F6-8527-3DAA618976F8}" srcOrd="1" destOrd="0" parTransId="{290C81A3-3459-4756-927D-12AC2CB8DDAF}" sibTransId="{45E4FC27-6369-4155-8B0E-CEA5C9AC8B9D}"/>
    <dgm:cxn modelId="{E182188F-E78E-4916-BE5B-F66386A76FF7}" type="presOf" srcId="{5BCD502E-BE07-4284-B5DB-C0E56FD3BAA1}" destId="{FAFB8E57-04A6-46A6-80FA-622815EC129C}" srcOrd="0" destOrd="0" presId="urn:microsoft.com/office/officeart/2016/7/layout/BasicLinearProcessNumbered"/>
    <dgm:cxn modelId="{04B96C9B-5F76-4245-A162-72002CEE61AF}" type="presOf" srcId="{5AA15C79-B729-44F6-8527-3DAA618976F8}" destId="{97FF1149-534E-47A5-B804-9FE8D8518591}" srcOrd="0" destOrd="0" presId="urn:microsoft.com/office/officeart/2016/7/layout/BasicLinearProcessNumbered"/>
    <dgm:cxn modelId="{1C34189F-DB8A-4D1A-A61B-210144F28E73}" type="presOf" srcId="{D4756D19-B5DA-4F8F-A885-6AA339AAB7A0}" destId="{BABACC0C-A2D0-4819-A8BD-51E626813488}" srcOrd="1" destOrd="0" presId="urn:microsoft.com/office/officeart/2016/7/layout/BasicLinearProcessNumbered"/>
    <dgm:cxn modelId="{F6A94BBA-8DD0-4FED-B660-9013B8FBFBFD}" srcId="{5BCD502E-BE07-4284-B5DB-C0E56FD3BAA1}" destId="{D4756D19-B5DA-4F8F-A885-6AA339AAB7A0}" srcOrd="0" destOrd="0" parTransId="{A225D0B1-217C-4B64-8133-AA08EB842BA9}" sibTransId="{F4B398C6-2259-46FA-ADD3-4DEC6F416B43}"/>
    <dgm:cxn modelId="{02A7D9DD-ADF9-4130-8C59-26A3730E7E0D}" srcId="{5BCD502E-BE07-4284-B5DB-C0E56FD3BAA1}" destId="{F4BE1632-94E9-4751-91C1-360016AEADD6}" srcOrd="2" destOrd="0" parTransId="{392B94F5-83AF-40C3-BE3D-C72C2D6AE7DC}" sibTransId="{EC9E3DEC-6D61-4115-A10C-E22362982952}"/>
    <dgm:cxn modelId="{A0CD66E4-7634-4253-88E6-ED00E414F4CB}" type="presOf" srcId="{EC9E3DEC-6D61-4115-A10C-E22362982952}" destId="{CF7412E6-66B1-420A-9D71-CE249833A3BD}" srcOrd="0" destOrd="0" presId="urn:microsoft.com/office/officeart/2016/7/layout/BasicLinearProcessNumbered"/>
    <dgm:cxn modelId="{DC50CCB3-F5C4-46FB-B45C-9ECF47192CA8}" type="presParOf" srcId="{FAFB8E57-04A6-46A6-80FA-622815EC129C}" destId="{80E10690-B0FC-45AC-90A4-BBC3E15E43A0}" srcOrd="0" destOrd="0" presId="urn:microsoft.com/office/officeart/2016/7/layout/BasicLinearProcessNumbered"/>
    <dgm:cxn modelId="{CA61DDCC-44E2-4118-BE1F-DA2115638346}" type="presParOf" srcId="{80E10690-B0FC-45AC-90A4-BBC3E15E43A0}" destId="{22BA3C2A-0066-432A-ADC1-F6BF77E51857}" srcOrd="0" destOrd="0" presId="urn:microsoft.com/office/officeart/2016/7/layout/BasicLinearProcessNumbered"/>
    <dgm:cxn modelId="{DCBAC0E2-4F45-4017-B545-E32DC5855189}" type="presParOf" srcId="{80E10690-B0FC-45AC-90A4-BBC3E15E43A0}" destId="{2FC9276A-5ED2-48F2-A561-D1B8D69DFC77}" srcOrd="1" destOrd="0" presId="urn:microsoft.com/office/officeart/2016/7/layout/BasicLinearProcessNumbered"/>
    <dgm:cxn modelId="{DB8D2C31-222F-48DF-8FF9-1D27E896A510}" type="presParOf" srcId="{80E10690-B0FC-45AC-90A4-BBC3E15E43A0}" destId="{CB5C4278-A4BA-4ED2-A383-21FCC05C02A6}" srcOrd="2" destOrd="0" presId="urn:microsoft.com/office/officeart/2016/7/layout/BasicLinearProcessNumbered"/>
    <dgm:cxn modelId="{FC008F0B-ADBD-435F-9FA8-8596C687303B}" type="presParOf" srcId="{80E10690-B0FC-45AC-90A4-BBC3E15E43A0}" destId="{BABACC0C-A2D0-4819-A8BD-51E626813488}" srcOrd="3" destOrd="0" presId="urn:microsoft.com/office/officeart/2016/7/layout/BasicLinearProcessNumbered"/>
    <dgm:cxn modelId="{60F1D9A6-0C14-4DD3-BA63-38AEDF9E66C1}" type="presParOf" srcId="{FAFB8E57-04A6-46A6-80FA-622815EC129C}" destId="{586C55AA-1A6E-4091-8FA2-E70EAFBB7A0E}" srcOrd="1" destOrd="0" presId="urn:microsoft.com/office/officeart/2016/7/layout/BasicLinearProcessNumbered"/>
    <dgm:cxn modelId="{96CF0A29-B204-4B94-A375-6FF616577AE8}" type="presParOf" srcId="{FAFB8E57-04A6-46A6-80FA-622815EC129C}" destId="{3033EDB4-305B-4EF5-B060-CFB1C21C8D06}" srcOrd="2" destOrd="0" presId="urn:microsoft.com/office/officeart/2016/7/layout/BasicLinearProcessNumbered"/>
    <dgm:cxn modelId="{8FD84B5D-A62F-4EDA-833A-BA8FA9992B15}" type="presParOf" srcId="{3033EDB4-305B-4EF5-B060-CFB1C21C8D06}" destId="{97FF1149-534E-47A5-B804-9FE8D8518591}" srcOrd="0" destOrd="0" presId="urn:microsoft.com/office/officeart/2016/7/layout/BasicLinearProcessNumbered"/>
    <dgm:cxn modelId="{ACA1DA32-6627-422B-B802-334176970D14}" type="presParOf" srcId="{3033EDB4-305B-4EF5-B060-CFB1C21C8D06}" destId="{448F70EF-E7BC-4D28-ADAB-1F0F18EE280E}" srcOrd="1" destOrd="0" presId="urn:microsoft.com/office/officeart/2016/7/layout/BasicLinearProcessNumbered"/>
    <dgm:cxn modelId="{C6B19436-9CE7-43E1-966E-DACA454283A1}" type="presParOf" srcId="{3033EDB4-305B-4EF5-B060-CFB1C21C8D06}" destId="{09EB1FF3-7BB8-4DE8-913E-B6A47C7CCDEA}" srcOrd="2" destOrd="0" presId="urn:microsoft.com/office/officeart/2016/7/layout/BasicLinearProcessNumbered"/>
    <dgm:cxn modelId="{241858AE-D2AE-480F-AFF4-01A5684C6DDD}" type="presParOf" srcId="{3033EDB4-305B-4EF5-B060-CFB1C21C8D06}" destId="{AFF0403B-4B05-45C2-8963-A205CC9AE5EC}" srcOrd="3" destOrd="0" presId="urn:microsoft.com/office/officeart/2016/7/layout/BasicLinearProcessNumbered"/>
    <dgm:cxn modelId="{601B0DFF-DAD6-415D-A76C-A10D72949801}" type="presParOf" srcId="{FAFB8E57-04A6-46A6-80FA-622815EC129C}" destId="{DBB09FD3-3A90-492A-A07C-AF6CC66D9E93}" srcOrd="3" destOrd="0" presId="urn:microsoft.com/office/officeart/2016/7/layout/BasicLinearProcessNumbered"/>
    <dgm:cxn modelId="{2674D471-37AB-4F0E-9253-984677751196}" type="presParOf" srcId="{FAFB8E57-04A6-46A6-80FA-622815EC129C}" destId="{DD1CD82D-A808-42A0-8AFF-E592D1F65B44}" srcOrd="4" destOrd="0" presId="urn:microsoft.com/office/officeart/2016/7/layout/BasicLinearProcessNumbered"/>
    <dgm:cxn modelId="{0D637614-F3FA-44DF-BF93-C99FBC631579}" type="presParOf" srcId="{DD1CD82D-A808-42A0-8AFF-E592D1F65B44}" destId="{D8A66A9E-6ABF-47DF-AACC-5AC2DE2E75F2}" srcOrd="0" destOrd="0" presId="urn:microsoft.com/office/officeart/2016/7/layout/BasicLinearProcessNumbered"/>
    <dgm:cxn modelId="{EB43A974-FCD2-4E3F-BF82-335EA1AC8628}" type="presParOf" srcId="{DD1CD82D-A808-42A0-8AFF-E592D1F65B44}" destId="{CF7412E6-66B1-420A-9D71-CE249833A3BD}" srcOrd="1" destOrd="0" presId="urn:microsoft.com/office/officeart/2016/7/layout/BasicLinearProcessNumbered"/>
    <dgm:cxn modelId="{BAC0B839-9B92-46E5-8F2E-06C9B59AF34D}" type="presParOf" srcId="{DD1CD82D-A808-42A0-8AFF-E592D1F65B44}" destId="{B33AD728-6AC5-4F7B-A6D8-88D624817966}" srcOrd="2" destOrd="0" presId="urn:microsoft.com/office/officeart/2016/7/layout/BasicLinearProcessNumbered"/>
    <dgm:cxn modelId="{22F24545-B0B8-45E1-8F0F-CF630DB77D69}" type="presParOf" srcId="{DD1CD82D-A808-42A0-8AFF-E592D1F65B44}" destId="{1DC48BC5-1E43-41B1-A7C9-75D3AA4E78F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064FB5-D223-41EE-A13F-009DBF2A78E8}" type="doc">
      <dgm:prSet loTypeId="urn:microsoft.com/office/officeart/2018/5/layout/IconLeafLabelList" loCatId="icon" qsTypeId="urn:microsoft.com/office/officeart/2005/8/quickstyle/simple1" qsCatId="simple" csTypeId="urn:microsoft.com/office/officeart/2018/5/colors/Iconchunking_neutralbg_accent2_2" csCatId="accent2" phldr="1"/>
      <dgm:spPr/>
      <dgm:t>
        <a:bodyPr/>
        <a:lstStyle/>
        <a:p>
          <a:endParaRPr lang="en-US"/>
        </a:p>
      </dgm:t>
    </dgm:pt>
    <dgm:pt modelId="{D4EBDC1C-EDF0-4E5C-A45E-C4F44B397E8F}">
      <dgm:prSet/>
      <dgm:spPr/>
      <dgm:t>
        <a:bodyPr/>
        <a:lstStyle/>
        <a:p>
          <a:pPr>
            <a:defRPr cap="all"/>
          </a:pPr>
          <a:r>
            <a:rPr lang="en-US" dirty="0"/>
            <a:t>CAD IS BRÍ LE: ‘NÍ IOMPAR NORMÁLTA DÚINNE É SEO’?</a:t>
          </a:r>
        </a:p>
      </dgm:t>
    </dgm:pt>
    <dgm:pt modelId="{27F79D8C-E89F-4F00-837E-F9E98AC978D2}" type="parTrans" cxnId="{548F44F8-BF8B-4741-B514-465062B0DFD6}">
      <dgm:prSet/>
      <dgm:spPr/>
      <dgm:t>
        <a:bodyPr/>
        <a:lstStyle/>
        <a:p>
          <a:endParaRPr lang="en-US"/>
        </a:p>
      </dgm:t>
    </dgm:pt>
    <dgm:pt modelId="{03FD7056-BC97-4E98-9C8B-68B7A947E64D}" type="sibTrans" cxnId="{548F44F8-BF8B-4741-B514-465062B0DFD6}">
      <dgm:prSet/>
      <dgm:spPr/>
      <dgm:t>
        <a:bodyPr/>
        <a:lstStyle/>
        <a:p>
          <a:endParaRPr lang="en-US"/>
        </a:p>
      </dgm:t>
    </dgm:pt>
    <dgm:pt modelId="{815B6CB4-AE95-44AE-9BD9-EAE63B64983D}">
      <dgm:prSet/>
      <dgm:spPr/>
      <dgm:t>
        <a:bodyPr/>
        <a:lstStyle/>
        <a:p>
          <a:pPr>
            <a:defRPr cap="all"/>
          </a:pPr>
          <a:r>
            <a:rPr lang="en-US" dirty="0"/>
            <a:t>PLÉIGH AN BHRÍ ATÁ LEIS AN RÁITEAS ‘SEO IOMPAR NORMÁLTA DÚINNE’.</a:t>
          </a:r>
        </a:p>
      </dgm:t>
    </dgm:pt>
    <dgm:pt modelId="{374A2B86-67ED-4F01-9451-0F8B9DB5D9FF}" type="parTrans" cxnId="{3C1A4C3A-DF59-47C9-9BFE-4A8C09C230C8}">
      <dgm:prSet/>
      <dgm:spPr/>
      <dgm:t>
        <a:bodyPr/>
        <a:lstStyle/>
        <a:p>
          <a:endParaRPr lang="en-US"/>
        </a:p>
      </dgm:t>
    </dgm:pt>
    <dgm:pt modelId="{F99294FA-5E05-4644-A92E-547DAF479129}" type="sibTrans" cxnId="{3C1A4C3A-DF59-47C9-9BFE-4A8C09C230C8}">
      <dgm:prSet/>
      <dgm:spPr/>
      <dgm:t>
        <a:bodyPr/>
        <a:lstStyle/>
        <a:p>
          <a:endParaRPr lang="en-US"/>
        </a:p>
      </dgm:t>
    </dgm:pt>
    <dgm:pt modelId="{878D6A70-EDFC-4540-B8CC-B3B969A7FB11}" type="pres">
      <dgm:prSet presAssocID="{5C064FB5-D223-41EE-A13F-009DBF2A78E8}" presName="root" presStyleCnt="0">
        <dgm:presLayoutVars>
          <dgm:dir/>
          <dgm:resizeHandles val="exact"/>
        </dgm:presLayoutVars>
      </dgm:prSet>
      <dgm:spPr/>
    </dgm:pt>
    <dgm:pt modelId="{2372E547-2651-41A2-9A52-BE9B0C6C9791}" type="pres">
      <dgm:prSet presAssocID="{D4EBDC1C-EDF0-4E5C-A45E-C4F44B397E8F}" presName="compNode" presStyleCnt="0"/>
      <dgm:spPr/>
    </dgm:pt>
    <dgm:pt modelId="{D4B2DA4C-6D10-4205-AA26-A538EE428D2D}" type="pres">
      <dgm:prSet presAssocID="{D4EBDC1C-EDF0-4E5C-A45E-C4F44B397E8F}" presName="iconBgRect" presStyleLbl="bgShp" presStyleIdx="0" presStyleCnt="2"/>
      <dgm:spPr>
        <a:prstGeom prst="round2DiagRect">
          <a:avLst>
            <a:gd name="adj1" fmla="val 29727"/>
            <a:gd name="adj2" fmla="val 0"/>
          </a:avLst>
        </a:prstGeom>
      </dgm:spPr>
    </dgm:pt>
    <dgm:pt modelId="{EAA35CE8-B581-48D5-A93C-D0EFF63EFFE7}" type="pres">
      <dgm:prSet presAssocID="{D4EBDC1C-EDF0-4E5C-A45E-C4F44B397E8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otes"/>
        </a:ext>
      </dgm:extLst>
    </dgm:pt>
    <dgm:pt modelId="{7F636CAB-ED54-470B-B6B0-CFF76BA68DF3}" type="pres">
      <dgm:prSet presAssocID="{D4EBDC1C-EDF0-4E5C-A45E-C4F44B397E8F}" presName="spaceRect" presStyleCnt="0"/>
      <dgm:spPr/>
    </dgm:pt>
    <dgm:pt modelId="{B6F51F4D-10D9-4D7C-8D82-2A3E4BCECAC7}" type="pres">
      <dgm:prSet presAssocID="{D4EBDC1C-EDF0-4E5C-A45E-C4F44B397E8F}" presName="textRect" presStyleLbl="revTx" presStyleIdx="0" presStyleCnt="2">
        <dgm:presLayoutVars>
          <dgm:chMax val="1"/>
          <dgm:chPref val="1"/>
        </dgm:presLayoutVars>
      </dgm:prSet>
      <dgm:spPr/>
    </dgm:pt>
    <dgm:pt modelId="{F4FFA916-F939-49A7-AAEF-4486FDC0EA39}" type="pres">
      <dgm:prSet presAssocID="{03FD7056-BC97-4E98-9C8B-68B7A947E64D}" presName="sibTrans" presStyleCnt="0"/>
      <dgm:spPr/>
    </dgm:pt>
    <dgm:pt modelId="{9C84F50A-B197-4F60-9358-BE9B10CD2D38}" type="pres">
      <dgm:prSet presAssocID="{815B6CB4-AE95-44AE-9BD9-EAE63B64983D}" presName="compNode" presStyleCnt="0"/>
      <dgm:spPr/>
    </dgm:pt>
    <dgm:pt modelId="{95BB0A53-089D-48E3-BBAD-1A91E3879449}" type="pres">
      <dgm:prSet presAssocID="{815B6CB4-AE95-44AE-9BD9-EAE63B64983D}" presName="iconBgRect" presStyleLbl="bgShp" presStyleIdx="1" presStyleCnt="2"/>
      <dgm:spPr>
        <a:prstGeom prst="round2DiagRect">
          <a:avLst>
            <a:gd name="adj1" fmla="val 29727"/>
            <a:gd name="adj2" fmla="val 0"/>
          </a:avLst>
        </a:prstGeom>
      </dgm:spPr>
    </dgm:pt>
    <dgm:pt modelId="{D232CD07-8999-4BC7-B782-2E11141877E7}" type="pres">
      <dgm:prSet presAssocID="{815B6CB4-AE95-44AE-9BD9-EAE63B64983D}"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076A5DED-2292-4952-AAE6-8EEAE33437FE}" type="pres">
      <dgm:prSet presAssocID="{815B6CB4-AE95-44AE-9BD9-EAE63B64983D}" presName="spaceRect" presStyleCnt="0"/>
      <dgm:spPr/>
    </dgm:pt>
    <dgm:pt modelId="{CBDC7F26-2029-4945-BDE5-44D450697286}" type="pres">
      <dgm:prSet presAssocID="{815B6CB4-AE95-44AE-9BD9-EAE63B64983D}" presName="textRect" presStyleLbl="revTx" presStyleIdx="1" presStyleCnt="2" custScaleX="117500">
        <dgm:presLayoutVars>
          <dgm:chMax val="1"/>
          <dgm:chPref val="1"/>
        </dgm:presLayoutVars>
      </dgm:prSet>
      <dgm:spPr/>
    </dgm:pt>
  </dgm:ptLst>
  <dgm:cxnLst>
    <dgm:cxn modelId="{D0EC661A-129E-46EB-B4AD-48C7638B9714}" type="presOf" srcId="{5C064FB5-D223-41EE-A13F-009DBF2A78E8}" destId="{878D6A70-EDFC-4540-B8CC-B3B969A7FB11}" srcOrd="0" destOrd="0" presId="urn:microsoft.com/office/officeart/2018/5/layout/IconLeafLabelList"/>
    <dgm:cxn modelId="{3C1A4C3A-DF59-47C9-9BFE-4A8C09C230C8}" srcId="{5C064FB5-D223-41EE-A13F-009DBF2A78E8}" destId="{815B6CB4-AE95-44AE-9BD9-EAE63B64983D}" srcOrd="1" destOrd="0" parTransId="{374A2B86-67ED-4F01-9451-0F8B9DB5D9FF}" sibTransId="{F99294FA-5E05-4644-A92E-547DAF479129}"/>
    <dgm:cxn modelId="{7102396A-71B7-4D22-8C6A-6BFD241B3376}" type="presOf" srcId="{D4EBDC1C-EDF0-4E5C-A45E-C4F44B397E8F}" destId="{B6F51F4D-10D9-4D7C-8D82-2A3E4BCECAC7}" srcOrd="0" destOrd="0" presId="urn:microsoft.com/office/officeart/2018/5/layout/IconLeafLabelList"/>
    <dgm:cxn modelId="{C9EB47A3-5D27-4D45-9B21-A4D7E79FFDDD}" type="presOf" srcId="{815B6CB4-AE95-44AE-9BD9-EAE63B64983D}" destId="{CBDC7F26-2029-4945-BDE5-44D450697286}" srcOrd="0" destOrd="0" presId="urn:microsoft.com/office/officeart/2018/5/layout/IconLeafLabelList"/>
    <dgm:cxn modelId="{548F44F8-BF8B-4741-B514-465062B0DFD6}" srcId="{5C064FB5-D223-41EE-A13F-009DBF2A78E8}" destId="{D4EBDC1C-EDF0-4E5C-A45E-C4F44B397E8F}" srcOrd="0" destOrd="0" parTransId="{27F79D8C-E89F-4F00-837E-F9E98AC978D2}" sibTransId="{03FD7056-BC97-4E98-9C8B-68B7A947E64D}"/>
    <dgm:cxn modelId="{54717FA7-0F3A-4450-932A-E6201A6B5993}" type="presParOf" srcId="{878D6A70-EDFC-4540-B8CC-B3B969A7FB11}" destId="{2372E547-2651-41A2-9A52-BE9B0C6C9791}" srcOrd="0" destOrd="0" presId="urn:microsoft.com/office/officeart/2018/5/layout/IconLeafLabelList"/>
    <dgm:cxn modelId="{5A375F9F-FBCC-4522-8420-32BB5B71EA35}" type="presParOf" srcId="{2372E547-2651-41A2-9A52-BE9B0C6C9791}" destId="{D4B2DA4C-6D10-4205-AA26-A538EE428D2D}" srcOrd="0" destOrd="0" presId="urn:microsoft.com/office/officeart/2018/5/layout/IconLeafLabelList"/>
    <dgm:cxn modelId="{78BFBA54-D3BF-4D17-BDDB-DF7D33B0044A}" type="presParOf" srcId="{2372E547-2651-41A2-9A52-BE9B0C6C9791}" destId="{EAA35CE8-B581-48D5-A93C-D0EFF63EFFE7}" srcOrd="1" destOrd="0" presId="urn:microsoft.com/office/officeart/2018/5/layout/IconLeafLabelList"/>
    <dgm:cxn modelId="{3C731E19-DD7A-4D99-AB9A-F2627A3F76AA}" type="presParOf" srcId="{2372E547-2651-41A2-9A52-BE9B0C6C9791}" destId="{7F636CAB-ED54-470B-B6B0-CFF76BA68DF3}" srcOrd="2" destOrd="0" presId="urn:microsoft.com/office/officeart/2018/5/layout/IconLeafLabelList"/>
    <dgm:cxn modelId="{FF936DBC-380B-4955-A24A-23791CE42A4F}" type="presParOf" srcId="{2372E547-2651-41A2-9A52-BE9B0C6C9791}" destId="{B6F51F4D-10D9-4D7C-8D82-2A3E4BCECAC7}" srcOrd="3" destOrd="0" presId="urn:microsoft.com/office/officeart/2018/5/layout/IconLeafLabelList"/>
    <dgm:cxn modelId="{68CAE718-D162-495F-8FF8-8FAD50C38E61}" type="presParOf" srcId="{878D6A70-EDFC-4540-B8CC-B3B969A7FB11}" destId="{F4FFA916-F939-49A7-AAEF-4486FDC0EA39}" srcOrd="1" destOrd="0" presId="urn:microsoft.com/office/officeart/2018/5/layout/IconLeafLabelList"/>
    <dgm:cxn modelId="{F4F47F67-EF1F-4C08-BC60-446BAEED19AD}" type="presParOf" srcId="{878D6A70-EDFC-4540-B8CC-B3B969A7FB11}" destId="{9C84F50A-B197-4F60-9358-BE9B10CD2D38}" srcOrd="2" destOrd="0" presId="urn:microsoft.com/office/officeart/2018/5/layout/IconLeafLabelList"/>
    <dgm:cxn modelId="{EDCE7B14-64F5-44DF-8E42-46315AA8D89D}" type="presParOf" srcId="{9C84F50A-B197-4F60-9358-BE9B10CD2D38}" destId="{95BB0A53-089D-48E3-BBAD-1A91E3879449}" srcOrd="0" destOrd="0" presId="urn:microsoft.com/office/officeart/2018/5/layout/IconLeafLabelList"/>
    <dgm:cxn modelId="{6DAE8C2B-7E06-4EF7-A850-7F7A7F9101BC}" type="presParOf" srcId="{9C84F50A-B197-4F60-9358-BE9B10CD2D38}" destId="{D232CD07-8999-4BC7-B782-2E11141877E7}" srcOrd="1" destOrd="0" presId="urn:microsoft.com/office/officeart/2018/5/layout/IconLeafLabelList"/>
    <dgm:cxn modelId="{83785EDD-0A3E-4F08-A2FE-2DBEAA4BC216}" type="presParOf" srcId="{9C84F50A-B197-4F60-9358-BE9B10CD2D38}" destId="{076A5DED-2292-4952-AAE6-8EEAE33437FE}" srcOrd="2" destOrd="0" presId="urn:microsoft.com/office/officeart/2018/5/layout/IconLeafLabelList"/>
    <dgm:cxn modelId="{2841B143-37B1-415E-9746-558F8747A03E}" type="presParOf" srcId="{9C84F50A-B197-4F60-9358-BE9B10CD2D38}" destId="{CBDC7F26-2029-4945-BDE5-44D450697286}"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4C731-E625-43E9-9696-A0E95EDFF1E0}">
      <dsp:nvSpPr>
        <dsp:cNvPr id="0" name=""/>
        <dsp:cNvSpPr/>
      </dsp:nvSpPr>
      <dsp:spPr>
        <a:xfrm>
          <a:off x="1386413" y="3042"/>
          <a:ext cx="5545652" cy="881184"/>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622300">
            <a:lnSpc>
              <a:spcPct val="90000"/>
            </a:lnSpc>
            <a:spcBef>
              <a:spcPct val="0"/>
            </a:spcBef>
            <a:spcAft>
              <a:spcPct val="35000"/>
            </a:spcAft>
            <a:buNone/>
          </a:pPr>
          <a:r>
            <a:rPr lang="en-US" sz="1400" kern="1200" dirty="0"/>
            <a:t>Tabhair sainmhíniú ar an bhfocal ‘muintearas’</a:t>
          </a:r>
        </a:p>
      </dsp:txBody>
      <dsp:txXfrm>
        <a:off x="1386413" y="3042"/>
        <a:ext cx="5545652" cy="881184"/>
      </dsp:txXfrm>
    </dsp:sp>
    <dsp:sp modelId="{3CBFFF81-6410-4A44-899B-87407CC05A03}">
      <dsp:nvSpPr>
        <dsp:cNvPr id="0" name=""/>
        <dsp:cNvSpPr/>
      </dsp:nvSpPr>
      <dsp:spPr>
        <a:xfrm>
          <a:off x="0" y="3042"/>
          <a:ext cx="1386413" cy="881184"/>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800100">
            <a:lnSpc>
              <a:spcPct val="90000"/>
            </a:lnSpc>
            <a:spcBef>
              <a:spcPct val="0"/>
            </a:spcBef>
            <a:spcAft>
              <a:spcPct val="35000"/>
            </a:spcAft>
            <a:buNone/>
          </a:pPr>
          <a:r>
            <a:rPr lang="en-US" sz="1800" kern="1200" dirty="0"/>
            <a:t>Sainmhíniú</a:t>
          </a:r>
        </a:p>
      </dsp:txBody>
      <dsp:txXfrm>
        <a:off x="0" y="3042"/>
        <a:ext cx="1386413" cy="881184"/>
      </dsp:txXfrm>
    </dsp:sp>
    <dsp:sp modelId="{A7D70610-7525-4726-9230-38682C90F4F6}">
      <dsp:nvSpPr>
        <dsp:cNvPr id="0" name=""/>
        <dsp:cNvSpPr/>
      </dsp:nvSpPr>
      <dsp:spPr>
        <a:xfrm>
          <a:off x="1386413" y="937098"/>
          <a:ext cx="5545652" cy="881184"/>
        </a:xfrm>
        <a:prstGeom prst="rect">
          <a:avLst/>
        </a:prstGeom>
        <a:solidFill>
          <a:schemeClr val="accent2">
            <a:tint val="40000"/>
            <a:alpha val="90000"/>
            <a:hueOff val="-141538"/>
            <a:satOff val="-12558"/>
            <a:lumOff val="-128"/>
            <a:alphaOff val="0"/>
          </a:schemeClr>
        </a:solidFill>
        <a:ln w="12700" cap="flat" cmpd="sng" algn="ctr">
          <a:solidFill>
            <a:schemeClr val="accent2">
              <a:tint val="40000"/>
              <a:alpha val="90000"/>
              <a:hueOff val="-141538"/>
              <a:satOff val="-12558"/>
              <a:lumOff val="-1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622300">
            <a:lnSpc>
              <a:spcPct val="90000"/>
            </a:lnSpc>
            <a:spcBef>
              <a:spcPct val="0"/>
            </a:spcBef>
            <a:spcAft>
              <a:spcPct val="35000"/>
            </a:spcAft>
            <a:buNone/>
          </a:pPr>
          <a:r>
            <a:rPr lang="en-US" sz="1400" kern="1200" dirty="0"/>
            <a:t>Aithin na bealaí inar athraigh an tuiscint a bhí ag daoine maidir leis an téarma ‘muintearas’ ó thus na géarchéime COVID-19 </a:t>
          </a:r>
        </a:p>
      </dsp:txBody>
      <dsp:txXfrm>
        <a:off x="1386413" y="937098"/>
        <a:ext cx="5545652" cy="881184"/>
      </dsp:txXfrm>
    </dsp:sp>
    <dsp:sp modelId="{50647F57-90F5-422D-AA54-7386FBE01924}">
      <dsp:nvSpPr>
        <dsp:cNvPr id="0" name=""/>
        <dsp:cNvSpPr/>
      </dsp:nvSpPr>
      <dsp:spPr>
        <a:xfrm>
          <a:off x="0" y="937098"/>
          <a:ext cx="1386413" cy="881184"/>
        </a:xfrm>
        <a:prstGeom prst="rect">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800100">
            <a:lnSpc>
              <a:spcPct val="90000"/>
            </a:lnSpc>
            <a:spcBef>
              <a:spcPct val="0"/>
            </a:spcBef>
            <a:spcAft>
              <a:spcPct val="35000"/>
            </a:spcAft>
            <a:buNone/>
          </a:pPr>
          <a:r>
            <a:rPr lang="en-US" sz="1800" kern="1200" dirty="0"/>
            <a:t>Aithin</a:t>
          </a:r>
        </a:p>
      </dsp:txBody>
      <dsp:txXfrm>
        <a:off x="0" y="937098"/>
        <a:ext cx="1386413" cy="881184"/>
      </dsp:txXfrm>
    </dsp:sp>
    <dsp:sp modelId="{4690F2C7-CD6B-4513-808C-FC52B765A756}">
      <dsp:nvSpPr>
        <dsp:cNvPr id="0" name=""/>
        <dsp:cNvSpPr/>
      </dsp:nvSpPr>
      <dsp:spPr>
        <a:xfrm>
          <a:off x="1386413" y="1871154"/>
          <a:ext cx="5545652" cy="881184"/>
        </a:xfrm>
        <a:prstGeom prst="rect">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622300">
            <a:lnSpc>
              <a:spcPct val="90000"/>
            </a:lnSpc>
            <a:spcBef>
              <a:spcPct val="0"/>
            </a:spcBef>
            <a:spcAft>
              <a:spcPct val="35000"/>
            </a:spcAft>
            <a:buNone/>
          </a:pPr>
          <a:r>
            <a:rPr lang="en-US" sz="1400" kern="1200" dirty="0"/>
            <a:t>Cad iad saintréithe an phobail Éireannaigh?</a:t>
          </a:r>
        </a:p>
      </dsp:txBody>
      <dsp:txXfrm>
        <a:off x="1386413" y="1871154"/>
        <a:ext cx="5545652" cy="881184"/>
      </dsp:txXfrm>
    </dsp:sp>
    <dsp:sp modelId="{1F6E40DA-805E-4BDC-8188-DD614D72BEE5}">
      <dsp:nvSpPr>
        <dsp:cNvPr id="0" name=""/>
        <dsp:cNvSpPr/>
      </dsp:nvSpPr>
      <dsp:spPr>
        <a:xfrm>
          <a:off x="0" y="1871154"/>
          <a:ext cx="1386413" cy="881184"/>
        </a:xfrm>
        <a:prstGeom prst="rect">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800100">
            <a:lnSpc>
              <a:spcPct val="90000"/>
            </a:lnSpc>
            <a:spcBef>
              <a:spcPct val="0"/>
            </a:spcBef>
            <a:spcAft>
              <a:spcPct val="35000"/>
            </a:spcAft>
            <a:buNone/>
          </a:pPr>
          <a:r>
            <a:rPr lang="en-US" sz="1800" kern="1200" dirty="0"/>
            <a:t>Scrúdaigh</a:t>
          </a:r>
        </a:p>
      </dsp:txBody>
      <dsp:txXfrm>
        <a:off x="0" y="1871154"/>
        <a:ext cx="1386413" cy="881184"/>
      </dsp:txXfrm>
    </dsp:sp>
    <dsp:sp modelId="{0AB57289-63C3-42C6-9843-FBABF97C540C}">
      <dsp:nvSpPr>
        <dsp:cNvPr id="0" name=""/>
        <dsp:cNvSpPr/>
      </dsp:nvSpPr>
      <dsp:spPr>
        <a:xfrm>
          <a:off x="1386413" y="2805209"/>
          <a:ext cx="5545652" cy="881184"/>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622300">
            <a:lnSpc>
              <a:spcPct val="90000"/>
            </a:lnSpc>
            <a:spcBef>
              <a:spcPct val="0"/>
            </a:spcBef>
            <a:spcAft>
              <a:spcPct val="35000"/>
            </a:spcAft>
            <a:buNone/>
          </a:pPr>
          <a:r>
            <a:rPr lang="en-US" sz="1400" kern="1200" dirty="0"/>
            <a:t>Pléigh na bealaí inar éirigh linn dul i dteagmháil le baill dár bpobal féin i rith na </a:t>
          </a:r>
          <a:r>
            <a:rPr lang="en-US" sz="1400" kern="1200" dirty="0" err="1"/>
            <a:t>dianghlasála</a:t>
          </a:r>
          <a:endParaRPr lang="en-US" sz="1400" kern="1200" dirty="0"/>
        </a:p>
      </dsp:txBody>
      <dsp:txXfrm>
        <a:off x="1386413" y="2805209"/>
        <a:ext cx="5545652" cy="881184"/>
      </dsp:txXfrm>
    </dsp:sp>
    <dsp:sp modelId="{125F2D32-F79C-4620-A8EE-966BBBF42BE3}">
      <dsp:nvSpPr>
        <dsp:cNvPr id="0" name=""/>
        <dsp:cNvSpPr/>
      </dsp:nvSpPr>
      <dsp:spPr>
        <a:xfrm>
          <a:off x="0" y="2805209"/>
          <a:ext cx="1386413" cy="881184"/>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800100">
            <a:lnSpc>
              <a:spcPct val="90000"/>
            </a:lnSpc>
            <a:spcBef>
              <a:spcPct val="0"/>
            </a:spcBef>
            <a:spcAft>
              <a:spcPct val="35000"/>
            </a:spcAft>
            <a:buNone/>
          </a:pPr>
          <a:r>
            <a:rPr lang="en-US" sz="1800" kern="1200" dirty="0"/>
            <a:t>Pléigh</a:t>
          </a:r>
        </a:p>
      </dsp:txBody>
      <dsp:txXfrm>
        <a:off x="0" y="2805209"/>
        <a:ext cx="1386413" cy="881184"/>
      </dsp:txXfrm>
    </dsp:sp>
    <dsp:sp modelId="{DA7908C2-AB96-4BC3-80ED-4480ECC7D9D1}">
      <dsp:nvSpPr>
        <dsp:cNvPr id="0" name=""/>
        <dsp:cNvSpPr/>
      </dsp:nvSpPr>
      <dsp:spPr>
        <a:xfrm>
          <a:off x="1386413" y="3739265"/>
          <a:ext cx="5545652" cy="881184"/>
        </a:xfrm>
        <a:prstGeom prst="rect">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622300">
            <a:lnSpc>
              <a:spcPct val="90000"/>
            </a:lnSpc>
            <a:spcBef>
              <a:spcPct val="0"/>
            </a:spcBef>
            <a:spcAft>
              <a:spcPct val="35000"/>
            </a:spcAft>
            <a:buNone/>
          </a:pPr>
          <a:r>
            <a:rPr lang="en-US" sz="1400" kern="1200" dirty="0"/>
            <a:t>Cad iad na dúshláin a cuireadh roimh an mhuintir aosta i measc an phobail, i rith na </a:t>
          </a:r>
          <a:r>
            <a:rPr lang="en-US" sz="1400" kern="1200" dirty="0" err="1"/>
            <a:t>dianghlasála</a:t>
          </a:r>
          <a:endParaRPr lang="en-US" sz="1400" kern="1200" dirty="0"/>
        </a:p>
      </dsp:txBody>
      <dsp:txXfrm>
        <a:off x="1386413" y="3739265"/>
        <a:ext cx="5545652" cy="881184"/>
      </dsp:txXfrm>
    </dsp:sp>
    <dsp:sp modelId="{C358485F-8B22-4DD6-94E4-C60B096545C0}">
      <dsp:nvSpPr>
        <dsp:cNvPr id="0" name=""/>
        <dsp:cNvSpPr/>
      </dsp:nvSpPr>
      <dsp:spPr>
        <a:xfrm>
          <a:off x="0" y="3739265"/>
          <a:ext cx="1386413" cy="881184"/>
        </a:xfrm>
        <a:prstGeom prst="rect">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800100">
            <a:lnSpc>
              <a:spcPct val="90000"/>
            </a:lnSpc>
            <a:spcBef>
              <a:spcPct val="0"/>
            </a:spcBef>
            <a:spcAft>
              <a:spcPct val="35000"/>
            </a:spcAft>
            <a:buNone/>
          </a:pPr>
          <a:r>
            <a:rPr lang="en-US" sz="1800" kern="1200" dirty="0"/>
            <a:t>Aithin</a:t>
          </a:r>
        </a:p>
      </dsp:txBody>
      <dsp:txXfrm>
        <a:off x="0" y="3739265"/>
        <a:ext cx="1386413" cy="881184"/>
      </dsp:txXfrm>
    </dsp:sp>
    <dsp:sp modelId="{531D476F-AC48-45A4-9425-205F69C588CA}">
      <dsp:nvSpPr>
        <dsp:cNvPr id="0" name=""/>
        <dsp:cNvSpPr/>
      </dsp:nvSpPr>
      <dsp:spPr>
        <a:xfrm>
          <a:off x="1386413" y="4673320"/>
          <a:ext cx="5545652" cy="881184"/>
        </a:xfrm>
        <a:prstGeom prst="rect">
          <a:avLst/>
        </a:prstGeom>
        <a:solidFill>
          <a:schemeClr val="accent2">
            <a:tint val="40000"/>
            <a:alpha val="90000"/>
            <a:hueOff val="-707688"/>
            <a:satOff val="-62788"/>
            <a:lumOff val="-641"/>
            <a:alphaOff val="0"/>
          </a:schemeClr>
        </a:solidFill>
        <a:ln w="12700" cap="flat" cmpd="sng" algn="ctr">
          <a:solidFill>
            <a:schemeClr val="accent2">
              <a:tint val="40000"/>
              <a:alpha val="90000"/>
              <a:hueOff val="-707688"/>
              <a:satOff val="-62788"/>
              <a:lumOff val="-6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622300">
            <a:lnSpc>
              <a:spcPct val="90000"/>
            </a:lnSpc>
            <a:spcBef>
              <a:spcPct val="0"/>
            </a:spcBef>
            <a:spcAft>
              <a:spcPct val="35000"/>
            </a:spcAft>
            <a:buNone/>
          </a:pPr>
          <a:r>
            <a:rPr lang="en-US" sz="1400" kern="1200" dirty="0"/>
            <a:t>Déan iniúchadh ar ardú ar fhigiúirí féachana ar sheirbhísí eaglasta RTÉ</a:t>
          </a:r>
        </a:p>
      </dsp:txBody>
      <dsp:txXfrm>
        <a:off x="1386413" y="4673320"/>
        <a:ext cx="5545652" cy="881184"/>
      </dsp:txXfrm>
    </dsp:sp>
    <dsp:sp modelId="{ABA0419C-9C4F-4A16-9D6B-6DA030B7010D}">
      <dsp:nvSpPr>
        <dsp:cNvPr id="0" name=""/>
        <dsp:cNvSpPr/>
      </dsp:nvSpPr>
      <dsp:spPr>
        <a:xfrm>
          <a:off x="0" y="4673320"/>
          <a:ext cx="1386413" cy="881184"/>
        </a:xfrm>
        <a:prstGeom prst="rect">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800100">
            <a:lnSpc>
              <a:spcPct val="90000"/>
            </a:lnSpc>
            <a:spcBef>
              <a:spcPct val="0"/>
            </a:spcBef>
            <a:spcAft>
              <a:spcPct val="35000"/>
            </a:spcAft>
            <a:buNone/>
          </a:pPr>
          <a:r>
            <a:rPr lang="en-US" sz="1800" kern="1200" dirty="0"/>
            <a:t>Iniúchadh</a:t>
          </a:r>
        </a:p>
      </dsp:txBody>
      <dsp:txXfrm>
        <a:off x="0" y="4673320"/>
        <a:ext cx="1386413" cy="881184"/>
      </dsp:txXfrm>
    </dsp:sp>
    <dsp:sp modelId="{528E36B7-C4D1-488F-8B84-2F3209035A8F}">
      <dsp:nvSpPr>
        <dsp:cNvPr id="0" name=""/>
        <dsp:cNvSpPr/>
      </dsp:nvSpPr>
      <dsp:spPr>
        <a:xfrm>
          <a:off x="1386413" y="5607376"/>
          <a:ext cx="5545652" cy="881184"/>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7601" tIns="223821" rIns="107601" bIns="223821" numCol="1" spcCol="1270" anchor="ctr" anchorCtr="0">
          <a:noAutofit/>
        </a:bodyPr>
        <a:lstStyle/>
        <a:p>
          <a:pPr marL="0" lvl="0" indent="0" algn="l" defTabSz="622300">
            <a:lnSpc>
              <a:spcPct val="90000"/>
            </a:lnSpc>
            <a:spcBef>
              <a:spcPct val="0"/>
            </a:spcBef>
            <a:spcAft>
              <a:spcPct val="35000"/>
            </a:spcAft>
            <a:buNone/>
          </a:pPr>
          <a:r>
            <a:rPr lang="en-US" sz="1400" kern="1200" dirty="0"/>
            <a:t>Cad iad na bealaí ina ndeachaigh an pobal Caitliceach i ngleic le srianta COVID-19 le dul i dteagmháil leis an mhuintir a bhí faoi bhrón?</a:t>
          </a:r>
        </a:p>
      </dsp:txBody>
      <dsp:txXfrm>
        <a:off x="1386413" y="5607376"/>
        <a:ext cx="5545652" cy="881184"/>
      </dsp:txXfrm>
    </dsp:sp>
    <dsp:sp modelId="{1BF94D85-0E75-48A9-A825-230C156FC911}">
      <dsp:nvSpPr>
        <dsp:cNvPr id="0" name=""/>
        <dsp:cNvSpPr/>
      </dsp:nvSpPr>
      <dsp:spPr>
        <a:xfrm>
          <a:off x="0" y="5607376"/>
          <a:ext cx="1386413" cy="881184"/>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3364" tIns="87041" rIns="73364" bIns="87041" numCol="1" spcCol="1270" anchor="ctr" anchorCtr="0">
          <a:noAutofit/>
        </a:bodyPr>
        <a:lstStyle/>
        <a:p>
          <a:pPr marL="0" lvl="0" indent="0" algn="ctr" defTabSz="800100">
            <a:lnSpc>
              <a:spcPct val="90000"/>
            </a:lnSpc>
            <a:spcBef>
              <a:spcPct val="0"/>
            </a:spcBef>
            <a:spcAft>
              <a:spcPct val="35000"/>
            </a:spcAft>
            <a:buNone/>
          </a:pPr>
          <a:r>
            <a:rPr lang="en-US" sz="1800" kern="1200" dirty="0"/>
            <a:t>Breathnaigh</a:t>
          </a:r>
        </a:p>
      </dsp:txBody>
      <dsp:txXfrm>
        <a:off x="0" y="5607376"/>
        <a:ext cx="1386413" cy="8811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A459F5-16A6-4A6A-A609-93AD2699E9BF}">
      <dsp:nvSpPr>
        <dsp:cNvPr id="0" name=""/>
        <dsp:cNvSpPr/>
      </dsp:nvSpPr>
      <dsp:spPr>
        <a:xfrm>
          <a:off x="0" y="249633"/>
          <a:ext cx="8128000" cy="3780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2DCA6B-AF04-40FF-A0BE-8986D8D7A817}">
      <dsp:nvSpPr>
        <dsp:cNvPr id="0" name=""/>
        <dsp:cNvSpPr/>
      </dsp:nvSpPr>
      <dsp:spPr>
        <a:xfrm>
          <a:off x="406400" y="28233"/>
          <a:ext cx="5689600" cy="4428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IE" sz="1500" kern="1200" dirty="0"/>
            <a:t>Pobal</a:t>
          </a:r>
        </a:p>
      </dsp:txBody>
      <dsp:txXfrm>
        <a:off x="428016" y="49849"/>
        <a:ext cx="5646368" cy="399568"/>
      </dsp:txXfrm>
    </dsp:sp>
    <dsp:sp modelId="{17824E4F-2446-4BB2-A9A3-3E36EAF70D31}">
      <dsp:nvSpPr>
        <dsp:cNvPr id="0" name=""/>
        <dsp:cNvSpPr/>
      </dsp:nvSpPr>
      <dsp:spPr>
        <a:xfrm>
          <a:off x="0" y="930033"/>
          <a:ext cx="8128000" cy="378000"/>
        </a:xfrm>
        <a:prstGeom prst="rect">
          <a:avLst/>
        </a:prstGeom>
        <a:solidFill>
          <a:schemeClr val="lt1">
            <a:alpha val="90000"/>
            <a:hueOff val="0"/>
            <a:satOff val="0"/>
            <a:lumOff val="0"/>
            <a:alphaOff val="0"/>
          </a:schemeClr>
        </a:solidFill>
        <a:ln w="12700" cap="flat" cmpd="sng" algn="ctr">
          <a:solidFill>
            <a:schemeClr val="accent5">
              <a:hueOff val="-965506"/>
              <a:satOff val="-2488"/>
              <a:lumOff val="-1681"/>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9E62E7-88E4-4C9F-A353-4134003AC1FF}">
      <dsp:nvSpPr>
        <dsp:cNvPr id="0" name=""/>
        <dsp:cNvSpPr/>
      </dsp:nvSpPr>
      <dsp:spPr>
        <a:xfrm>
          <a:off x="406400" y="708633"/>
          <a:ext cx="5689600" cy="442800"/>
        </a:xfrm>
        <a:prstGeom prst="roundRect">
          <a:avLst/>
        </a:prstGeom>
        <a:solidFill>
          <a:schemeClr val="accent5">
            <a:hueOff val="-965506"/>
            <a:satOff val="-2488"/>
            <a:lumOff val="-16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Comhleas</a:t>
          </a:r>
          <a:endParaRPr lang="en-IE" sz="1500" kern="1200" dirty="0"/>
        </a:p>
      </dsp:txBody>
      <dsp:txXfrm>
        <a:off x="428016" y="730249"/>
        <a:ext cx="5646368" cy="399568"/>
      </dsp:txXfrm>
    </dsp:sp>
    <dsp:sp modelId="{39594426-D765-447D-BF07-686F5DB62C04}">
      <dsp:nvSpPr>
        <dsp:cNvPr id="0" name=""/>
        <dsp:cNvSpPr/>
      </dsp:nvSpPr>
      <dsp:spPr>
        <a:xfrm>
          <a:off x="0" y="1610433"/>
          <a:ext cx="8128000" cy="378000"/>
        </a:xfrm>
        <a:prstGeom prst="rect">
          <a:avLst/>
        </a:prstGeom>
        <a:solidFill>
          <a:schemeClr val="lt1">
            <a:alpha val="90000"/>
            <a:hueOff val="0"/>
            <a:satOff val="0"/>
            <a:lumOff val="0"/>
            <a:alphaOff val="0"/>
          </a:schemeClr>
        </a:solidFill>
        <a:ln w="12700" cap="flat" cmpd="sng" algn="ctr">
          <a:solidFill>
            <a:schemeClr val="accent5">
              <a:hueOff val="-1931012"/>
              <a:satOff val="-4977"/>
              <a:lumOff val="-3361"/>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99DAF7-787A-4B12-ADF4-CA48B0AEA856}">
      <dsp:nvSpPr>
        <dsp:cNvPr id="0" name=""/>
        <dsp:cNvSpPr/>
      </dsp:nvSpPr>
      <dsp:spPr>
        <a:xfrm>
          <a:off x="406400" y="1389033"/>
          <a:ext cx="5689600" cy="442800"/>
        </a:xfrm>
        <a:prstGeom prst="roundRect">
          <a:avLst/>
        </a:prstGeom>
        <a:solidFill>
          <a:schemeClr val="accent5">
            <a:hueOff val="-1931012"/>
            <a:satOff val="-4977"/>
            <a:lumOff val="-33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Cónasc</a:t>
          </a:r>
          <a:endParaRPr lang="en-IE" sz="1500" kern="1200" dirty="0"/>
        </a:p>
      </dsp:txBody>
      <dsp:txXfrm>
        <a:off x="428016" y="1410649"/>
        <a:ext cx="5646368" cy="399568"/>
      </dsp:txXfrm>
    </dsp:sp>
    <dsp:sp modelId="{65B61094-D6ED-40DA-9899-A847CBCFF4D3}">
      <dsp:nvSpPr>
        <dsp:cNvPr id="0" name=""/>
        <dsp:cNvSpPr/>
      </dsp:nvSpPr>
      <dsp:spPr>
        <a:xfrm>
          <a:off x="0" y="2290833"/>
          <a:ext cx="8128000" cy="378000"/>
        </a:xfrm>
        <a:prstGeom prst="rect">
          <a:avLst/>
        </a:prstGeom>
        <a:solidFill>
          <a:schemeClr val="lt1">
            <a:alpha val="90000"/>
            <a:hueOff val="0"/>
            <a:satOff val="0"/>
            <a:lumOff val="0"/>
            <a:alphaOff val="0"/>
          </a:schemeClr>
        </a:solidFill>
        <a:ln w="12700" cap="flat" cmpd="sng" algn="ctr">
          <a:solidFill>
            <a:schemeClr val="accent5">
              <a:hueOff val="-2896518"/>
              <a:satOff val="-7465"/>
              <a:lumOff val="-5042"/>
              <a:alphaOff val="0"/>
            </a:schemeClr>
          </a:solidFill>
          <a:prstDash val="solid"/>
          <a:miter lim="800000"/>
        </a:ln>
        <a:effectLst/>
      </dsp:spPr>
      <dsp:style>
        <a:lnRef idx="2">
          <a:scrgbClr r="0" g="0" b="0"/>
        </a:lnRef>
        <a:fillRef idx="1">
          <a:scrgbClr r="0" g="0" b="0"/>
        </a:fillRef>
        <a:effectRef idx="0">
          <a:scrgbClr r="0" g="0" b="0"/>
        </a:effectRef>
        <a:fontRef idx="minor"/>
      </dsp:style>
    </dsp:sp>
    <dsp:sp modelId="{F2CB7B60-EE19-468A-9BEA-ADB6F6FADE76}">
      <dsp:nvSpPr>
        <dsp:cNvPr id="0" name=""/>
        <dsp:cNvSpPr/>
      </dsp:nvSpPr>
      <dsp:spPr>
        <a:xfrm>
          <a:off x="406400" y="2069433"/>
          <a:ext cx="5689600" cy="442800"/>
        </a:xfrm>
        <a:prstGeom prst="roundRect">
          <a:avLst/>
        </a:prstGeom>
        <a:solidFill>
          <a:schemeClr val="accent5">
            <a:hueOff val="-2896518"/>
            <a:satOff val="-7465"/>
            <a:lumOff val="-50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Luachanna</a:t>
          </a:r>
          <a:endParaRPr lang="en-IE" sz="1500" kern="1200" dirty="0"/>
        </a:p>
      </dsp:txBody>
      <dsp:txXfrm>
        <a:off x="428016" y="2091049"/>
        <a:ext cx="5646368" cy="399568"/>
      </dsp:txXfrm>
    </dsp:sp>
    <dsp:sp modelId="{E204A73B-7A13-4A22-A7BD-8EDFBD212D28}">
      <dsp:nvSpPr>
        <dsp:cNvPr id="0" name=""/>
        <dsp:cNvSpPr/>
      </dsp:nvSpPr>
      <dsp:spPr>
        <a:xfrm>
          <a:off x="0" y="2971233"/>
          <a:ext cx="8128000" cy="378000"/>
        </a:xfrm>
        <a:prstGeom prst="rect">
          <a:avLst/>
        </a:prstGeom>
        <a:solidFill>
          <a:schemeClr val="lt1">
            <a:alpha val="90000"/>
            <a:hueOff val="0"/>
            <a:satOff val="0"/>
            <a:lumOff val="0"/>
            <a:alphaOff val="0"/>
          </a:schemeClr>
        </a:solidFill>
        <a:ln w="12700" cap="flat" cmpd="sng" algn="ctr">
          <a:solidFill>
            <a:schemeClr val="accent5">
              <a:hueOff val="-3862025"/>
              <a:satOff val="-9954"/>
              <a:lumOff val="-6723"/>
              <a:alphaOff val="0"/>
            </a:schemeClr>
          </a:solidFill>
          <a:prstDash val="solid"/>
          <a:miter lim="800000"/>
        </a:ln>
        <a:effectLst/>
      </dsp:spPr>
      <dsp:style>
        <a:lnRef idx="2">
          <a:scrgbClr r="0" g="0" b="0"/>
        </a:lnRef>
        <a:fillRef idx="1">
          <a:scrgbClr r="0" g="0" b="0"/>
        </a:fillRef>
        <a:effectRef idx="0">
          <a:scrgbClr r="0" g="0" b="0"/>
        </a:effectRef>
        <a:fontRef idx="minor"/>
      </dsp:style>
    </dsp:sp>
    <dsp:sp modelId="{70B2B9E9-1D7E-42E9-A3D3-EE116E13A831}">
      <dsp:nvSpPr>
        <dsp:cNvPr id="0" name=""/>
        <dsp:cNvSpPr/>
      </dsp:nvSpPr>
      <dsp:spPr>
        <a:xfrm>
          <a:off x="406400" y="2749833"/>
          <a:ext cx="5689600" cy="442800"/>
        </a:xfrm>
        <a:prstGeom prst="roundRect">
          <a:avLst/>
        </a:prstGeom>
        <a:solidFill>
          <a:schemeClr val="accent5">
            <a:hueOff val="-3862025"/>
            <a:satOff val="-9954"/>
            <a:lumOff val="-672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Nósanna</a:t>
          </a:r>
          <a:endParaRPr lang="en-IE" sz="1500" kern="1200" dirty="0"/>
        </a:p>
      </dsp:txBody>
      <dsp:txXfrm>
        <a:off x="428016" y="2771449"/>
        <a:ext cx="5646368" cy="399568"/>
      </dsp:txXfrm>
    </dsp:sp>
    <dsp:sp modelId="{B0021FB5-664C-4769-982A-C2CAFA6C1188}">
      <dsp:nvSpPr>
        <dsp:cNvPr id="0" name=""/>
        <dsp:cNvSpPr/>
      </dsp:nvSpPr>
      <dsp:spPr>
        <a:xfrm>
          <a:off x="0" y="3651633"/>
          <a:ext cx="8128000" cy="378000"/>
        </a:xfrm>
        <a:prstGeom prst="rect">
          <a:avLst/>
        </a:prstGeom>
        <a:solidFill>
          <a:schemeClr val="lt1">
            <a:alpha val="90000"/>
            <a:hueOff val="0"/>
            <a:satOff val="0"/>
            <a:lumOff val="0"/>
            <a:alphaOff val="0"/>
          </a:schemeClr>
        </a:solidFill>
        <a:ln w="12700" cap="flat" cmpd="sng" algn="ctr">
          <a:solidFill>
            <a:schemeClr val="accent5">
              <a:hueOff val="-4827531"/>
              <a:satOff val="-12442"/>
              <a:lumOff val="-8404"/>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0526A1-3DDD-4024-947F-77BDF8FEFDFF}">
      <dsp:nvSpPr>
        <dsp:cNvPr id="0" name=""/>
        <dsp:cNvSpPr/>
      </dsp:nvSpPr>
      <dsp:spPr>
        <a:xfrm>
          <a:off x="406400" y="3430233"/>
          <a:ext cx="5689600" cy="442800"/>
        </a:xfrm>
        <a:prstGeom prst="roundRect">
          <a:avLst/>
        </a:prstGeom>
        <a:solidFill>
          <a:schemeClr val="accent5">
            <a:hueOff val="-4827531"/>
            <a:satOff val="-12442"/>
            <a:lumOff val="-84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Féiniúlacht</a:t>
          </a:r>
          <a:endParaRPr lang="en-IE" sz="1500" kern="1200" dirty="0"/>
        </a:p>
      </dsp:txBody>
      <dsp:txXfrm>
        <a:off x="428016" y="3451849"/>
        <a:ext cx="5646368" cy="399568"/>
      </dsp:txXfrm>
    </dsp:sp>
    <dsp:sp modelId="{4C40DC15-8B37-4751-8397-EDA815FDD87A}">
      <dsp:nvSpPr>
        <dsp:cNvPr id="0" name=""/>
        <dsp:cNvSpPr/>
      </dsp:nvSpPr>
      <dsp:spPr>
        <a:xfrm>
          <a:off x="0" y="4332033"/>
          <a:ext cx="8128000" cy="378000"/>
        </a:xfrm>
        <a:prstGeom prst="rect">
          <a:avLst/>
        </a:prstGeom>
        <a:solidFill>
          <a:schemeClr val="lt1">
            <a:alpha val="90000"/>
            <a:hueOff val="0"/>
            <a:satOff val="0"/>
            <a:lumOff val="0"/>
            <a:alphaOff val="0"/>
          </a:schemeClr>
        </a:solidFill>
        <a:ln w="12700" cap="flat" cmpd="sng" algn="ctr">
          <a:solidFill>
            <a:schemeClr val="accent5">
              <a:hueOff val="-5793037"/>
              <a:satOff val="-14931"/>
              <a:lumOff val="-10084"/>
              <a:alphaOff val="0"/>
            </a:schemeClr>
          </a:solidFill>
          <a:prstDash val="solid"/>
          <a:miter lim="800000"/>
        </a:ln>
        <a:effectLst/>
      </dsp:spPr>
      <dsp:style>
        <a:lnRef idx="2">
          <a:scrgbClr r="0" g="0" b="0"/>
        </a:lnRef>
        <a:fillRef idx="1">
          <a:scrgbClr r="0" g="0" b="0"/>
        </a:fillRef>
        <a:effectRef idx="0">
          <a:scrgbClr r="0" g="0" b="0"/>
        </a:effectRef>
        <a:fontRef idx="minor"/>
      </dsp:style>
    </dsp:sp>
    <dsp:sp modelId="{06B7213D-75DA-4233-AD38-EAE37CA21F56}">
      <dsp:nvSpPr>
        <dsp:cNvPr id="0" name=""/>
        <dsp:cNvSpPr/>
      </dsp:nvSpPr>
      <dsp:spPr>
        <a:xfrm>
          <a:off x="406400" y="4110633"/>
          <a:ext cx="5689600" cy="442800"/>
        </a:xfrm>
        <a:prstGeom prst="roundRect">
          <a:avLst/>
        </a:prstGeom>
        <a:solidFill>
          <a:schemeClr val="accent5">
            <a:hueOff val="-5793037"/>
            <a:satOff val="-14931"/>
            <a:lumOff val="-100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a:t>Creideamh Reiligiúnach</a:t>
          </a:r>
          <a:endParaRPr lang="en-IE" sz="1500" kern="1200" dirty="0"/>
        </a:p>
      </dsp:txBody>
      <dsp:txXfrm>
        <a:off x="428016" y="4132249"/>
        <a:ext cx="5646368" cy="399568"/>
      </dsp:txXfrm>
    </dsp:sp>
    <dsp:sp modelId="{C4ED99E3-3233-46BC-80FB-805775605892}">
      <dsp:nvSpPr>
        <dsp:cNvPr id="0" name=""/>
        <dsp:cNvSpPr/>
      </dsp:nvSpPr>
      <dsp:spPr>
        <a:xfrm>
          <a:off x="0" y="5012433"/>
          <a:ext cx="8128000" cy="378000"/>
        </a:xfrm>
        <a:prstGeom prst="rect">
          <a:avLst/>
        </a:prstGeom>
        <a:solidFill>
          <a:schemeClr val="lt1">
            <a:alpha val="90000"/>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3C1A68-B43F-4268-9005-671A33DE9F7C}">
      <dsp:nvSpPr>
        <dsp:cNvPr id="0" name=""/>
        <dsp:cNvSpPr/>
      </dsp:nvSpPr>
      <dsp:spPr>
        <a:xfrm>
          <a:off x="406400" y="4791033"/>
          <a:ext cx="5689600" cy="4428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053" tIns="0" rIns="215053" bIns="0" numCol="1" spcCol="1270" anchor="ctr" anchorCtr="0">
          <a:noAutofit/>
        </a:bodyPr>
        <a:lstStyle/>
        <a:p>
          <a:pPr marL="0" lvl="0" indent="0" algn="l" defTabSz="666750">
            <a:lnSpc>
              <a:spcPct val="90000"/>
            </a:lnSpc>
            <a:spcBef>
              <a:spcPct val="0"/>
            </a:spcBef>
            <a:spcAft>
              <a:spcPct val="35000"/>
            </a:spcAft>
            <a:buNone/>
          </a:pPr>
          <a:r>
            <a:rPr lang="en-US" sz="1500" kern="1200" dirty="0" err="1"/>
            <a:t>Paindéim</a:t>
          </a:r>
          <a:r>
            <a:rPr lang="en-US" sz="1500" kern="1200" dirty="0"/>
            <a:t> Dhomhanda</a:t>
          </a:r>
          <a:endParaRPr lang="en-IE" sz="1500" kern="1200" dirty="0"/>
        </a:p>
      </dsp:txBody>
      <dsp:txXfrm>
        <a:off x="428016" y="4812649"/>
        <a:ext cx="5646368" cy="3995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BA3C2A-0066-432A-ADC1-F6BF77E51857}">
      <dsp:nvSpPr>
        <dsp:cNvPr id="0" name=""/>
        <dsp:cNvSpPr/>
      </dsp:nvSpPr>
      <dsp:spPr>
        <a:xfrm>
          <a:off x="0" y="0"/>
          <a:ext cx="3286125" cy="4351338"/>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Scrúdaigh na heochairfhocail ar an liosta</a:t>
          </a:r>
        </a:p>
      </dsp:txBody>
      <dsp:txXfrm>
        <a:off x="0" y="1653508"/>
        <a:ext cx="3286125" cy="2610802"/>
      </dsp:txXfrm>
    </dsp:sp>
    <dsp:sp modelId="{2FC9276A-5ED2-48F2-A561-D1B8D69DFC77}">
      <dsp:nvSpPr>
        <dsp:cNvPr id="0" name=""/>
        <dsp:cNvSpPr/>
      </dsp:nvSpPr>
      <dsp:spPr>
        <a:xfrm>
          <a:off x="990361" y="435133"/>
          <a:ext cx="1305401" cy="1305401"/>
        </a:xfrm>
        <a:prstGeom prst="ellips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533" y="626305"/>
        <a:ext cx="923057" cy="923057"/>
      </dsp:txXfrm>
    </dsp:sp>
    <dsp:sp modelId="{CB5C4278-A4BA-4ED2-A383-21FCC05C02A6}">
      <dsp:nvSpPr>
        <dsp:cNvPr id="0" name=""/>
        <dsp:cNvSpPr/>
      </dsp:nvSpPr>
      <dsp:spPr>
        <a:xfrm>
          <a:off x="0" y="4351266"/>
          <a:ext cx="3286125" cy="72"/>
        </a:xfrm>
        <a:prstGeom prst="rect">
          <a:avLst/>
        </a:prstGeom>
        <a:solidFill>
          <a:schemeClr val="accent2">
            <a:hueOff val="-291073"/>
            <a:satOff val="-16786"/>
            <a:lumOff val="1726"/>
            <a:alphaOff val="0"/>
          </a:schemeClr>
        </a:solidFill>
        <a:ln w="12700" cap="flat" cmpd="sng" algn="ctr">
          <a:solidFill>
            <a:schemeClr val="accent2">
              <a:hueOff val="-291073"/>
              <a:satOff val="-16786"/>
              <a:lumOff val="172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FF1149-534E-47A5-B804-9FE8D8518591}">
      <dsp:nvSpPr>
        <dsp:cNvPr id="0" name=""/>
        <dsp:cNvSpPr/>
      </dsp:nvSpPr>
      <dsp:spPr>
        <a:xfrm>
          <a:off x="3614737" y="0"/>
          <a:ext cx="3286125" cy="4351338"/>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Pléigh brí na bhfocal indibhidiúil sa rang</a:t>
          </a:r>
        </a:p>
        <a:p>
          <a:pPr marL="0" lvl="0" indent="0" algn="l" defTabSz="1155700">
            <a:lnSpc>
              <a:spcPct val="90000"/>
            </a:lnSpc>
            <a:spcBef>
              <a:spcPct val="0"/>
            </a:spcBef>
            <a:spcAft>
              <a:spcPct val="35000"/>
            </a:spcAft>
            <a:buNone/>
          </a:pPr>
          <a:r>
            <a:rPr lang="en-US" sz="2600" kern="1200" dirty="0"/>
            <a:t>(3 </a:t>
          </a:r>
          <a:r>
            <a:rPr lang="en-US" sz="2600" kern="1200" dirty="0" err="1"/>
            <a:t>nóim</a:t>
          </a:r>
          <a:r>
            <a:rPr lang="en-US" sz="2600" kern="1200" dirty="0"/>
            <a:t>.)</a:t>
          </a:r>
        </a:p>
      </dsp:txBody>
      <dsp:txXfrm>
        <a:off x="3614737" y="1653508"/>
        <a:ext cx="3286125" cy="2610802"/>
      </dsp:txXfrm>
    </dsp:sp>
    <dsp:sp modelId="{448F70EF-E7BC-4D28-ADAB-1F0F18EE280E}">
      <dsp:nvSpPr>
        <dsp:cNvPr id="0" name=""/>
        <dsp:cNvSpPr/>
      </dsp:nvSpPr>
      <dsp:spPr>
        <a:xfrm>
          <a:off x="4605099" y="435133"/>
          <a:ext cx="1305401" cy="1305401"/>
        </a:xfrm>
        <a:prstGeom prst="ellipse">
          <a:avLst/>
        </a:prstGeom>
        <a:solidFill>
          <a:schemeClr val="accent2">
            <a:hueOff val="-582145"/>
            <a:satOff val="-33571"/>
            <a:lumOff val="3451"/>
            <a:alphaOff val="0"/>
          </a:schemeClr>
        </a:solidFill>
        <a:ln w="12700" cap="flat" cmpd="sng" algn="ctr">
          <a:solidFill>
            <a:schemeClr val="accent2">
              <a:hueOff val="-582145"/>
              <a:satOff val="-33571"/>
              <a:lumOff val="3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796271" y="626305"/>
        <a:ext cx="923057" cy="923057"/>
      </dsp:txXfrm>
    </dsp:sp>
    <dsp:sp modelId="{09EB1FF3-7BB8-4DE8-913E-B6A47C7CCDEA}">
      <dsp:nvSpPr>
        <dsp:cNvPr id="0" name=""/>
        <dsp:cNvSpPr/>
      </dsp:nvSpPr>
      <dsp:spPr>
        <a:xfrm>
          <a:off x="3614737" y="4351266"/>
          <a:ext cx="3286125" cy="72"/>
        </a:xfrm>
        <a:prstGeom prst="rect">
          <a:avLst/>
        </a:prstGeom>
        <a:solidFill>
          <a:schemeClr val="accent2">
            <a:hueOff val="-873218"/>
            <a:satOff val="-50357"/>
            <a:lumOff val="5177"/>
            <a:alphaOff val="0"/>
          </a:schemeClr>
        </a:solidFill>
        <a:ln w="12700" cap="flat" cmpd="sng" algn="ctr">
          <a:solidFill>
            <a:schemeClr val="accent2">
              <a:hueOff val="-873218"/>
              <a:satOff val="-50357"/>
              <a:lumOff val="5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66A9E-6ABF-47DF-AACC-5AC2DE2E75F2}">
      <dsp:nvSpPr>
        <dsp:cNvPr id="0" name=""/>
        <dsp:cNvSpPr/>
      </dsp:nvSpPr>
      <dsp:spPr>
        <a:xfrm>
          <a:off x="7229475" y="0"/>
          <a:ext cx="3286125" cy="4351338"/>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6199" tIns="330200" rIns="256199" bIns="330200" numCol="1" spcCol="1270" anchor="t" anchorCtr="0">
          <a:noAutofit/>
        </a:bodyPr>
        <a:lstStyle/>
        <a:p>
          <a:pPr marL="0" lvl="0" indent="0" algn="l" defTabSz="1155700">
            <a:lnSpc>
              <a:spcPct val="90000"/>
            </a:lnSpc>
            <a:spcBef>
              <a:spcPct val="0"/>
            </a:spcBef>
            <a:spcAft>
              <a:spcPct val="35000"/>
            </a:spcAft>
            <a:buNone/>
          </a:pPr>
          <a:r>
            <a:rPr lang="en-US" sz="2600" kern="1200" dirty="0"/>
            <a:t>Scríobh sampla de gach saghas pobail ar an mbileog oibre</a:t>
          </a:r>
        </a:p>
      </dsp:txBody>
      <dsp:txXfrm>
        <a:off x="7229475" y="1653508"/>
        <a:ext cx="3286125" cy="2610802"/>
      </dsp:txXfrm>
    </dsp:sp>
    <dsp:sp modelId="{CF7412E6-66B1-420A-9D71-CE249833A3BD}">
      <dsp:nvSpPr>
        <dsp:cNvPr id="0" name=""/>
        <dsp:cNvSpPr/>
      </dsp:nvSpPr>
      <dsp:spPr>
        <a:xfrm>
          <a:off x="8219836" y="435133"/>
          <a:ext cx="1305401" cy="1305401"/>
        </a:xfrm>
        <a:prstGeom prst="ellipse">
          <a:avLst/>
        </a:prstGeom>
        <a:solidFill>
          <a:schemeClr val="accent2">
            <a:hueOff val="-1164290"/>
            <a:satOff val="-67142"/>
            <a:lumOff val="6902"/>
            <a:alphaOff val="0"/>
          </a:schemeClr>
        </a:solidFill>
        <a:ln w="12700" cap="flat" cmpd="sng" algn="ctr">
          <a:solidFill>
            <a:schemeClr val="accent2">
              <a:hueOff val="-1164290"/>
              <a:satOff val="-67142"/>
              <a:lumOff val="690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411008" y="626305"/>
        <a:ext cx="923057" cy="923057"/>
      </dsp:txXfrm>
    </dsp:sp>
    <dsp:sp modelId="{B33AD728-6AC5-4F7B-A6D8-88D624817966}">
      <dsp:nvSpPr>
        <dsp:cNvPr id="0" name=""/>
        <dsp:cNvSpPr/>
      </dsp:nvSpPr>
      <dsp:spPr>
        <a:xfrm>
          <a:off x="7229475" y="4351266"/>
          <a:ext cx="3286125" cy="72"/>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2DA4C-6D10-4205-AA26-A538EE428D2D}">
      <dsp:nvSpPr>
        <dsp:cNvPr id="0" name=""/>
        <dsp:cNvSpPr/>
      </dsp:nvSpPr>
      <dsp:spPr>
        <a:xfrm>
          <a:off x="1729800"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AA35CE8-B581-48D5-A93C-D0EFF63EFFE7}">
      <dsp:nvSpPr>
        <dsp:cNvPr id="0" name=""/>
        <dsp:cNvSpPr/>
      </dsp:nvSpPr>
      <dsp:spPr>
        <a:xfrm>
          <a:off x="2197800" y="843669"/>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6F51F4D-10D9-4D7C-8D82-2A3E4BCECAC7}">
      <dsp:nvSpPr>
        <dsp:cNvPr id="0" name=""/>
        <dsp:cNvSpPr/>
      </dsp:nvSpPr>
      <dsp:spPr>
        <a:xfrm>
          <a:off x="1027800" y="3255669"/>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CAD IS BRÍ LE: ‘NÍ IOMPAR NORMÁLTA DÚINNE É SEO’?</a:t>
          </a:r>
        </a:p>
      </dsp:txBody>
      <dsp:txXfrm>
        <a:off x="1027800" y="3255669"/>
        <a:ext cx="3600000" cy="720000"/>
      </dsp:txXfrm>
    </dsp:sp>
    <dsp:sp modelId="{95BB0A53-089D-48E3-BBAD-1A91E3879449}">
      <dsp:nvSpPr>
        <dsp:cNvPr id="0" name=""/>
        <dsp:cNvSpPr/>
      </dsp:nvSpPr>
      <dsp:spPr>
        <a:xfrm>
          <a:off x="6274800" y="375668"/>
          <a:ext cx="2196000" cy="2196000"/>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32CD07-8999-4BC7-B782-2E11141877E7}">
      <dsp:nvSpPr>
        <dsp:cNvPr id="0" name=""/>
        <dsp:cNvSpPr/>
      </dsp:nvSpPr>
      <dsp:spPr>
        <a:xfrm>
          <a:off x="6742800" y="843669"/>
          <a:ext cx="1260000" cy="126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DC7F26-2029-4945-BDE5-44D450697286}">
      <dsp:nvSpPr>
        <dsp:cNvPr id="0" name=""/>
        <dsp:cNvSpPr/>
      </dsp:nvSpPr>
      <dsp:spPr>
        <a:xfrm>
          <a:off x="5257800" y="3255669"/>
          <a:ext cx="423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89000">
            <a:lnSpc>
              <a:spcPct val="90000"/>
            </a:lnSpc>
            <a:spcBef>
              <a:spcPct val="0"/>
            </a:spcBef>
            <a:spcAft>
              <a:spcPct val="35000"/>
            </a:spcAft>
            <a:buNone/>
            <a:defRPr cap="all"/>
          </a:pPr>
          <a:r>
            <a:rPr lang="en-US" sz="2000" kern="1200" dirty="0"/>
            <a:t>PLÉIGH AN BHRÍ ATÁ LEIS AN RÁITEAS ‘SEO IOMPAR NORMÁLTA DÚINNE’.</a:t>
          </a:r>
        </a:p>
      </dsp:txBody>
      <dsp:txXfrm>
        <a:off x="5257800" y="3255669"/>
        <a:ext cx="4230000" cy="720000"/>
      </dsp:txXfrm>
    </dsp:sp>
  </dsp:spTree>
</dsp:drawing>
</file>

<file path=ppt/diagrams/layout1.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9C23B-42FB-4E7D-8B63-5E8C89E1F7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34A1B1C4-3560-405F-86E1-F44F0A1204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73A52AD-1C32-4494-81F0-007260C93B7C}"/>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5" name="Footer Placeholder 4">
            <a:extLst>
              <a:ext uri="{FF2B5EF4-FFF2-40B4-BE49-F238E27FC236}">
                <a16:creationId xmlns:a16="http://schemas.microsoft.com/office/drawing/2014/main" id="{5B097950-A8FC-4011-8F0E-96EF45A962B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071917B-8FB9-48D8-981D-EE982943DE29}"/>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362450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A01C9-D4AA-4E68-9726-328ACF99FA82}"/>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76BCC74-1EB2-42B0-B1F7-2A1EE083AC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9DDCAC1-7833-4669-B814-D6D51B7996B5}"/>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5" name="Footer Placeholder 4">
            <a:extLst>
              <a:ext uri="{FF2B5EF4-FFF2-40B4-BE49-F238E27FC236}">
                <a16:creationId xmlns:a16="http://schemas.microsoft.com/office/drawing/2014/main" id="{89D2CFAE-B437-40AE-BABD-B982B25F686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8E215AF-A5CC-45EC-9330-C422F079FCF4}"/>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233771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A1B6D3-C3CF-4354-B9CB-60548B1DDC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688FACB-D4D6-4A21-98FD-9F66C20FDC6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7509088-3F14-40DC-A724-CE4DB51567A3}"/>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5" name="Footer Placeholder 4">
            <a:extLst>
              <a:ext uri="{FF2B5EF4-FFF2-40B4-BE49-F238E27FC236}">
                <a16:creationId xmlns:a16="http://schemas.microsoft.com/office/drawing/2014/main" id="{C4E3BD71-B404-422D-9D1B-00382B2C2D2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84C82D8-6189-4F0A-989B-EFED5A38F0AF}"/>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2247258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B78F7-E677-4226-95C0-04C52203B19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7E0F61A-A56D-4C1C-8DE8-F412C326F84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4BEF842-9F6C-4ADC-817C-5DBB0F191AD0}"/>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5" name="Footer Placeholder 4">
            <a:extLst>
              <a:ext uri="{FF2B5EF4-FFF2-40B4-BE49-F238E27FC236}">
                <a16:creationId xmlns:a16="http://schemas.microsoft.com/office/drawing/2014/main" id="{1014168E-1C59-46F5-ABED-AF7BD3E9199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865E32-1D6D-4F7F-AC24-DB75AE53C2A5}"/>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468580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CDC94-236A-40AC-82AE-405936FD85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681B67F6-CAB1-4426-A101-E0E8AFE817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D655CD-B17A-4F67-AF02-234A4C5B19BC}"/>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5" name="Footer Placeholder 4">
            <a:extLst>
              <a:ext uri="{FF2B5EF4-FFF2-40B4-BE49-F238E27FC236}">
                <a16:creationId xmlns:a16="http://schemas.microsoft.com/office/drawing/2014/main" id="{88A706FA-ED90-440F-BD10-7A5B5E7EFEF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7990DB6-BAD2-42AD-A980-427754FCC75B}"/>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887103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084A9-67C5-4973-B6B7-9E7706F8E3F1}"/>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8A72930-8FE4-4DCA-8905-A02C4714512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4F00557-7A08-465E-9936-30EC4CC0E2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02024F78-90EF-4FC9-A8DE-D2A26ACF99BA}"/>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6" name="Footer Placeholder 5">
            <a:extLst>
              <a:ext uri="{FF2B5EF4-FFF2-40B4-BE49-F238E27FC236}">
                <a16:creationId xmlns:a16="http://schemas.microsoft.com/office/drawing/2014/main" id="{DB342C0B-C764-4E77-ADDE-A7A67E95CE56}"/>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EBE76B3-B609-442E-95E1-C4F3CE514651}"/>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245815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86670-EBED-4073-8896-9729EB0C30D3}"/>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5C49CDE-B432-487C-A9C6-0736A554C0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C095331-CECB-47FA-951E-9A9A8A7FE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B00147A7-84DE-46EA-9816-36D4633F64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74B231-CBB0-46AD-A193-DFFCD9E499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AA53464-6647-4D8D-950C-DB7D081352E6}"/>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8" name="Footer Placeholder 7">
            <a:extLst>
              <a:ext uri="{FF2B5EF4-FFF2-40B4-BE49-F238E27FC236}">
                <a16:creationId xmlns:a16="http://schemas.microsoft.com/office/drawing/2014/main" id="{D2C04F4D-2425-463B-9D5D-93A4B4C3035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97ADEB08-7E05-4A3C-8F64-E1623213D206}"/>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410619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06192-420A-4B8B-BD5A-004FEF7685F5}"/>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37036E3D-5445-437D-92AA-E408B4DB1A28}"/>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4" name="Footer Placeholder 3">
            <a:extLst>
              <a:ext uri="{FF2B5EF4-FFF2-40B4-BE49-F238E27FC236}">
                <a16:creationId xmlns:a16="http://schemas.microsoft.com/office/drawing/2014/main" id="{87ACE72D-18B1-4FD2-8A1B-CE3D81C22AB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BA96C7F-E38F-4713-A5DF-E92675CDF56E}"/>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3232653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D6A7734-3228-4BD5-9B21-252CCB9AE537}"/>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3" name="Footer Placeholder 2">
            <a:extLst>
              <a:ext uri="{FF2B5EF4-FFF2-40B4-BE49-F238E27FC236}">
                <a16:creationId xmlns:a16="http://schemas.microsoft.com/office/drawing/2014/main" id="{5A535089-40E0-4B1A-B536-51EAE3753A9A}"/>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46E59ADC-207F-40F7-8C01-2F8521A74D6B}"/>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1547282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4B9B-FE23-48B8-938E-9C251C12B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DF440883-FA04-4746-BA76-A7F618611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B71FF812-8600-4C9E-84A6-1D4A5C1B25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0650B9-D078-4421-AC76-54E76BECCC9E}"/>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6" name="Footer Placeholder 5">
            <a:extLst>
              <a:ext uri="{FF2B5EF4-FFF2-40B4-BE49-F238E27FC236}">
                <a16:creationId xmlns:a16="http://schemas.microsoft.com/office/drawing/2014/main" id="{368749B5-63D4-41B2-B541-EEEC31F452A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A011230-6302-4796-ADA9-D5CBDE8D59CC}"/>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3308647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9A54B-E40B-4F7D-9C8C-F5AAFE935F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932EBF6-EAFE-4DDE-BCC2-BA6C1E1B5A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06F97961-7589-426A-BE6A-7A7438F89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C97889-FF0F-4AA9-A553-A73847B81D53}"/>
              </a:ext>
            </a:extLst>
          </p:cNvPr>
          <p:cNvSpPr>
            <a:spLocks noGrp="1"/>
          </p:cNvSpPr>
          <p:nvPr>
            <p:ph type="dt" sz="half" idx="10"/>
          </p:nvPr>
        </p:nvSpPr>
        <p:spPr/>
        <p:txBody>
          <a:bodyPr/>
          <a:lstStyle/>
          <a:p>
            <a:fld id="{B3E953BE-334C-4F01-AFAE-D2DF7742F4AE}" type="datetimeFigureOut">
              <a:rPr lang="en-IE" smtClean="0"/>
              <a:t>02/01/2021</a:t>
            </a:fld>
            <a:endParaRPr lang="en-IE"/>
          </a:p>
        </p:txBody>
      </p:sp>
      <p:sp>
        <p:nvSpPr>
          <p:cNvPr id="6" name="Footer Placeholder 5">
            <a:extLst>
              <a:ext uri="{FF2B5EF4-FFF2-40B4-BE49-F238E27FC236}">
                <a16:creationId xmlns:a16="http://schemas.microsoft.com/office/drawing/2014/main" id="{A8BDAC8A-9E8F-4E17-82C8-57FE252A8A2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FC9C936-A553-460F-B322-F490B6CB3927}"/>
              </a:ext>
            </a:extLst>
          </p:cNvPr>
          <p:cNvSpPr>
            <a:spLocks noGrp="1"/>
          </p:cNvSpPr>
          <p:nvPr>
            <p:ph type="sldNum" sz="quarter" idx="12"/>
          </p:nvPr>
        </p:nvSpPr>
        <p:spPr/>
        <p:txBody>
          <a:bodyPr/>
          <a:lstStyle/>
          <a:p>
            <a:fld id="{D4D8DBF1-93DE-4D26-BBDB-2FC40EAEF62C}" type="slidenum">
              <a:rPr lang="en-IE" smtClean="0"/>
              <a:t>‹#›</a:t>
            </a:fld>
            <a:endParaRPr lang="en-IE"/>
          </a:p>
        </p:txBody>
      </p:sp>
    </p:spTree>
    <p:extLst>
      <p:ext uri="{BB962C8B-B14F-4D97-AF65-F5344CB8AC3E}">
        <p14:creationId xmlns:p14="http://schemas.microsoft.com/office/powerpoint/2010/main" val="648290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2EED7B-4AF3-4C3D-A7D4-694449FE50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0C6CBC1A-A915-463A-A3F3-DA1696776A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40CF563-53C5-4135-B28A-99FB57300EF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E953BE-334C-4F01-AFAE-D2DF7742F4AE}" type="datetimeFigureOut">
              <a:rPr lang="en-IE" smtClean="0"/>
              <a:t>02/01/2021</a:t>
            </a:fld>
            <a:endParaRPr lang="en-IE"/>
          </a:p>
        </p:txBody>
      </p:sp>
      <p:sp>
        <p:nvSpPr>
          <p:cNvPr id="5" name="Footer Placeholder 4">
            <a:extLst>
              <a:ext uri="{FF2B5EF4-FFF2-40B4-BE49-F238E27FC236}">
                <a16:creationId xmlns:a16="http://schemas.microsoft.com/office/drawing/2014/main" id="{A864D628-96F6-4E12-9998-CF3271ECD7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62E4851-9A4C-4E2F-A4A5-DBB8CD630C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D8DBF1-93DE-4D26-BBDB-2FC40EAEF62C}" type="slidenum">
              <a:rPr lang="en-IE" smtClean="0"/>
              <a:t>‹#›</a:t>
            </a:fld>
            <a:endParaRPr lang="en-IE"/>
          </a:p>
        </p:txBody>
      </p:sp>
    </p:spTree>
    <p:extLst>
      <p:ext uri="{BB962C8B-B14F-4D97-AF65-F5344CB8AC3E}">
        <p14:creationId xmlns:p14="http://schemas.microsoft.com/office/powerpoint/2010/main" val="722980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video" Target="https://www.youtube.com/embed/7EElSutt6AQ?feature=oembed"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video" Target="https://www.youtube.com/embed/VKgNAXGXxm0?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video" Target="https://www.youtube.com/embed/zsoTyw3TMVg?feature=oembed"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twitter.com/hashtag/Covid19?src=hashtag_click" TargetMode="External"/><Relationship Id="rId2" Type="http://schemas.openxmlformats.org/officeDocument/2006/relationships/hyperlink" Target="https://twitter.com/Buailtin" TargetMode="Externa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hyperlink" Target="https://twitter.com/hashtag/WestKerry?src=hashtag_click"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twitter.com/i/status/1240944703853539328"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TascsWZPj8U?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ideo" Target="https://www.youtube.com/embed/ndJrYIm5zHs?feature=oembed" TargetMode="Externa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2782" y="-1386168"/>
            <a:ext cx="2424873" cy="3611191"/>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571000" y="-338582"/>
            <a:ext cx="1635955" cy="1635955"/>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7985" y="-6588"/>
            <a:ext cx="4059393" cy="2548110"/>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62924" y="1465780"/>
            <a:ext cx="1185708" cy="118570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9557" y="5198743"/>
            <a:ext cx="2444907" cy="2366116"/>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769787" y="5439893"/>
            <a:ext cx="928467" cy="928467"/>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35"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401311" y="734311"/>
            <a:ext cx="5389379" cy="5389379"/>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00283" y="33283"/>
            <a:ext cx="6791435" cy="6791435"/>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6CA80C6A-CD45-4673-8D1E-F3EB51250C16}"/>
              </a:ext>
            </a:extLst>
          </p:cNvPr>
          <p:cNvSpPr>
            <a:spLocks noGrp="1"/>
          </p:cNvSpPr>
          <p:nvPr>
            <p:ph type="subTitle" idx="1"/>
          </p:nvPr>
        </p:nvSpPr>
        <p:spPr>
          <a:xfrm>
            <a:off x="4439633" y="4518923"/>
            <a:ext cx="3312734" cy="1141851"/>
          </a:xfrm>
          <a:noFill/>
        </p:spPr>
        <p:txBody>
          <a:bodyPr>
            <a:normAutofit/>
          </a:bodyPr>
          <a:lstStyle/>
          <a:p>
            <a:r>
              <a:rPr lang="en-US" sz="2000" dirty="0">
                <a:solidFill>
                  <a:srgbClr val="080808"/>
                </a:solidFill>
              </a:rPr>
              <a:t>An Mháirt - Muintearas</a:t>
            </a:r>
            <a:endParaRPr lang="en-IE" sz="2000" dirty="0">
              <a:solidFill>
                <a:srgbClr val="080808"/>
              </a:solidFill>
            </a:endParaRPr>
          </a:p>
        </p:txBody>
      </p:sp>
      <p:sp>
        <p:nvSpPr>
          <p:cNvPr id="2" name="Title 1">
            <a:extLst>
              <a:ext uri="{FF2B5EF4-FFF2-40B4-BE49-F238E27FC236}">
                <a16:creationId xmlns:a16="http://schemas.microsoft.com/office/drawing/2014/main" id="{2E4B8089-47D3-4B43-9599-EF903B8D12FE}"/>
              </a:ext>
            </a:extLst>
          </p:cNvPr>
          <p:cNvSpPr>
            <a:spLocks noGrp="1"/>
          </p:cNvSpPr>
          <p:nvPr>
            <p:ph type="ctrTitle"/>
          </p:nvPr>
        </p:nvSpPr>
        <p:spPr>
          <a:xfrm>
            <a:off x="2285133" y="2096376"/>
            <a:ext cx="7621733" cy="2150719"/>
          </a:xfrm>
          <a:noFill/>
        </p:spPr>
        <p:txBody>
          <a:bodyPr anchor="ctr">
            <a:normAutofit fontScale="90000"/>
          </a:bodyPr>
          <a:lstStyle/>
          <a:p>
            <a:pPr algn="ctr"/>
            <a:r>
              <a:rPr lang="en-US" sz="3600" cap="none" spc="0" dirty="0">
                <a:ln w="10541" cmpd="sng">
                  <a:solidFill>
                    <a:schemeClr val="accent1">
                      <a:shade val="88000"/>
                      <a:satMod val="110000"/>
                    </a:schemeClr>
                  </a:solidFill>
                  <a:prstDash val="solid"/>
                </a:ln>
                <a:effectLst/>
                <a:latin typeface="Calibri Light" panose="020F0302020204030204" pitchFamily="34" charset="0"/>
                <a:cs typeface="Calibri Light" panose="020F0302020204030204" pitchFamily="34" charset="0"/>
              </a:rPr>
              <a:t>Seachtain na Scoileanna Caitliceacha 2021</a:t>
            </a:r>
            <a:br>
              <a:rPr lang="en-US" sz="3600" cap="none" spc="0" dirty="0">
                <a:ln w="10541" cmpd="sng">
                  <a:solidFill>
                    <a:schemeClr val="accent1">
                      <a:shade val="88000"/>
                      <a:satMod val="110000"/>
                    </a:schemeClr>
                  </a:solidFill>
                  <a:prstDash val="solid"/>
                </a:ln>
                <a:effectLst/>
                <a:latin typeface="Calibri Light" panose="020F0302020204030204" pitchFamily="34" charset="0"/>
                <a:cs typeface="Calibri Light" panose="020F0302020204030204" pitchFamily="34" charset="0"/>
              </a:rPr>
            </a:br>
            <a:r>
              <a:rPr lang="en-US" sz="3600" cap="none" spc="0" dirty="0">
                <a:ln w="10541" cmpd="sng">
                  <a:solidFill>
                    <a:schemeClr val="accent1">
                      <a:shade val="88000"/>
                      <a:satMod val="110000"/>
                    </a:schemeClr>
                  </a:solidFill>
                  <a:prstDash val="solid"/>
                </a:ln>
                <a:effectLst/>
                <a:latin typeface="Calibri Light" panose="020F0302020204030204" pitchFamily="34" charset="0"/>
                <a:cs typeface="Calibri Light" panose="020F0302020204030204" pitchFamily="34" charset="0"/>
              </a:rPr>
              <a:t>Scoileanna Caitliceacha:</a:t>
            </a:r>
            <a:br>
              <a:rPr lang="en-US" sz="3600" cap="none" spc="0" dirty="0">
                <a:ln w="10541" cmpd="sng">
                  <a:solidFill>
                    <a:schemeClr val="accent1">
                      <a:shade val="88000"/>
                      <a:satMod val="110000"/>
                    </a:schemeClr>
                  </a:solidFill>
                  <a:prstDash val="solid"/>
                </a:ln>
                <a:effectLst/>
                <a:latin typeface="Calibri Light" panose="020F0302020204030204" pitchFamily="34" charset="0"/>
                <a:cs typeface="Calibri Light" panose="020F0302020204030204" pitchFamily="34" charset="0"/>
              </a:rPr>
            </a:br>
            <a:r>
              <a:rPr lang="en-US" sz="3600" cap="none" spc="0" dirty="0">
                <a:ln w="10541" cmpd="sng">
                  <a:solidFill>
                    <a:schemeClr val="accent1">
                      <a:shade val="88000"/>
                      <a:satMod val="110000"/>
                    </a:schemeClr>
                  </a:solidFill>
                  <a:prstDash val="solid"/>
                </a:ln>
                <a:effectLst/>
                <a:latin typeface="Calibri Light" panose="020F0302020204030204" pitchFamily="34" charset="0"/>
                <a:cs typeface="Calibri Light" panose="020F0302020204030204" pitchFamily="34" charset="0"/>
              </a:rPr>
              <a:t>Pobail an Chreidimh agus an Teacht Aniar</a:t>
            </a:r>
            <a:endParaRPr lang="en-IE" sz="3600" dirty="0">
              <a:latin typeface="Calibri Light" panose="020F0302020204030204" pitchFamily="34" charset="0"/>
              <a:cs typeface="Calibri Light" panose="020F0302020204030204" pitchFamily="34" charset="0"/>
            </a:endParaRP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629823" y="5457591"/>
            <a:ext cx="2231794" cy="2568811"/>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20059" y="5243545"/>
            <a:ext cx="959985" cy="959985"/>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34417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665FBC-953B-4D41-8918-878E98E06413}"/>
              </a:ext>
            </a:extLst>
          </p:cNvPr>
          <p:cNvSpPr>
            <a:spLocks noGrp="1"/>
          </p:cNvSpPr>
          <p:nvPr>
            <p:ph type="title"/>
          </p:nvPr>
        </p:nvSpPr>
        <p:spPr>
          <a:xfrm>
            <a:off x="884716" y="871442"/>
            <a:ext cx="2924843" cy="3172364"/>
          </a:xfrm>
        </p:spPr>
        <p:txBody>
          <a:bodyPr vert="horz" lIns="91440" tIns="45720" rIns="91440" bIns="45720" rtlCol="0" anchor="b">
            <a:normAutofit/>
          </a:bodyPr>
          <a:lstStyle/>
          <a:p>
            <a:pPr algn="ctr"/>
            <a:r>
              <a:rPr lang="en-US" sz="2800" kern="1200" dirty="0">
                <a:solidFill>
                  <a:srgbClr val="595959"/>
                </a:solidFill>
                <a:latin typeface="+mj-lt"/>
                <a:ea typeface="+mj-ea"/>
                <a:cs typeface="+mj-cs"/>
              </a:rPr>
              <a:t>Sampla den bhealach inar athraigh an ‘muintearas’</a:t>
            </a:r>
          </a:p>
        </p:txBody>
      </p:sp>
      <p:pic>
        <p:nvPicPr>
          <p:cNvPr id="4" name="Online Media 3" title="CORONAVIRUS: Boy &amp; Grandad Sing Queen I Want To Break Free Over Video Call - Story In National Press">
            <a:hlinkClick r:id="" action="ppaction://media"/>
            <a:extLst>
              <a:ext uri="{FF2B5EF4-FFF2-40B4-BE49-F238E27FC236}">
                <a16:creationId xmlns:a16="http://schemas.microsoft.com/office/drawing/2014/main" id="{76D3514A-53AE-44F5-A598-1C86B29AEB1B}"/>
              </a:ext>
            </a:extLst>
          </p:cNvPr>
          <p:cNvPicPr>
            <a:picLocks noGrp="1" noRot="1" noChangeAspect="1"/>
          </p:cNvPicPr>
          <p:nvPr>
            <p:ph idx="1"/>
            <a:videoFile r:link="rId1"/>
          </p:nvPr>
        </p:nvPicPr>
        <p:blipFill>
          <a:blip r:embed="rId3"/>
          <a:stretch>
            <a:fillRect/>
          </a:stretch>
        </p:blipFill>
        <p:spPr>
          <a:xfrm>
            <a:off x="5410716" y="1711409"/>
            <a:ext cx="6106987" cy="3435180"/>
          </a:xfrm>
          <a:prstGeom prst="rect">
            <a:avLst/>
          </a:prstGeom>
        </p:spPr>
      </p:pic>
    </p:spTree>
    <p:extLst>
      <p:ext uri="{BB962C8B-B14F-4D97-AF65-F5344CB8AC3E}">
        <p14:creationId xmlns:p14="http://schemas.microsoft.com/office/powerpoint/2010/main" val="212517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E6A193-4755-479A-BC6F-A7EBCA73BE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Raheny Rocks: Hiding and hunting game bringing positivity during coronavirus lockdown">
            <a:hlinkClick r:id="" action="ppaction://media"/>
            <a:extLst>
              <a:ext uri="{FF2B5EF4-FFF2-40B4-BE49-F238E27FC236}">
                <a16:creationId xmlns:a16="http://schemas.microsoft.com/office/drawing/2014/main" id="{DFCCF833-4710-4673-BB3D-5C870623D80B}"/>
              </a:ext>
            </a:extLst>
          </p:cNvPr>
          <p:cNvPicPr>
            <a:picLocks noGrp="1" noRot="1" noChangeAspect="1"/>
          </p:cNvPicPr>
          <p:nvPr>
            <p:ph idx="1"/>
            <a:videoFile r:link="rId1"/>
          </p:nvPr>
        </p:nvPicPr>
        <p:blipFill>
          <a:blip r:embed="rId3"/>
          <a:stretch>
            <a:fillRect/>
          </a:stretch>
        </p:blipFill>
        <p:spPr>
          <a:xfrm>
            <a:off x="5886450" y="1721431"/>
            <a:ext cx="5852583" cy="3292077"/>
          </a:xfrm>
          <a:prstGeom prst="rect">
            <a:avLst/>
          </a:prstGeom>
        </p:spPr>
      </p:pic>
      <p:sp>
        <p:nvSpPr>
          <p:cNvPr id="11" name="Freeform: Shape 10">
            <a:extLst>
              <a:ext uri="{FF2B5EF4-FFF2-40B4-BE49-F238E27FC236}">
                <a16:creationId xmlns:a16="http://schemas.microsoft.com/office/drawing/2014/main" id="{B2DC8709-0A70-45A9-A160-4B831CAB1A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820929"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Freeform: Shape 12">
            <a:extLst>
              <a:ext uri="{FF2B5EF4-FFF2-40B4-BE49-F238E27FC236}">
                <a16:creationId xmlns:a16="http://schemas.microsoft.com/office/drawing/2014/main" id="{E613F699-B53E-4E9A-B7E8-4979FEF428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78"/>
            <a:ext cx="6012496"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8B0C33-E91D-4B16-A38A-2741A6DA1435}"/>
              </a:ext>
            </a:extLst>
          </p:cNvPr>
          <p:cNvSpPr>
            <a:spLocks noGrp="1"/>
          </p:cNvSpPr>
          <p:nvPr>
            <p:ph type="title"/>
          </p:nvPr>
        </p:nvSpPr>
        <p:spPr>
          <a:xfrm>
            <a:off x="609362" y="4041648"/>
            <a:ext cx="4069169" cy="2176272"/>
          </a:xfrm>
        </p:spPr>
        <p:txBody>
          <a:bodyPr vert="horz" lIns="91440" tIns="45720" rIns="91440" bIns="45720" rtlCol="0" anchor="t">
            <a:normAutofit/>
          </a:bodyPr>
          <a:lstStyle/>
          <a:p>
            <a:r>
              <a:rPr lang="en-US" sz="3800" kern="1200" dirty="0">
                <a:solidFill>
                  <a:schemeClr val="tx1"/>
                </a:solidFill>
                <a:latin typeface="+mj-lt"/>
                <a:ea typeface="+mj-ea"/>
                <a:cs typeface="+mj-cs"/>
              </a:rPr>
              <a:t>Sampla eile den bhealach inar athraigh an ‘muintearas’</a:t>
            </a:r>
          </a:p>
        </p:txBody>
      </p:sp>
    </p:spTree>
    <p:extLst>
      <p:ext uri="{BB962C8B-B14F-4D97-AF65-F5344CB8AC3E}">
        <p14:creationId xmlns:p14="http://schemas.microsoft.com/office/powerpoint/2010/main" val="180668571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Tree Lake Reflection - Free photo on Pixabay">
            <a:extLst>
              <a:ext uri="{FF2B5EF4-FFF2-40B4-BE49-F238E27FC236}">
                <a16:creationId xmlns:a16="http://schemas.microsoft.com/office/drawing/2014/main" id="{B5D76902-D253-4001-B3A4-5066B1D1902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3103" r="909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2B1D4F77-A17C-43D7-B7FA-545148E4E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4332307"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044987-EDF4-41CE-9E65-7D2A2CBCC660}"/>
              </a:ext>
            </a:extLst>
          </p:cNvPr>
          <p:cNvSpPr>
            <a:spLocks noGrp="1"/>
          </p:cNvSpPr>
          <p:nvPr>
            <p:ph type="title"/>
          </p:nvPr>
        </p:nvSpPr>
        <p:spPr>
          <a:xfrm>
            <a:off x="594805" y="640263"/>
            <a:ext cx="3759240" cy="1344975"/>
          </a:xfrm>
        </p:spPr>
        <p:txBody>
          <a:bodyPr>
            <a:normAutofit/>
          </a:bodyPr>
          <a:lstStyle/>
          <a:p>
            <a:r>
              <a:rPr lang="en-US" sz="4000" dirty="0"/>
              <a:t>Ábhar Machnaimh 2</a:t>
            </a:r>
            <a:endParaRPr lang="en-IE" sz="4000" dirty="0"/>
          </a:p>
        </p:txBody>
      </p:sp>
      <p:sp>
        <p:nvSpPr>
          <p:cNvPr id="3" name="Content Placeholder 2">
            <a:extLst>
              <a:ext uri="{FF2B5EF4-FFF2-40B4-BE49-F238E27FC236}">
                <a16:creationId xmlns:a16="http://schemas.microsoft.com/office/drawing/2014/main" id="{F107F4E8-BBCE-496C-A8E7-6802409BDB21}"/>
              </a:ext>
            </a:extLst>
          </p:cNvPr>
          <p:cNvSpPr>
            <a:spLocks noGrp="1"/>
          </p:cNvSpPr>
          <p:nvPr>
            <p:ph idx="1"/>
          </p:nvPr>
        </p:nvSpPr>
        <p:spPr>
          <a:xfrm>
            <a:off x="594110" y="2121763"/>
            <a:ext cx="3764826" cy="3773010"/>
          </a:xfrm>
        </p:spPr>
        <p:txBody>
          <a:bodyPr>
            <a:normAutofit/>
          </a:bodyPr>
          <a:lstStyle/>
          <a:p>
            <a:r>
              <a:rPr lang="en-US" sz="1800" dirty="0"/>
              <a:t>Scríobh liosta de chuid rudaí a rinne tú i rith na </a:t>
            </a:r>
            <a:r>
              <a:rPr lang="en-US" sz="1800" dirty="0" err="1"/>
              <a:t>dianghlasála</a:t>
            </a:r>
            <a:r>
              <a:rPr lang="en-US" sz="1800" dirty="0"/>
              <a:t> le fanacht i dteagmháil le do phobail féin</a:t>
            </a:r>
          </a:p>
          <a:p>
            <a:r>
              <a:rPr lang="en-US" sz="1800" dirty="0"/>
              <a:t>Scríobh liosta de chuid rudaí a rinne tú i rith na </a:t>
            </a:r>
            <a:r>
              <a:rPr lang="en-US" sz="1800" dirty="0" err="1"/>
              <a:t>dianghlasála</a:t>
            </a:r>
            <a:r>
              <a:rPr lang="en-US" sz="1800" dirty="0"/>
              <a:t> le deimhin a dhéanamh de gur mhothaigh daoine eile go rabhadar ag fanacht i dteagmháil le do phobail</a:t>
            </a:r>
            <a:endParaRPr lang="en-IE" sz="1800" dirty="0"/>
          </a:p>
        </p:txBody>
      </p:sp>
    </p:spTree>
    <p:extLst>
      <p:ext uri="{BB962C8B-B14F-4D97-AF65-F5344CB8AC3E}">
        <p14:creationId xmlns:p14="http://schemas.microsoft.com/office/powerpoint/2010/main" val="26407821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0220"/>
            <a:ext cx="3904488" cy="4233672"/>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40404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E874608-847D-4570-B758-20170EC4CD97}"/>
              </a:ext>
            </a:extLst>
          </p:cNvPr>
          <p:cNvSpPr>
            <a:spLocks noGrp="1"/>
          </p:cNvSpPr>
          <p:nvPr>
            <p:ph type="title"/>
          </p:nvPr>
        </p:nvSpPr>
        <p:spPr>
          <a:xfrm>
            <a:off x="731520" y="1115568"/>
            <a:ext cx="3364992" cy="2843784"/>
          </a:xfrm>
        </p:spPr>
        <p:txBody>
          <a:bodyPr vert="horz" lIns="91440" tIns="45720" rIns="91440" bIns="45720" rtlCol="0" anchor="ctr">
            <a:normAutofit/>
          </a:bodyPr>
          <a:lstStyle/>
          <a:p>
            <a:r>
              <a:rPr lang="en-US" sz="5000" kern="1200" dirty="0">
                <a:solidFill>
                  <a:srgbClr val="FFFFFF"/>
                </a:solidFill>
                <a:latin typeface="+mj-lt"/>
                <a:ea typeface="+mj-ea"/>
                <a:cs typeface="+mj-cs"/>
              </a:rPr>
              <a:t>COVID-19 Tionscadal na Leabhar Nótaí</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846320"/>
            <a:ext cx="2395728" cy="1563624"/>
          </a:xfrm>
          <a:prstGeom prst="rect">
            <a:avLst/>
          </a:prstGeom>
          <a:solidFill>
            <a:schemeClr val="accent1">
              <a:alpha val="94902"/>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C910467-8185-45DD-B8A2-A88DF20DF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21995" y="450221"/>
            <a:ext cx="7207948" cy="5948859"/>
          </a:xfrm>
          <a:prstGeom prst="rect">
            <a:avLst/>
          </a:prstGeom>
          <a:solidFill>
            <a:srgbClr val="7F7F7F">
              <a:alpha val="24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Online Media 3" title="Lockdown diaries">
            <a:hlinkClick r:id="" action="ppaction://media"/>
            <a:extLst>
              <a:ext uri="{FF2B5EF4-FFF2-40B4-BE49-F238E27FC236}">
                <a16:creationId xmlns:a16="http://schemas.microsoft.com/office/drawing/2014/main" id="{24B3C2DB-11A9-406E-BEF3-1BEDE1B1E57F}"/>
              </a:ext>
            </a:extLst>
          </p:cNvPr>
          <p:cNvPicPr>
            <a:picLocks noGrp="1" noRot="1" noChangeAspect="1"/>
          </p:cNvPicPr>
          <p:nvPr>
            <p:ph idx="1"/>
            <a:videoFile r:link="rId1"/>
          </p:nvPr>
        </p:nvPicPr>
        <p:blipFill>
          <a:blip r:embed="rId3"/>
          <a:stretch>
            <a:fillRect/>
          </a:stretch>
        </p:blipFill>
        <p:spPr>
          <a:xfrm>
            <a:off x="4723687" y="1516729"/>
            <a:ext cx="6795868" cy="3822675"/>
          </a:xfrm>
          <a:prstGeom prst="rect">
            <a:avLst/>
          </a:prstGeom>
        </p:spPr>
      </p:pic>
      <p:sp>
        <p:nvSpPr>
          <p:cNvPr id="15" name="Rectangle 14">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7520" y="4835010"/>
            <a:ext cx="1349026" cy="1572768"/>
          </a:xfrm>
          <a:prstGeom prst="rect">
            <a:avLst/>
          </a:prstGeom>
          <a:solidFill>
            <a:srgbClr val="3E587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CF57C23-528C-4185-B245-AB0BE251768C}"/>
              </a:ext>
            </a:extLst>
          </p:cNvPr>
          <p:cNvSpPr txBox="1"/>
          <p:nvPr/>
        </p:nvSpPr>
        <p:spPr>
          <a:xfrm>
            <a:off x="4869460" y="5339404"/>
            <a:ext cx="6096000" cy="461665"/>
          </a:xfrm>
          <a:prstGeom prst="rect">
            <a:avLst/>
          </a:prstGeom>
          <a:noFill/>
        </p:spPr>
        <p:txBody>
          <a:bodyPr wrap="square">
            <a:spAutoFit/>
          </a:bodyPr>
          <a:lstStyle/>
          <a:p>
            <a:r>
              <a:rPr lang="en-US" sz="2400" b="1" kern="1200" dirty="0">
                <a:latin typeface="+mj-lt"/>
                <a:ea typeface="+mj-ea"/>
                <a:cs typeface="+mj-cs"/>
              </a:rPr>
              <a:t>DIALANNA NA DIANGHLASÁLA</a:t>
            </a:r>
            <a:endParaRPr lang="ga-IE" sz="2400" b="1" dirty="0"/>
          </a:p>
        </p:txBody>
      </p:sp>
    </p:spTree>
    <p:extLst>
      <p:ext uri="{BB962C8B-B14F-4D97-AF65-F5344CB8AC3E}">
        <p14:creationId xmlns:p14="http://schemas.microsoft.com/office/powerpoint/2010/main" val="51289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Diary Turn The Page Write - Free photo on Pixabay">
            <a:extLst>
              <a:ext uri="{FF2B5EF4-FFF2-40B4-BE49-F238E27FC236}">
                <a16:creationId xmlns:a16="http://schemas.microsoft.com/office/drawing/2014/main" id="{2EEB64A1-54E4-484B-A0D1-E55E9B31189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65" b="1283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5124"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82BDA246-FFE0-4302-ADCC-ECEAA0B6342C}"/>
              </a:ext>
            </a:extLst>
          </p:cNvPr>
          <p:cNvSpPr>
            <a:spLocks noGrp="1"/>
          </p:cNvSpPr>
          <p:nvPr>
            <p:ph type="title"/>
          </p:nvPr>
        </p:nvSpPr>
        <p:spPr>
          <a:xfrm>
            <a:off x="709448" y="1913950"/>
            <a:ext cx="4204137" cy="1342754"/>
          </a:xfrm>
        </p:spPr>
        <p:txBody>
          <a:bodyPr>
            <a:normAutofit/>
          </a:bodyPr>
          <a:lstStyle/>
          <a:p>
            <a:pPr algn="ctr"/>
            <a:r>
              <a:rPr lang="en-US" sz="3600" dirty="0"/>
              <a:t>Gníomhaíocht 2</a:t>
            </a:r>
            <a:endParaRPr lang="en-IE" sz="3600" dirty="0"/>
          </a:p>
        </p:txBody>
      </p:sp>
      <p:cxnSp>
        <p:nvCxnSpPr>
          <p:cNvPr id="5125"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F096BF8-215F-46E5-8FBC-EA22E2F459C8}"/>
              </a:ext>
            </a:extLst>
          </p:cNvPr>
          <p:cNvSpPr>
            <a:spLocks noGrp="1"/>
          </p:cNvSpPr>
          <p:nvPr>
            <p:ph idx="1"/>
          </p:nvPr>
        </p:nvSpPr>
        <p:spPr>
          <a:xfrm>
            <a:off x="525516" y="3417573"/>
            <a:ext cx="4593021" cy="2619839"/>
          </a:xfrm>
        </p:spPr>
        <p:txBody>
          <a:bodyPr anchor="ctr">
            <a:normAutofit/>
          </a:bodyPr>
          <a:lstStyle/>
          <a:p>
            <a:r>
              <a:rPr lang="en-US" sz="1800" dirty="0"/>
              <a:t>Cad iad na dúshláin a cuireadh roimh na seanóirí i rith na </a:t>
            </a:r>
            <a:r>
              <a:rPr lang="en-US" sz="1800" dirty="0" err="1"/>
              <a:t>dianghlasála</a:t>
            </a:r>
            <a:r>
              <a:rPr lang="en-US" sz="1800" dirty="0"/>
              <a:t> </a:t>
            </a:r>
          </a:p>
          <a:p>
            <a:r>
              <a:rPr lang="en-US" sz="1800" dirty="0"/>
              <a:t>Tabhair sampla de chomhartha dóchais a  bhí le sonrú san fhíseán. </a:t>
            </a:r>
          </a:p>
          <a:p>
            <a:r>
              <a:rPr lang="en-US" sz="1800" dirty="0"/>
              <a:t>Cén ról a bhí ag dialann na ndaoine aosta a ghlac páirt i dtionscadal na leabhar nótaí COVID-19?</a:t>
            </a:r>
            <a:endParaRPr lang="en-IE" sz="1800" dirty="0"/>
          </a:p>
          <a:p>
            <a:endParaRPr lang="en-US" sz="1800" dirty="0"/>
          </a:p>
        </p:txBody>
      </p:sp>
    </p:spTree>
    <p:extLst>
      <p:ext uri="{BB962C8B-B14F-4D97-AF65-F5344CB8AC3E}">
        <p14:creationId xmlns:p14="http://schemas.microsoft.com/office/powerpoint/2010/main" val="236267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554E4E-38C0-41BC-8070-D4AE6A741E11}"/>
              </a:ext>
            </a:extLst>
          </p:cNvPr>
          <p:cNvSpPr>
            <a:spLocks noGrp="1"/>
          </p:cNvSpPr>
          <p:nvPr>
            <p:ph type="title"/>
          </p:nvPr>
        </p:nvSpPr>
        <p:spPr>
          <a:xfrm>
            <a:off x="655320" y="365125"/>
            <a:ext cx="5120114" cy="1692794"/>
          </a:xfrm>
        </p:spPr>
        <p:txBody>
          <a:bodyPr>
            <a:normAutofit/>
          </a:bodyPr>
          <a:lstStyle/>
          <a:p>
            <a:r>
              <a:rPr lang="en-US" dirty="0"/>
              <a:t>Gníomhaíocht 3</a:t>
            </a:r>
            <a:endParaRPr lang="en-IE" dirty="0"/>
          </a:p>
        </p:txBody>
      </p:sp>
      <p:cxnSp>
        <p:nvCxnSpPr>
          <p:cNvPr id="9" name="Straight Arrow Connector 8">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572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A4E588E-EB21-4845-96B7-69EE91679ED2}"/>
              </a:ext>
            </a:extLst>
          </p:cNvPr>
          <p:cNvSpPr>
            <a:spLocks noGrp="1"/>
          </p:cNvSpPr>
          <p:nvPr>
            <p:ph idx="1"/>
          </p:nvPr>
        </p:nvSpPr>
        <p:spPr>
          <a:xfrm>
            <a:off x="655321" y="2575034"/>
            <a:ext cx="5120113" cy="3462228"/>
          </a:xfrm>
        </p:spPr>
        <p:txBody>
          <a:bodyPr>
            <a:normAutofit/>
          </a:bodyPr>
          <a:lstStyle/>
          <a:p>
            <a:r>
              <a:rPr lang="en-US" sz="1800" dirty="0"/>
              <a:t>An Taoiseach – 17 Márta</a:t>
            </a:r>
          </a:p>
          <a:p>
            <a:pPr marL="0" indent="0">
              <a:buNone/>
            </a:pPr>
            <a:endParaRPr lang="en-US" sz="1800" dirty="0"/>
          </a:p>
          <a:p>
            <a:r>
              <a:rPr lang="en-US" sz="1800" dirty="0"/>
              <a:t>Dúirt an Taoiseach ar Lá ‘le Pádraig gur cheart dúinn comhaontú lena chéile mar náisiún, trí fanacht i leataobh óna chéile. Cén tábhacht a bhain leis an teachtaireacht seo a thabhairt do dhaoine ar Lá ‘le Pádraig? </a:t>
            </a:r>
          </a:p>
          <a:p>
            <a:r>
              <a:rPr lang="en-US" sz="1800" dirty="0"/>
              <a:t>Cruthaigh méim/frása a chuireann an teachtaireacht seo os comhair bhaill an phobail Éireannaigh i rith na </a:t>
            </a:r>
            <a:r>
              <a:rPr lang="en-US" sz="1800" dirty="0" err="1"/>
              <a:t>paindéime</a:t>
            </a:r>
            <a:r>
              <a:rPr lang="en-US" sz="1800" dirty="0"/>
              <a:t> domhanda seo. </a:t>
            </a:r>
            <a:endParaRPr lang="en-IE" sz="1800" dirty="0"/>
          </a:p>
        </p:txBody>
      </p:sp>
      <p:pic>
        <p:nvPicPr>
          <p:cNvPr id="5" name="Picture 4">
            <a:extLst>
              <a:ext uri="{FF2B5EF4-FFF2-40B4-BE49-F238E27FC236}">
                <a16:creationId xmlns:a16="http://schemas.microsoft.com/office/drawing/2014/main" id="{9F5F8D5C-DA3B-41AD-87D6-A430506B823B}"/>
              </a:ext>
            </a:extLst>
          </p:cNvPr>
          <p:cNvPicPr>
            <a:picLocks noChangeAspect="1"/>
          </p:cNvPicPr>
          <p:nvPr/>
        </p:nvPicPr>
        <p:blipFill rotWithShape="1">
          <a:blip r:embed="rId2"/>
          <a:srcRect l="15661" r="22891" b="-1"/>
          <a:stretch/>
        </p:blipFill>
        <p:spPr>
          <a:xfrm>
            <a:off x="5878849" y="10"/>
            <a:ext cx="6313150" cy="6857987"/>
          </a:xfrm>
          <a:custGeom>
            <a:avLst/>
            <a:gdLst/>
            <a:ahLst/>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789107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ADE8B9E-F17F-4DE4-8ED4-93B9EBF8871C}"/>
              </a:ext>
            </a:extLst>
          </p:cNvPr>
          <p:cNvSpPr>
            <a:spLocks noGrp="1"/>
          </p:cNvSpPr>
          <p:nvPr>
            <p:ph type="title"/>
          </p:nvPr>
        </p:nvSpPr>
        <p:spPr>
          <a:xfrm>
            <a:off x="838200" y="365125"/>
            <a:ext cx="10515600" cy="1002499"/>
          </a:xfrm>
        </p:spPr>
        <p:txBody>
          <a:bodyPr>
            <a:normAutofit/>
          </a:bodyPr>
          <a:lstStyle/>
          <a:p>
            <a:r>
              <a:rPr lang="en-US" sz="2400" b="1" i="0" dirty="0">
                <a:effectLst/>
                <a:latin typeface="ibm plex sans"/>
              </a:rPr>
              <a:t>An bhfuil Éire ag iompú i dtreo an reiligiúin le linn na géarchéime Covid-19?             (9 Aibreán 2020)</a:t>
            </a:r>
            <a:br>
              <a:rPr lang="en-US" sz="2400" b="1" i="0" dirty="0">
                <a:effectLst/>
                <a:latin typeface="ibm plex sans"/>
              </a:rPr>
            </a:br>
            <a:r>
              <a:rPr lang="en-US" sz="1400" b="1" i="0" dirty="0">
                <a:effectLst/>
                <a:latin typeface="ibm plex sans"/>
              </a:rPr>
              <a:t>Foinse</a:t>
            </a:r>
            <a:r>
              <a:rPr lang="en-US" sz="1400" dirty="0"/>
              <a:t>: https://www.rte.ie/brainstorm/2020/0408/1129276-ireland-religion-coronavirus/</a:t>
            </a:r>
            <a:endParaRPr lang="en-IE" sz="1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0AC81B-DFF7-41CA-A51B-560E84DFEF59}"/>
              </a:ext>
            </a:extLst>
          </p:cNvPr>
          <p:cNvSpPr>
            <a:spLocks noGrp="1"/>
          </p:cNvSpPr>
          <p:nvPr>
            <p:ph idx="1"/>
          </p:nvPr>
        </p:nvSpPr>
        <p:spPr>
          <a:xfrm>
            <a:off x="838200" y="1825625"/>
            <a:ext cx="10515600" cy="4351338"/>
          </a:xfrm>
        </p:spPr>
        <p:txBody>
          <a:bodyPr>
            <a:normAutofit/>
          </a:bodyPr>
          <a:lstStyle/>
          <a:p>
            <a:pPr marL="0" indent="0">
              <a:buNone/>
            </a:pPr>
            <a:r>
              <a:rPr lang="en-US" b="0" i="0" dirty="0">
                <a:effectLst/>
                <a:latin typeface="ibm plex sans"/>
              </a:rPr>
              <a:t>‘Tá titim suntasach le sonrú i gcleachtadh an reiligiúin in Éirinn ó na </a:t>
            </a:r>
            <a:r>
              <a:rPr lang="en-US" dirty="0">
                <a:latin typeface="ibm plex sans"/>
              </a:rPr>
              <a:t>1990anna</a:t>
            </a:r>
            <a:r>
              <a:rPr lang="en-US" b="0" i="0" dirty="0">
                <a:effectLst/>
                <a:latin typeface="ibm plex sans"/>
              </a:rPr>
              <a:t>, rud a luíonn leis an tuathú Eorpach. Mar sin féin, tugadh faoi deara i rith sheachtainí luatha na </a:t>
            </a:r>
            <a:r>
              <a:rPr lang="en-US" b="0" i="0" dirty="0" err="1">
                <a:effectLst/>
                <a:latin typeface="ibm plex sans"/>
              </a:rPr>
              <a:t>paindéime</a:t>
            </a:r>
            <a:r>
              <a:rPr lang="en-US" b="0" i="0" dirty="0">
                <a:effectLst/>
                <a:latin typeface="ibm plex sans"/>
              </a:rPr>
              <a:t> ar aon nós, go raibh an pobal Éireannach </a:t>
            </a:r>
            <a:r>
              <a:rPr lang="en-US" b="0" i="1" dirty="0">
                <a:effectLst/>
                <a:latin typeface="ibm plex sans"/>
              </a:rPr>
              <a:t>ag </a:t>
            </a:r>
            <a:r>
              <a:rPr lang="en-US" b="0" i="1" dirty="0" err="1">
                <a:effectLst/>
                <a:latin typeface="ibm plex sans"/>
              </a:rPr>
              <a:t>tiúnáil</a:t>
            </a:r>
            <a:r>
              <a:rPr lang="en-US" b="0" i="1" dirty="0">
                <a:effectLst/>
                <a:latin typeface="ibm plex sans"/>
              </a:rPr>
              <a:t> isteach </a:t>
            </a:r>
            <a:r>
              <a:rPr lang="en-US" b="0" i="0" dirty="0">
                <a:effectLst/>
                <a:latin typeface="ibm plex sans"/>
              </a:rPr>
              <a:t>chuig an reiligiún ar bhealach iontach. Toisc gur chuir an Rialtas srian ar chruinnithe an phobail, chuaigh an reiligiún ar líne, agus lean an pobal é. Tá go leor paróistí agus comhluadair ag ceiliúradh an Domhnaigh, seirbhísí urnaí, teacht le chéile na dtuismitheoirí agus na lapadán fiú, ar líne. Deir na </a:t>
            </a:r>
            <a:r>
              <a:rPr lang="en-US" b="0" i="0" dirty="0" err="1">
                <a:effectLst/>
                <a:latin typeface="ibm plex sans"/>
              </a:rPr>
              <a:t>soláthróirí</a:t>
            </a:r>
            <a:r>
              <a:rPr lang="en-US" b="0" i="0" dirty="0">
                <a:effectLst/>
                <a:latin typeface="ibm plex sans"/>
              </a:rPr>
              <a:t> </a:t>
            </a:r>
            <a:r>
              <a:rPr lang="en-US" b="0" i="1" dirty="0" err="1">
                <a:effectLst/>
                <a:latin typeface="ibm plex sans"/>
              </a:rPr>
              <a:t>ChurchServicesTV</a:t>
            </a:r>
            <a:r>
              <a:rPr lang="en-US" b="0" i="0" dirty="0">
                <a:effectLst/>
                <a:latin typeface="ibm plex sans"/>
              </a:rPr>
              <a:t> go bhfuil borradh agus fás ag teacht faoin éileamh seo.’</a:t>
            </a:r>
            <a:endParaRPr lang="en-US" dirty="0"/>
          </a:p>
        </p:txBody>
      </p:sp>
    </p:spTree>
    <p:extLst>
      <p:ext uri="{BB962C8B-B14F-4D97-AF65-F5344CB8AC3E}">
        <p14:creationId xmlns:p14="http://schemas.microsoft.com/office/powerpoint/2010/main" val="2395859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F3F98BE-E417-4E7A-8747-DDF1DD0C20F8}"/>
              </a:ext>
            </a:extLst>
          </p:cNvPr>
          <p:cNvSpPr>
            <a:spLocks noGrp="1"/>
          </p:cNvSpPr>
          <p:nvPr>
            <p:ph type="title"/>
          </p:nvPr>
        </p:nvSpPr>
        <p:spPr>
          <a:xfrm>
            <a:off x="838200" y="365125"/>
            <a:ext cx="10515600" cy="1325563"/>
          </a:xfrm>
        </p:spPr>
        <p:txBody>
          <a:bodyPr>
            <a:normAutofit/>
          </a:bodyPr>
          <a:lstStyle/>
          <a:p>
            <a:r>
              <a:rPr lang="en-US" sz="2400" b="1" i="0" dirty="0">
                <a:effectLst/>
                <a:latin typeface="ibm plex sans"/>
              </a:rPr>
              <a:t>An bhfuil Éire ag iompú i dtreo an reiligiúin le linn na géarchéime Covid-19?</a:t>
            </a:r>
            <a:br>
              <a:rPr lang="en-US" sz="2400" b="1" i="0" dirty="0">
                <a:effectLst/>
                <a:latin typeface="ibm plex sans"/>
              </a:rPr>
            </a:br>
            <a:r>
              <a:rPr lang="en-US" sz="2400" b="1" i="0" dirty="0">
                <a:effectLst/>
                <a:latin typeface="ibm plex sans"/>
              </a:rPr>
              <a:t>(9 Aibreán 2020)</a:t>
            </a:r>
            <a:br>
              <a:rPr lang="en-US" sz="2400" b="1" i="0" dirty="0">
                <a:effectLst/>
                <a:latin typeface="ibm plex sans"/>
              </a:rPr>
            </a:br>
            <a:r>
              <a:rPr lang="en-US" sz="1400" b="1" i="0" dirty="0">
                <a:effectLst/>
                <a:latin typeface="ibm plex sans"/>
              </a:rPr>
              <a:t>Foinse</a:t>
            </a:r>
            <a:r>
              <a:rPr lang="en-US" sz="1400" dirty="0"/>
              <a:t>: https://www.rte.ie/brainstorm/2020/0408/1129276-ireland-religion-coronavirus/</a:t>
            </a:r>
            <a:endParaRPr lang="en-IE" sz="1400" dirty="0"/>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F805B135-660B-42A0-AFE0-5634300B1F6D}"/>
              </a:ext>
            </a:extLst>
          </p:cNvPr>
          <p:cNvSpPr>
            <a:spLocks noGrp="1"/>
          </p:cNvSpPr>
          <p:nvPr>
            <p:ph idx="1"/>
          </p:nvPr>
        </p:nvSpPr>
        <p:spPr>
          <a:xfrm>
            <a:off x="838200" y="1825625"/>
            <a:ext cx="10515600" cy="4351338"/>
          </a:xfrm>
        </p:spPr>
        <p:txBody>
          <a:bodyPr>
            <a:normAutofit/>
          </a:bodyPr>
          <a:lstStyle/>
          <a:p>
            <a:pPr marL="0" indent="0">
              <a:buNone/>
            </a:pPr>
            <a:r>
              <a:rPr lang="en-US" sz="2400" b="0" i="0" dirty="0">
                <a:effectLst/>
                <a:latin typeface="ibm plex sans"/>
              </a:rPr>
              <a:t>‘</a:t>
            </a:r>
            <a:r>
              <a:rPr lang="en-US" sz="2400" dirty="0">
                <a:latin typeface="ibm plex sans"/>
              </a:rPr>
              <a:t>Ar a</a:t>
            </a:r>
            <a:r>
              <a:rPr lang="en-US" sz="2400" b="0" i="0" dirty="0">
                <a:effectLst/>
                <a:latin typeface="ibm plex sans"/>
              </a:rPr>
              <a:t>n 19 Márta, chuir RTÉ tús le craoladh an Aifrinn laethúil ag 10.30r.n</a:t>
            </a:r>
            <a:r>
              <a:rPr lang="en-US" sz="2400" dirty="0">
                <a:latin typeface="ibm plex sans"/>
              </a:rPr>
              <a:t>. Sa choicís thosaigh b</a:t>
            </a:r>
            <a:r>
              <a:rPr lang="en-US" sz="2400" b="0" i="0" dirty="0">
                <a:effectLst/>
                <a:latin typeface="ibm plex sans"/>
              </a:rPr>
              <a:t>hí 35,000 – 40,000 duine ar an meán ag breathnú ar an Aifreann gach lá, figiúr a bheadh ionchurtha le lucht féachana an Aifrinn Domhnaigh ar RTÉ1, de ghnáth. Bhreathnaigh breis agus 48,000 duine ar theachtaireacht an Phápa </a:t>
            </a:r>
            <a:r>
              <a:rPr lang="en-US" sz="2400" b="0" i="1" dirty="0" err="1">
                <a:effectLst/>
                <a:latin typeface="ibm plex sans"/>
              </a:rPr>
              <a:t>Urbi</a:t>
            </a:r>
            <a:r>
              <a:rPr lang="en-US" sz="2400" b="0" i="1" dirty="0">
                <a:effectLst/>
                <a:latin typeface="ibm plex sans"/>
              </a:rPr>
              <a:t> et </a:t>
            </a:r>
            <a:r>
              <a:rPr lang="en-US" sz="2400" b="0" i="1" dirty="0" err="1">
                <a:effectLst/>
                <a:latin typeface="ibm plex sans"/>
              </a:rPr>
              <a:t>Orbi</a:t>
            </a:r>
            <a:r>
              <a:rPr lang="en-US" sz="2400" b="0" i="1" dirty="0">
                <a:effectLst/>
                <a:latin typeface="ibm plex sans"/>
              </a:rPr>
              <a:t>, </a:t>
            </a:r>
            <a:r>
              <a:rPr lang="en-US" sz="2400" b="0" dirty="0">
                <a:effectLst/>
                <a:latin typeface="ibm plex sans"/>
              </a:rPr>
              <a:t>teachtaireacht agus guí </a:t>
            </a:r>
            <a:r>
              <a:rPr lang="en-US" sz="2400" b="0" i="0" dirty="0">
                <a:effectLst/>
                <a:latin typeface="ibm plex sans"/>
              </a:rPr>
              <a:t>ar son na daonnachta ar RTÉ, an 27 Márta.</a:t>
            </a:r>
          </a:p>
          <a:p>
            <a:pPr marL="0" indent="0">
              <a:buNone/>
            </a:pPr>
            <a:r>
              <a:rPr lang="en-US" sz="2400" b="0" i="0" dirty="0">
                <a:effectLst/>
                <a:latin typeface="ibm plex sans"/>
              </a:rPr>
              <a:t>Chomh maith leis sin, bhreathnaigh 142,000 duine ar chuid den Aifreann a craoladh ar Lá ‘le Pádraig ar a laghad, sin sciar 20% den lucht féachana, i gcomparáid le 60,000 duine (sciar 14%) sa bhliain 2019. Ar an gcéad Domhnach tar </a:t>
            </a:r>
            <a:r>
              <a:rPr lang="en-US" sz="2400" dirty="0">
                <a:latin typeface="ibm plex sans"/>
              </a:rPr>
              <a:t>é</a:t>
            </a:r>
            <a:r>
              <a:rPr lang="en-US" sz="2400" b="0" i="0" dirty="0">
                <a:effectLst/>
                <a:latin typeface="ibm plex sans"/>
              </a:rPr>
              <a:t>is  na séipéil a bheith druidte, bhreathnaigh ceithre oiread daoine ná mar is gnách ar sheirbhísí an Domhnaigh ar RTÉ.</a:t>
            </a:r>
            <a:endParaRPr lang="en-IE" sz="2400" dirty="0"/>
          </a:p>
        </p:txBody>
      </p:sp>
    </p:spTree>
    <p:extLst>
      <p:ext uri="{BB962C8B-B14F-4D97-AF65-F5344CB8AC3E}">
        <p14:creationId xmlns:p14="http://schemas.microsoft.com/office/powerpoint/2010/main" val="41943091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What use is maths for everyday tasks? - Maths Careers">
            <a:extLst>
              <a:ext uri="{FF2B5EF4-FFF2-40B4-BE49-F238E27FC236}">
                <a16:creationId xmlns:a16="http://schemas.microsoft.com/office/drawing/2014/main" id="{3294C1C1-EE9C-46EC-A234-AC152B869A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1861" b="19437"/>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470F0E5E-13B9-407A-B1EF-188BDEC19A69}"/>
              </a:ext>
            </a:extLst>
          </p:cNvPr>
          <p:cNvSpPr>
            <a:spLocks noGrp="1"/>
          </p:cNvSpPr>
          <p:nvPr>
            <p:ph type="title"/>
          </p:nvPr>
        </p:nvSpPr>
        <p:spPr>
          <a:xfrm>
            <a:off x="709448" y="1913950"/>
            <a:ext cx="4204137" cy="1342754"/>
          </a:xfrm>
        </p:spPr>
        <p:txBody>
          <a:bodyPr>
            <a:normAutofit/>
          </a:bodyPr>
          <a:lstStyle/>
          <a:p>
            <a:pPr algn="ctr"/>
            <a:r>
              <a:rPr lang="en-US" sz="3600" dirty="0"/>
              <a:t>Tasc Uimhearthachta</a:t>
            </a:r>
            <a:endParaRPr lang="en-IE" sz="3600"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B5D133B8-005D-4915-BCDC-F814268688C0}"/>
              </a:ext>
            </a:extLst>
          </p:cNvPr>
          <p:cNvSpPr>
            <a:spLocks noGrp="1"/>
          </p:cNvSpPr>
          <p:nvPr>
            <p:ph idx="1"/>
          </p:nvPr>
        </p:nvSpPr>
        <p:spPr>
          <a:xfrm>
            <a:off x="525516" y="3417573"/>
            <a:ext cx="4593021" cy="2619839"/>
          </a:xfrm>
        </p:spPr>
        <p:txBody>
          <a:bodyPr anchor="ctr">
            <a:normAutofit/>
          </a:bodyPr>
          <a:lstStyle/>
          <a:p>
            <a:r>
              <a:rPr lang="en-US" sz="1700" dirty="0"/>
              <a:t>Más rud é gur bhreathnaigh 60,000 duine ar Aifreann Lá ‘le Pádraig sa bhliain 2019, agus 142,000 duine ar Aifreann Lá ‘le Pádraig 2020, cad é an céatadán d’ardú a tharla i 2020?</a:t>
            </a:r>
          </a:p>
          <a:p>
            <a:r>
              <a:rPr lang="en-US" sz="1700" dirty="0"/>
              <a:t>De ghnáth, breathnaíonn 30,000 duine ar Aifreann an Domhnaigh ar RTÉ. Cé mhéad duine a bhreathnaigh ar an Aifreann sin ar an gcéad Domhnach den </a:t>
            </a:r>
            <a:r>
              <a:rPr lang="en-US" sz="1700" dirty="0" err="1"/>
              <a:t>dianghlasáil</a:t>
            </a:r>
            <a:r>
              <a:rPr lang="en-US" sz="1700" dirty="0"/>
              <a:t> agus na séipéil dúnta de bharr COVID-19?</a:t>
            </a:r>
            <a:endParaRPr lang="en-IE" sz="1700" dirty="0"/>
          </a:p>
        </p:txBody>
      </p:sp>
    </p:spTree>
    <p:extLst>
      <p:ext uri="{BB962C8B-B14F-4D97-AF65-F5344CB8AC3E}">
        <p14:creationId xmlns:p14="http://schemas.microsoft.com/office/powerpoint/2010/main" val="1083085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E91DC736-0EF8-4F87-9146-EBF1D2EE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Exchange Of Ideas Debate - Free image on Pixabay">
            <a:extLst>
              <a:ext uri="{FF2B5EF4-FFF2-40B4-BE49-F238E27FC236}">
                <a16:creationId xmlns:a16="http://schemas.microsoft.com/office/drawing/2014/main" id="{F2DB792D-6F56-4657-9F30-C3F103A5E7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250" r="18700" b="3839"/>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097CD68E-23E3-4007-8847-CD0944C4F7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756601" cy="6858000"/>
          </a:xfrm>
          <a:prstGeom prst="rect">
            <a:avLst/>
          </a:prstGeom>
          <a:gradFill>
            <a:gsLst>
              <a:gs pos="58000">
                <a:schemeClr val="bg1"/>
              </a:gs>
              <a:gs pos="35000">
                <a:schemeClr val="bg1">
                  <a:alpha val="79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5EE82FF-9120-4D2B-8962-2E1AD1976F03}"/>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dirty="0"/>
              <a:t>Plé</a:t>
            </a:r>
          </a:p>
        </p:txBody>
      </p:sp>
      <p:sp>
        <p:nvSpPr>
          <p:cNvPr id="3" name="Content Placeholder 2">
            <a:extLst>
              <a:ext uri="{FF2B5EF4-FFF2-40B4-BE49-F238E27FC236}">
                <a16:creationId xmlns:a16="http://schemas.microsoft.com/office/drawing/2014/main" id="{459EB034-6B20-4C6E-B2C8-9C6273F3EF78}"/>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buNone/>
            </a:pPr>
            <a:r>
              <a:rPr lang="en-US" sz="2000" dirty="0"/>
              <a:t>Cad atá le foghlaim ó bheith ag breathnú ar na figiúirí a bhí á ríomhadh ansin agaibh? </a:t>
            </a:r>
          </a:p>
        </p:txBody>
      </p:sp>
      <p:sp>
        <p:nvSpPr>
          <p:cNvPr id="75" name="Rectangle 7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77" name="Rectangle 7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5315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E7F9F5-9166-470E-94AF-B5F61E49FA5E}"/>
              </a:ext>
            </a:extLst>
          </p:cNvPr>
          <p:cNvSpPr>
            <a:spLocks noGrp="1"/>
          </p:cNvSpPr>
          <p:nvPr>
            <p:ph type="title"/>
          </p:nvPr>
        </p:nvSpPr>
        <p:spPr>
          <a:xfrm>
            <a:off x="3033466" y="991261"/>
            <a:ext cx="5754696" cy="1837349"/>
          </a:xfrm>
        </p:spPr>
        <p:txBody>
          <a:bodyPr anchor="b">
            <a:normAutofit/>
          </a:bodyPr>
          <a:lstStyle/>
          <a:p>
            <a:pPr algn="ctr"/>
            <a:r>
              <a:rPr lang="en-US" sz="3600" dirty="0">
                <a:solidFill>
                  <a:schemeClr val="tx2"/>
                </a:solidFill>
              </a:rPr>
              <a:t>Intinn Fhoghlama</a:t>
            </a:r>
            <a:endParaRPr lang="en-IE" sz="3600" dirty="0">
              <a:solidFill>
                <a:schemeClr val="tx2"/>
              </a:solidFill>
            </a:endParaRPr>
          </a:p>
        </p:txBody>
      </p:sp>
      <p:grpSp>
        <p:nvGrpSpPr>
          <p:cNvPr id="10" name="Group 9">
            <a:extLst>
              <a:ext uri="{FF2B5EF4-FFF2-40B4-BE49-F238E27FC236}">
                <a16:creationId xmlns:a16="http://schemas.microsoft.com/office/drawing/2014/main" id="{5C3921CD-DDE5-4B57-8FDF-B37ADE4EDA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1219" y="3985"/>
            <a:ext cx="9747620" cy="6858000"/>
            <a:chOff x="1318434" y="36937"/>
            <a:chExt cx="9747620" cy="6858000"/>
          </a:xfrm>
        </p:grpSpPr>
        <p:sp>
          <p:nvSpPr>
            <p:cNvPr id="11" name="Freeform: Shape 10">
              <a:extLst>
                <a:ext uri="{FF2B5EF4-FFF2-40B4-BE49-F238E27FC236}">
                  <a16:creationId xmlns:a16="http://schemas.microsoft.com/office/drawing/2014/main" id="{A4CBEDF6-7B5F-471F-AF99-301A237481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6937"/>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1D43DB10-4F84-47C2-8170-CB9EED8667A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6937"/>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accent1">
                <a:alpha val="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9F35C7A0-1526-4D97-BCD8-91B3576E3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6937"/>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1009574A-38B7-43A8-A925-1FB54C6B1A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6937"/>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gradFill>
              <a:gsLst>
                <a:gs pos="2000">
                  <a:schemeClr val="bg1">
                    <a:alpha val="10000"/>
                  </a:schemeClr>
                </a:gs>
                <a:gs pos="16000">
                  <a:schemeClr val="accent6">
                    <a:alpha val="8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EA3AAA50-DE22-4E5D-9064-A37786C590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6937"/>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gradFill>
              <a:gsLst>
                <a:gs pos="2000">
                  <a:schemeClr val="bg1">
                    <a:alpha val="10000"/>
                  </a:schemeClr>
                </a:gs>
                <a:gs pos="16000">
                  <a:schemeClr val="accent6">
                    <a:alpha val="2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 name="Content Placeholder 2">
            <a:extLst>
              <a:ext uri="{FF2B5EF4-FFF2-40B4-BE49-F238E27FC236}">
                <a16:creationId xmlns:a16="http://schemas.microsoft.com/office/drawing/2014/main" id="{93D2605D-69B0-4DD2-AA80-D41411D3D3E9}"/>
              </a:ext>
            </a:extLst>
          </p:cNvPr>
          <p:cNvSpPr>
            <a:spLocks noGrp="1"/>
          </p:cNvSpPr>
          <p:nvPr>
            <p:ph idx="1"/>
          </p:nvPr>
        </p:nvSpPr>
        <p:spPr>
          <a:xfrm>
            <a:off x="3055954" y="2979336"/>
            <a:ext cx="5709721" cy="2430864"/>
          </a:xfrm>
        </p:spPr>
        <p:txBody>
          <a:bodyPr anchor="t">
            <a:norm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Scagadh a dhéanamh ar bhrí an fhocail ‘muintearas’ agus an tionchar a bhí ag COVID-19 ar an tuiscint sin a mheas.</a:t>
            </a:r>
            <a:endParaRPr lang="en-IE" sz="2000" dirty="0">
              <a:solidFill>
                <a:schemeClr val="tx2"/>
              </a:solidFill>
            </a:endParaRPr>
          </a:p>
        </p:txBody>
      </p:sp>
    </p:spTree>
    <p:extLst>
      <p:ext uri="{BB962C8B-B14F-4D97-AF65-F5344CB8AC3E}">
        <p14:creationId xmlns:p14="http://schemas.microsoft.com/office/powerpoint/2010/main" val="24833726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D3E17859-C5F0-476F-A082-A4CB8841D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4375"/>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EAC070B1-8F83-4498-9CBC-0D3B6F4B83B3}"/>
              </a:ext>
            </a:extLst>
          </p:cNvPr>
          <p:cNvSpPr>
            <a:spLocks noGrp="1"/>
          </p:cNvSpPr>
          <p:nvPr>
            <p:ph type="title"/>
          </p:nvPr>
        </p:nvSpPr>
        <p:spPr>
          <a:xfrm>
            <a:off x="838200" y="365125"/>
            <a:ext cx="10515599" cy="1325563"/>
          </a:xfrm>
        </p:spPr>
        <p:txBody>
          <a:bodyPr>
            <a:normAutofit fontScale="90000"/>
          </a:bodyPr>
          <a:lstStyle/>
          <a:p>
            <a:br>
              <a:rPr lang="en-US" sz="1100" dirty="0"/>
            </a:br>
            <a:br>
              <a:rPr lang="en-US" sz="1100" dirty="0"/>
            </a:br>
            <a:br>
              <a:rPr lang="en-US" sz="3600" b="1" dirty="0"/>
            </a:br>
            <a:r>
              <a:rPr lang="en-US" sz="3600" b="1" dirty="0"/>
              <a:t>Postáil ar Twitter: sochraid i rith COVID-19</a:t>
            </a:r>
            <a:br>
              <a:rPr lang="en-US" sz="1100" dirty="0"/>
            </a:br>
            <a:r>
              <a:rPr lang="en-US" sz="1100" dirty="0"/>
              <a:t>Foinse: </a:t>
            </a:r>
            <a:r>
              <a:rPr lang="en-IE" sz="1100" b="1" i="0" u="none" strike="noStrike" dirty="0" err="1">
                <a:effectLst/>
                <a:latin typeface="system-ui"/>
                <a:hlinkClick r:id="rId2"/>
              </a:rPr>
              <a:t>Seán</a:t>
            </a:r>
            <a:r>
              <a:rPr lang="en-IE" sz="1100" b="1" i="0" u="none" strike="noStrike" dirty="0">
                <a:effectLst/>
                <a:latin typeface="system-ui"/>
                <a:hlinkClick r:id="rId2"/>
              </a:rPr>
              <a:t> Mac an </a:t>
            </a:r>
            <a:r>
              <a:rPr lang="en-IE" sz="1100" b="1" i="0" u="none" strike="noStrike" dirty="0" err="1">
                <a:effectLst/>
                <a:latin typeface="system-ui"/>
                <a:hlinkClick r:id="rId2"/>
              </a:rPr>
              <a:t>tSíthigh</a:t>
            </a:r>
            <a:br>
              <a:rPr lang="en-IE" sz="1100" b="1" i="0" u="none" strike="noStrike" dirty="0">
                <a:effectLst/>
                <a:latin typeface="system-ui"/>
                <a:hlinkClick r:id="rId2"/>
              </a:rPr>
            </a:br>
            <a:r>
              <a:rPr lang="en-IE" sz="1100" b="0" i="0" u="none" strike="noStrike" dirty="0">
                <a:effectLst/>
                <a:latin typeface="system-ui"/>
                <a:hlinkClick r:id="rId2"/>
              </a:rPr>
              <a:t>@Buailtin</a:t>
            </a:r>
            <a:br>
              <a:rPr lang="en-IE" sz="1100" b="0" i="0" u="none" strike="noStrike" dirty="0">
                <a:effectLst/>
                <a:latin typeface="system-ui"/>
              </a:rPr>
            </a:br>
            <a:br>
              <a:rPr lang="en-IE" sz="1100" b="0" i="0" dirty="0">
                <a:effectLst/>
                <a:latin typeface="Times New Roman" panose="02020603050405020304" pitchFamily="18" charset="0"/>
              </a:rPr>
            </a:br>
            <a:br>
              <a:rPr lang="en-US" sz="1100" dirty="0"/>
            </a:br>
            <a:endParaRPr lang="en-IE" sz="1100" dirty="0"/>
          </a:p>
        </p:txBody>
      </p:sp>
      <p:sp>
        <p:nvSpPr>
          <p:cNvPr id="3" name="Content Placeholder 2">
            <a:extLst>
              <a:ext uri="{FF2B5EF4-FFF2-40B4-BE49-F238E27FC236}">
                <a16:creationId xmlns:a16="http://schemas.microsoft.com/office/drawing/2014/main" id="{203B7446-1D0B-47EA-A2CC-84019E4406FC}"/>
              </a:ext>
            </a:extLst>
          </p:cNvPr>
          <p:cNvSpPr>
            <a:spLocks noGrp="1"/>
          </p:cNvSpPr>
          <p:nvPr>
            <p:ph idx="1"/>
          </p:nvPr>
        </p:nvSpPr>
        <p:spPr>
          <a:xfrm>
            <a:off x="838200" y="1825625"/>
            <a:ext cx="5393361" cy="5028000"/>
          </a:xfrm>
        </p:spPr>
        <p:txBody>
          <a:bodyPr>
            <a:normAutofit/>
          </a:bodyPr>
          <a:lstStyle/>
          <a:p>
            <a:r>
              <a:rPr lang="en-US" u="none" strike="noStrike" dirty="0">
                <a:effectLst/>
                <a:latin typeface="system-ui"/>
              </a:rPr>
              <a:t>Chuireamar bean álainn inné. Ní raibh tórramh ar bith de bharr  </a:t>
            </a:r>
            <a:r>
              <a:rPr lang="en-US" b="0" i="0" u="none" strike="noStrike" dirty="0">
                <a:effectLst/>
                <a:latin typeface="system-ui"/>
                <a:hlinkClick r:id="rId3"/>
              </a:rPr>
              <a:t>#Covid19</a:t>
            </a:r>
            <a:r>
              <a:rPr lang="en-US" u="none" strike="noStrike" dirty="0">
                <a:effectLst/>
                <a:latin typeface="system-ui"/>
              </a:rPr>
              <a:t> agus ní fhéadfadh an pobal dul isteach sa séipéal. </a:t>
            </a:r>
          </a:p>
          <a:p>
            <a:r>
              <a:rPr lang="en-US" u="none" strike="noStrike" dirty="0">
                <a:effectLst/>
                <a:latin typeface="system-ui"/>
              </a:rPr>
              <a:t>Rinne pobal an pharóiste líne 2km chomh fada leis an reilig le slán a fhágáil le Betty Ryan. </a:t>
            </a:r>
          </a:p>
          <a:p>
            <a:r>
              <a:rPr lang="en-US" u="none" strike="noStrike" dirty="0" err="1">
                <a:effectLst/>
                <a:latin typeface="system-ui"/>
              </a:rPr>
              <a:t>Ar</a:t>
            </a:r>
            <a:r>
              <a:rPr lang="en-US" u="none" strike="noStrike" dirty="0">
                <a:effectLst/>
                <a:latin typeface="system-ui"/>
              </a:rPr>
              <a:t> </a:t>
            </a:r>
            <a:r>
              <a:rPr lang="en-US" u="none" strike="noStrike" dirty="0" err="1">
                <a:effectLst/>
                <a:latin typeface="system-ui"/>
              </a:rPr>
              <a:t>scáth</a:t>
            </a:r>
            <a:r>
              <a:rPr lang="en-US" u="none" strike="noStrike" dirty="0">
                <a:effectLst/>
                <a:latin typeface="system-ui"/>
              </a:rPr>
              <a:t> a </a:t>
            </a:r>
            <a:r>
              <a:rPr lang="en-US" u="none" strike="noStrike" dirty="0" err="1">
                <a:effectLst/>
                <a:latin typeface="system-ui"/>
              </a:rPr>
              <a:t>chéile</a:t>
            </a:r>
            <a:r>
              <a:rPr lang="en-US" u="none" strike="noStrike" dirty="0">
                <a:effectLst/>
                <a:latin typeface="system-ui"/>
              </a:rPr>
              <a:t> a </a:t>
            </a:r>
            <a:r>
              <a:rPr lang="en-US" u="none" strike="noStrike" dirty="0" err="1">
                <a:effectLst/>
                <a:latin typeface="system-ui"/>
              </a:rPr>
              <a:t>mhaireann</a:t>
            </a:r>
            <a:r>
              <a:rPr lang="en-US" u="none" strike="noStrike" dirty="0">
                <a:effectLst/>
                <a:latin typeface="system-ui"/>
              </a:rPr>
              <a:t> </a:t>
            </a:r>
            <a:r>
              <a:rPr lang="en-US" u="none" strike="noStrike" dirty="0" err="1">
                <a:effectLst/>
                <a:latin typeface="system-ui"/>
              </a:rPr>
              <a:t>na</a:t>
            </a:r>
            <a:r>
              <a:rPr lang="en-US" u="none" strike="noStrike" dirty="0">
                <a:effectLst/>
                <a:latin typeface="system-ui"/>
              </a:rPr>
              <a:t> </a:t>
            </a:r>
            <a:r>
              <a:rPr lang="en-US" u="none" strike="noStrike" dirty="0" err="1">
                <a:effectLst/>
                <a:latin typeface="system-ui"/>
              </a:rPr>
              <a:t>daoine</a:t>
            </a:r>
            <a:r>
              <a:rPr lang="en-US" u="none" strike="noStrike" dirty="0">
                <a:effectLst/>
                <a:latin typeface="system-ui"/>
              </a:rPr>
              <a:t> </a:t>
            </a:r>
            <a:r>
              <a:rPr lang="en-US" b="0" i="0" u="none" strike="noStrike" dirty="0">
                <a:effectLst/>
                <a:latin typeface="system-ui"/>
                <a:hlinkClick r:id="rId4"/>
              </a:rPr>
              <a:t>#WestKerry</a:t>
            </a:r>
            <a:endParaRPr lang="en-US" b="0" i="0" u="none" strike="noStrike" dirty="0">
              <a:effectLst/>
              <a:latin typeface="system-ui"/>
            </a:endParaRPr>
          </a:p>
          <a:p>
            <a:pPr marL="0" indent="0">
              <a:buNone/>
            </a:pPr>
            <a:endParaRPr lang="en-US" dirty="0">
              <a:latin typeface="system-ui"/>
            </a:endParaRPr>
          </a:p>
        </p:txBody>
      </p:sp>
      <p:pic>
        <p:nvPicPr>
          <p:cNvPr id="7170" name="Picture 2" descr="Smartphone Twitter Mobile Phone - Free image on Pixabay">
            <a:extLst>
              <a:ext uri="{FF2B5EF4-FFF2-40B4-BE49-F238E27FC236}">
                <a16:creationId xmlns:a16="http://schemas.microsoft.com/office/drawing/2014/main" id="{E09F9E09-BDDA-4BA8-82AE-A87BF1A9093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387" r="28613" b="1"/>
          <a:stretch/>
        </p:blipFill>
        <p:spPr bwMode="auto">
          <a:xfrm>
            <a:off x="6848918" y="1771078"/>
            <a:ext cx="4504881" cy="4504881"/>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73" name="Arc 72">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980527" y="1929807"/>
            <a:ext cx="4556632" cy="455663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00988" y="1969050"/>
            <a:ext cx="666675" cy="64859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7815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A2654-8892-4E85-89D1-79E7805ECF4B}"/>
              </a:ext>
            </a:extLst>
          </p:cNvPr>
          <p:cNvSpPr>
            <a:spLocks noGrp="1"/>
          </p:cNvSpPr>
          <p:nvPr>
            <p:ph type="title"/>
          </p:nvPr>
        </p:nvSpPr>
        <p:spPr/>
        <p:txBody>
          <a:bodyPr/>
          <a:lstStyle/>
          <a:p>
            <a:r>
              <a:rPr lang="en-US" dirty="0"/>
              <a:t>Gníomhaíocht 4</a:t>
            </a:r>
            <a:endParaRPr lang="en-IE" dirty="0"/>
          </a:p>
        </p:txBody>
      </p:sp>
      <p:sp>
        <p:nvSpPr>
          <p:cNvPr id="3" name="Content Placeholder 2">
            <a:extLst>
              <a:ext uri="{FF2B5EF4-FFF2-40B4-BE49-F238E27FC236}">
                <a16:creationId xmlns:a16="http://schemas.microsoft.com/office/drawing/2014/main" id="{17D38557-B88B-484B-8FB3-D79D97F068A7}"/>
              </a:ext>
            </a:extLst>
          </p:cNvPr>
          <p:cNvSpPr>
            <a:spLocks noGrp="1"/>
          </p:cNvSpPr>
          <p:nvPr>
            <p:ph idx="1"/>
          </p:nvPr>
        </p:nvSpPr>
        <p:spPr/>
        <p:txBody>
          <a:bodyPr/>
          <a:lstStyle/>
          <a:p>
            <a:r>
              <a:rPr lang="en-IE" dirty="0"/>
              <a:t>Cliceáil agus breathnaigh</a:t>
            </a:r>
            <a:endParaRPr lang="en-IE" dirty="0">
              <a:hlinkClick r:id="rId2"/>
            </a:endParaRPr>
          </a:p>
          <a:p>
            <a:pPr marL="0" indent="0">
              <a:buNone/>
            </a:pPr>
            <a:r>
              <a:rPr lang="en-IE" dirty="0">
                <a:hlinkClick r:id="rId2"/>
              </a:rPr>
              <a:t>https://twitter.com/i/status/1240944703853539328</a:t>
            </a:r>
            <a:r>
              <a:rPr lang="en-IE" dirty="0"/>
              <a:t> </a:t>
            </a:r>
          </a:p>
          <a:p>
            <a:pPr marL="0" indent="0">
              <a:buNone/>
            </a:pPr>
            <a:endParaRPr lang="en-IE" dirty="0"/>
          </a:p>
          <a:p>
            <a:pPr marL="0" indent="0">
              <a:buNone/>
            </a:pPr>
            <a:endParaRPr lang="en-IE" dirty="0"/>
          </a:p>
          <a:p>
            <a:r>
              <a:rPr lang="en-IE" dirty="0"/>
              <a:t>Cad é an tábhacht a bhain leis an ngníomhaíocht sin i measc phobal úd an chreidimh? </a:t>
            </a:r>
          </a:p>
        </p:txBody>
      </p:sp>
    </p:spTree>
    <p:extLst>
      <p:ext uri="{BB962C8B-B14F-4D97-AF65-F5344CB8AC3E}">
        <p14:creationId xmlns:p14="http://schemas.microsoft.com/office/powerpoint/2010/main" val="242506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6B5E2835-4E47-45B3-9CFE-732FF7B054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6" name="Picture 4" descr="Pentecost Dove Church - Free image on Pixabay">
            <a:extLst>
              <a:ext uri="{FF2B5EF4-FFF2-40B4-BE49-F238E27FC236}">
                <a16:creationId xmlns:a16="http://schemas.microsoft.com/office/drawing/2014/main" id="{8BA556B3-52BC-4FE8-AB7F-3D1D3A7D89C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894" b="-1"/>
          <a:stretch/>
        </p:blipFill>
        <p:spPr bwMode="auto">
          <a:xfrm>
            <a:off x="3242695" y="10"/>
            <a:ext cx="8949307" cy="6857990"/>
          </a:xfrm>
          <a:custGeom>
            <a:avLst/>
            <a:gdLst/>
            <a:ahLst/>
            <a:cxnLst/>
            <a:rect l="l" t="t" r="r" b="b"/>
            <a:pathLst>
              <a:path w="8949307" h="6858000">
                <a:moveTo>
                  <a:pt x="0" y="0"/>
                </a:moveTo>
                <a:lnTo>
                  <a:pt x="8949307" y="0"/>
                </a:lnTo>
                <a:lnTo>
                  <a:pt x="8949307" y="6858000"/>
                </a:lnTo>
                <a:lnTo>
                  <a:pt x="0" y="6858000"/>
                </a:lnTo>
                <a:lnTo>
                  <a:pt x="62983" y="6788730"/>
                </a:lnTo>
                <a:cubicBezTo>
                  <a:pt x="773509" y="5928900"/>
                  <a:pt x="1212979" y="4741056"/>
                  <a:pt x="1212979" y="3429000"/>
                </a:cubicBezTo>
                <a:cubicBezTo>
                  <a:pt x="1212979" y="2116944"/>
                  <a:pt x="773509" y="929100"/>
                  <a:pt x="62983" y="69271"/>
                </a:cubicBezTo>
                <a:close/>
              </a:path>
            </a:pathLst>
          </a:custGeom>
          <a:noFill/>
          <a:extLst>
            <a:ext uri="{909E8E84-426E-40DD-AFC4-6F175D3DCCD1}">
              <a14:hiddenFill xmlns:a14="http://schemas.microsoft.com/office/drawing/2010/main">
                <a:solidFill>
                  <a:srgbClr val="FFFFFF"/>
                </a:solidFill>
              </a14:hiddenFill>
            </a:ext>
          </a:extLst>
        </p:spPr>
      </p:pic>
      <p:sp useBgFill="1">
        <p:nvSpPr>
          <p:cNvPr id="75" name="Freeform: Shape 74">
            <a:extLst>
              <a:ext uri="{FF2B5EF4-FFF2-40B4-BE49-F238E27FC236}">
                <a16:creationId xmlns:a16="http://schemas.microsoft.com/office/drawing/2014/main" id="{5B45AD5D-AA52-4F7B-9362-576A39AD9E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D5D5D5"/>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77" name="Freeform: Shape 76">
            <a:extLst>
              <a:ext uri="{FF2B5EF4-FFF2-40B4-BE49-F238E27FC236}">
                <a16:creationId xmlns:a16="http://schemas.microsoft.com/office/drawing/2014/main" id="{AEDD7960-4866-4399-BEF6-DD1431AB4E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4553202-4350-4F6E-A5C2-D1EA63F0275F}"/>
              </a:ext>
            </a:extLst>
          </p:cNvPr>
          <p:cNvSpPr>
            <a:spLocks noGrp="1"/>
          </p:cNvSpPr>
          <p:nvPr>
            <p:ph type="title"/>
          </p:nvPr>
        </p:nvSpPr>
        <p:spPr>
          <a:xfrm>
            <a:off x="371094" y="1161288"/>
            <a:ext cx="3438144" cy="1125728"/>
          </a:xfrm>
        </p:spPr>
        <p:txBody>
          <a:bodyPr anchor="b">
            <a:normAutofit/>
          </a:bodyPr>
          <a:lstStyle/>
          <a:p>
            <a:r>
              <a:rPr lang="en-US" sz="2800" dirty="0"/>
              <a:t>Taighde</a:t>
            </a:r>
            <a:endParaRPr lang="en-IE" sz="2800" dirty="0"/>
          </a:p>
        </p:txBody>
      </p:sp>
      <p:sp>
        <p:nvSpPr>
          <p:cNvPr id="79" name="Rectangle 78">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1" name="Rectangle 80">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375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51E222DF-1FCF-4F34-8492-5E7D9A4EE512}"/>
              </a:ext>
            </a:extLst>
          </p:cNvPr>
          <p:cNvSpPr>
            <a:spLocks noGrp="1"/>
          </p:cNvSpPr>
          <p:nvPr>
            <p:ph idx="1"/>
          </p:nvPr>
        </p:nvSpPr>
        <p:spPr>
          <a:xfrm>
            <a:off x="371094" y="2718054"/>
            <a:ext cx="3438906" cy="3207258"/>
          </a:xfrm>
        </p:spPr>
        <p:txBody>
          <a:bodyPr anchor="t">
            <a:normAutofit/>
          </a:bodyPr>
          <a:lstStyle/>
          <a:p>
            <a:r>
              <a:rPr lang="en-US" sz="1700" dirty="0"/>
              <a:t>Déan taighde maidir leis na bealaí ina ndearna an eaglais áitiúil teagmháil agus caidreamh leis na baill i rith na géarchéime COVID-19.</a:t>
            </a:r>
          </a:p>
          <a:p>
            <a:endParaRPr lang="en-US" sz="1700" dirty="0"/>
          </a:p>
          <a:p>
            <a:r>
              <a:rPr lang="en-US" sz="1700" dirty="0"/>
              <a:t>Luaigh na fáthanna le go mbainfeadh tábhacht ar leith leis an gcaidreamh seo, ionas go ndéanfaí deimhin de go mothódh na baill gur chuid de phobal an chreidimh go fóill iad.</a:t>
            </a:r>
            <a:endParaRPr lang="en-IE" sz="1700" dirty="0"/>
          </a:p>
        </p:txBody>
      </p:sp>
    </p:spTree>
    <p:extLst>
      <p:ext uri="{BB962C8B-B14F-4D97-AF65-F5344CB8AC3E}">
        <p14:creationId xmlns:p14="http://schemas.microsoft.com/office/powerpoint/2010/main" val="22889984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6FC42E6-6C25-4922-95D2-B97B1E123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95F874-A8A5-4A14-8CFC-828968DE64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754" y="0"/>
            <a:ext cx="4731782" cy="6858000"/>
          </a:xfrm>
          <a:prstGeom prst="rect">
            <a:avLst/>
          </a:prstGeom>
          <a:solidFill>
            <a:schemeClr val="tx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7C8EEE-61D6-48DE-91E9-F82DB4175F1A}"/>
              </a:ext>
            </a:extLst>
          </p:cNvPr>
          <p:cNvSpPr>
            <a:spLocks noGrp="1"/>
          </p:cNvSpPr>
          <p:nvPr>
            <p:ph type="title"/>
          </p:nvPr>
        </p:nvSpPr>
        <p:spPr>
          <a:xfrm>
            <a:off x="822119" y="871442"/>
            <a:ext cx="3050037" cy="2854659"/>
          </a:xfrm>
        </p:spPr>
        <p:txBody>
          <a:bodyPr vert="horz" lIns="91440" tIns="45720" rIns="91440" bIns="45720" rtlCol="0" anchor="b">
            <a:normAutofit/>
          </a:bodyPr>
          <a:lstStyle/>
          <a:p>
            <a:pPr algn="ctr"/>
            <a:br>
              <a:rPr lang="en-US" sz="2000" kern="1200" dirty="0">
                <a:solidFill>
                  <a:schemeClr val="bg1">
                    <a:alpha val="60000"/>
                  </a:schemeClr>
                </a:solidFill>
                <a:latin typeface="+mj-lt"/>
                <a:ea typeface="+mj-ea"/>
                <a:cs typeface="+mj-cs"/>
              </a:rPr>
            </a:br>
            <a:r>
              <a:rPr lang="en-US" sz="2000" kern="1200" dirty="0">
                <a:solidFill>
                  <a:schemeClr val="bg1">
                    <a:alpha val="60000"/>
                  </a:schemeClr>
                </a:solidFill>
                <a:latin typeface="+mj-lt"/>
                <a:ea typeface="+mj-ea"/>
                <a:cs typeface="+mj-cs"/>
              </a:rPr>
              <a:t>Sampla ceolmhar de phobal an chreidimh</a:t>
            </a:r>
            <a:br>
              <a:rPr lang="en-US" sz="2000" kern="1200" dirty="0">
                <a:solidFill>
                  <a:schemeClr val="bg1">
                    <a:alpha val="60000"/>
                  </a:schemeClr>
                </a:solidFill>
                <a:latin typeface="+mj-lt"/>
                <a:ea typeface="+mj-ea"/>
                <a:cs typeface="+mj-cs"/>
              </a:rPr>
            </a:br>
            <a:br>
              <a:rPr lang="en-US" sz="2000" kern="1200" dirty="0">
                <a:solidFill>
                  <a:schemeClr val="bg1">
                    <a:alpha val="60000"/>
                  </a:schemeClr>
                </a:solidFill>
                <a:latin typeface="+mj-lt"/>
                <a:ea typeface="+mj-ea"/>
                <a:cs typeface="+mj-cs"/>
              </a:rPr>
            </a:br>
            <a:r>
              <a:rPr lang="en-US" sz="2000" b="0" i="0" kern="1200" dirty="0">
                <a:solidFill>
                  <a:schemeClr val="bg1">
                    <a:alpha val="60000"/>
                  </a:schemeClr>
                </a:solidFill>
                <a:effectLst/>
                <a:latin typeface="+mj-lt"/>
                <a:ea typeface="+mj-ea"/>
                <a:cs typeface="+mj-cs"/>
              </a:rPr>
              <a:t>An Bheannacht Ghaelach – cuireann breis agus 300 eaglais ar fud an oileáin beannacht ar Éirinn agus i gcéin  ...</a:t>
            </a:r>
            <a:br>
              <a:rPr lang="en-US" sz="2000" b="0" i="0" kern="1200" dirty="0">
                <a:solidFill>
                  <a:schemeClr val="bg1">
                    <a:alpha val="60000"/>
                  </a:schemeClr>
                </a:solidFill>
                <a:effectLst/>
                <a:latin typeface="+mj-lt"/>
                <a:ea typeface="+mj-ea"/>
                <a:cs typeface="+mj-cs"/>
              </a:rPr>
            </a:br>
            <a:endParaRPr lang="en-US" sz="2000" kern="1200" dirty="0">
              <a:solidFill>
                <a:schemeClr val="bg1">
                  <a:alpha val="60000"/>
                </a:schemeClr>
              </a:solidFill>
              <a:latin typeface="+mj-lt"/>
              <a:ea typeface="+mj-ea"/>
              <a:cs typeface="+mj-cs"/>
            </a:endParaRPr>
          </a:p>
        </p:txBody>
      </p:sp>
      <p:pic>
        <p:nvPicPr>
          <p:cNvPr id="4" name="Online Media 3" title="The Irish Blessing - over 300 churches from our island sing a blessing over Ireland and beyond ...">
            <a:hlinkClick r:id="" action="ppaction://media"/>
            <a:extLst>
              <a:ext uri="{FF2B5EF4-FFF2-40B4-BE49-F238E27FC236}">
                <a16:creationId xmlns:a16="http://schemas.microsoft.com/office/drawing/2014/main" id="{99D267ED-1A5A-4D48-9873-A2B2D4A24656}"/>
              </a:ext>
            </a:extLst>
          </p:cNvPr>
          <p:cNvPicPr>
            <a:picLocks noGrp="1" noRot="1" noChangeAspect="1"/>
          </p:cNvPicPr>
          <p:nvPr>
            <p:ph idx="1"/>
            <a:videoFile r:link="rId1"/>
          </p:nvPr>
        </p:nvPicPr>
        <p:blipFill>
          <a:blip r:embed="rId3"/>
          <a:stretch>
            <a:fillRect/>
          </a:stretch>
        </p:blipFill>
        <p:spPr>
          <a:xfrm>
            <a:off x="5410716" y="1711409"/>
            <a:ext cx="6106987" cy="3435180"/>
          </a:xfrm>
          <a:prstGeom prst="rect">
            <a:avLst/>
          </a:prstGeom>
        </p:spPr>
      </p:pic>
    </p:spTree>
    <p:extLst>
      <p:ext uri="{BB962C8B-B14F-4D97-AF65-F5344CB8AC3E}">
        <p14:creationId xmlns:p14="http://schemas.microsoft.com/office/powerpoint/2010/main" val="272825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39">
            <a:extLst>
              <a:ext uri="{FF2B5EF4-FFF2-40B4-BE49-F238E27FC236}">
                <a16:creationId xmlns:a16="http://schemas.microsoft.com/office/drawing/2014/main" id="{D55CD764-972B-4CA5-A885-53E55C63E1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4165AB3-7006-4430-BCE3-25476BE133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020887" cy="64916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1952F7A-00C0-4E62-A1E7-33D1175467E1}"/>
              </a:ext>
            </a:extLst>
          </p:cNvPr>
          <p:cNvSpPr>
            <a:spLocks noGrp="1"/>
          </p:cNvSpPr>
          <p:nvPr>
            <p:ph type="title"/>
          </p:nvPr>
        </p:nvSpPr>
        <p:spPr>
          <a:xfrm>
            <a:off x="594360" y="1209086"/>
            <a:ext cx="3876848" cy="4064925"/>
          </a:xfrm>
        </p:spPr>
        <p:txBody>
          <a:bodyPr anchor="ctr">
            <a:normAutofit/>
          </a:bodyPr>
          <a:lstStyle/>
          <a:p>
            <a:r>
              <a:rPr lang="en-US" sz="5000" dirty="0"/>
              <a:t>Critéir Ratha</a:t>
            </a:r>
            <a:endParaRPr lang="en-IE" sz="5000" dirty="0"/>
          </a:p>
        </p:txBody>
      </p:sp>
      <p:grpSp>
        <p:nvGrpSpPr>
          <p:cNvPr id="44" name="Group 43">
            <a:extLst>
              <a:ext uri="{FF2B5EF4-FFF2-40B4-BE49-F238E27FC236}">
                <a16:creationId xmlns:a16="http://schemas.microsoft.com/office/drawing/2014/main" id="{11999B20-6058-4C55-882E-A1FB050B69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167" y="2569464"/>
            <a:ext cx="242107" cy="1340860"/>
            <a:chOff x="56167" y="2761488"/>
            <a:chExt cx="242107" cy="1340860"/>
          </a:xfrm>
        </p:grpSpPr>
        <p:sp>
          <p:nvSpPr>
            <p:cNvPr id="45" name="Rectangle 2">
              <a:extLst>
                <a:ext uri="{FF2B5EF4-FFF2-40B4-BE49-F238E27FC236}">
                  <a16:creationId xmlns:a16="http://schemas.microsoft.com/office/drawing/2014/main" id="{168AC90C-344A-4A64-BC4B-AEE98034B0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59">
              <a:extLst>
                <a:ext uri="{FF2B5EF4-FFF2-40B4-BE49-F238E27FC236}">
                  <a16:creationId xmlns:a16="http://schemas.microsoft.com/office/drawing/2014/main" id="{47AEB9AE-7E63-42CA-A3E5-F8EF7D8CA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33124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2">
              <a:extLst>
                <a:ext uri="{FF2B5EF4-FFF2-40B4-BE49-F238E27FC236}">
                  <a16:creationId xmlns:a16="http://schemas.microsoft.com/office/drawing/2014/main" id="{076031FA-B93F-4A7D-AE66-85ADC613EB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59">
              <a:extLst>
                <a:ext uri="{FF2B5EF4-FFF2-40B4-BE49-F238E27FC236}">
                  <a16:creationId xmlns:a16="http://schemas.microsoft.com/office/drawing/2014/main" id="{0C1FC8D1-E08A-4B12-A48F-BF225E5B0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18913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
              <a:extLst>
                <a:ext uri="{FF2B5EF4-FFF2-40B4-BE49-F238E27FC236}">
                  <a16:creationId xmlns:a16="http://schemas.microsoft.com/office/drawing/2014/main" id="{F62D5F69-2C82-4007-8EF0-EBC9C23501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59">
              <a:extLst>
                <a:ext uri="{FF2B5EF4-FFF2-40B4-BE49-F238E27FC236}">
                  <a16:creationId xmlns:a16="http://schemas.microsoft.com/office/drawing/2014/main" id="{677FAED6-5057-4B80-B1CF-196DC022B7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04701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2">
              <a:extLst>
                <a:ext uri="{FF2B5EF4-FFF2-40B4-BE49-F238E27FC236}">
                  <a16:creationId xmlns:a16="http://schemas.microsoft.com/office/drawing/2014/main" id="{CE77C39F-572F-4435-85B4-9E9A35CFE2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9">
              <a:extLst>
                <a:ext uri="{FF2B5EF4-FFF2-40B4-BE49-F238E27FC236}">
                  <a16:creationId xmlns:a16="http://schemas.microsoft.com/office/drawing/2014/main" id="{B3283BD4-0BC4-41D1-B09B-CBDC4292CD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90490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2">
              <a:extLst>
                <a:ext uri="{FF2B5EF4-FFF2-40B4-BE49-F238E27FC236}">
                  <a16:creationId xmlns:a16="http://schemas.microsoft.com/office/drawing/2014/main" id="{BA3E687B-951E-45B2-BEFE-4CBEB325FE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9">
              <a:extLst>
                <a:ext uri="{FF2B5EF4-FFF2-40B4-BE49-F238E27FC236}">
                  <a16:creationId xmlns:a16="http://schemas.microsoft.com/office/drawing/2014/main" id="{A49870CA-6E02-4787-82A6-28C0CB6B81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276279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2">
              <a:extLst>
                <a:ext uri="{FF2B5EF4-FFF2-40B4-BE49-F238E27FC236}">
                  <a16:creationId xmlns:a16="http://schemas.microsoft.com/office/drawing/2014/main" id="{5639C028-DD6E-4E69-AE6E-1CC158EDC9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9">
              <a:extLst>
                <a:ext uri="{FF2B5EF4-FFF2-40B4-BE49-F238E27FC236}">
                  <a16:creationId xmlns:a16="http://schemas.microsoft.com/office/drawing/2014/main" id="{B1CD1FE8-3027-45AA-AD53-5B131FB03D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4041817"/>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2">
              <a:extLst>
                <a:ext uri="{FF2B5EF4-FFF2-40B4-BE49-F238E27FC236}">
                  <a16:creationId xmlns:a16="http://schemas.microsoft.com/office/drawing/2014/main" id="{1FD2B706-0BB9-4A30-9206-252E09AE03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9">
              <a:extLst>
                <a:ext uri="{FF2B5EF4-FFF2-40B4-BE49-F238E27FC236}">
                  <a16:creationId xmlns:a16="http://schemas.microsoft.com/office/drawing/2014/main" id="{D5783E13-BA0A-4F1E-A4F0-BFC9FF1035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899703"/>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2">
              <a:extLst>
                <a:ext uri="{FF2B5EF4-FFF2-40B4-BE49-F238E27FC236}">
                  <a16:creationId xmlns:a16="http://schemas.microsoft.com/office/drawing/2014/main" id="{D0847D6C-8036-43A9-BA3E-D1E8928882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1D610CBF-7C35-498A-9BDD-A2954A7CAB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757589"/>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2">
              <a:extLst>
                <a:ext uri="{FF2B5EF4-FFF2-40B4-BE49-F238E27FC236}">
                  <a16:creationId xmlns:a16="http://schemas.microsoft.com/office/drawing/2014/main" id="{BCB60915-0422-4144-87E9-2289DBC04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59">
              <a:extLst>
                <a:ext uri="{FF2B5EF4-FFF2-40B4-BE49-F238E27FC236}">
                  <a16:creationId xmlns:a16="http://schemas.microsoft.com/office/drawing/2014/main" id="{9D64F486-DA93-45CE-9075-4110C67F10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615475"/>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2">
              <a:extLst>
                <a:ext uri="{FF2B5EF4-FFF2-40B4-BE49-F238E27FC236}">
                  <a16:creationId xmlns:a16="http://schemas.microsoft.com/office/drawing/2014/main" id="{DA8356F6-E822-44E0-8A11-33E5A5432E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3774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59">
              <a:extLst>
                <a:ext uri="{FF2B5EF4-FFF2-40B4-BE49-F238E27FC236}">
                  <a16:creationId xmlns:a16="http://schemas.microsoft.com/office/drawing/2014/main" id="{C825C106-0BD3-41C1-8520-50F54BD675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4864" y="3473361"/>
              <a:ext cx="61834"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E3E51905-F374-4E1A-97CF-B741584B7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CF94541-A06B-491B-84C7-14C6927C6E45}"/>
              </a:ext>
            </a:extLst>
          </p:cNvPr>
          <p:cNvGraphicFramePr>
            <a:graphicFrameLocks noGrp="1"/>
          </p:cNvGraphicFramePr>
          <p:nvPr>
            <p:ph idx="1"/>
            <p:extLst>
              <p:ext uri="{D42A27DB-BD31-4B8C-83A1-F6EECF244321}">
                <p14:modId xmlns:p14="http://schemas.microsoft.com/office/powerpoint/2010/main" val="3061826818"/>
              </p:ext>
            </p:extLst>
          </p:nvPr>
        </p:nvGraphicFramePr>
        <p:xfrm>
          <a:off x="5020887" y="0"/>
          <a:ext cx="6932066" cy="6491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66819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18">
            <a:extLst>
              <a:ext uri="{FF2B5EF4-FFF2-40B4-BE49-F238E27FC236}">
                <a16:creationId xmlns:a16="http://schemas.microsoft.com/office/drawing/2014/main" id="{55666830-9A19-4E01-8505-D6C7F9AC5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Freeform: Shape 20">
            <a:extLst>
              <a:ext uri="{FF2B5EF4-FFF2-40B4-BE49-F238E27FC236}">
                <a16:creationId xmlns:a16="http://schemas.microsoft.com/office/drawing/2014/main" id="{AE9FC877-7FB6-4D22-9988-35420644E2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59047" cy="6858000"/>
          </a:xfrm>
          <a:custGeom>
            <a:avLst/>
            <a:gdLst>
              <a:gd name="connsiteX0" fmla="*/ 0 w 4959047"/>
              <a:gd name="connsiteY0" fmla="*/ 0 h 6858000"/>
              <a:gd name="connsiteX1" fmla="*/ 4110127 w 4959047"/>
              <a:gd name="connsiteY1" fmla="*/ 0 h 6858000"/>
              <a:gd name="connsiteX2" fmla="*/ 4179024 w 4959047"/>
              <a:gd name="connsiteY2" fmla="*/ 123368 h 6858000"/>
              <a:gd name="connsiteX3" fmla="*/ 4959047 w 4959047"/>
              <a:gd name="connsiteY3" fmla="*/ 3429000 h 6858000"/>
              <a:gd name="connsiteX4" fmla="*/ 4179024 w 4959047"/>
              <a:gd name="connsiteY4" fmla="*/ 6734633 h 6858000"/>
              <a:gd name="connsiteX5" fmla="*/ 4110127 w 4959047"/>
              <a:gd name="connsiteY5" fmla="*/ 6858000 h 6858000"/>
              <a:gd name="connsiteX6" fmla="*/ 0 w 495904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59047" h="6858000">
                <a:moveTo>
                  <a:pt x="0" y="0"/>
                </a:moveTo>
                <a:lnTo>
                  <a:pt x="4110127" y="0"/>
                </a:lnTo>
                <a:lnTo>
                  <a:pt x="4179024" y="123368"/>
                </a:lnTo>
                <a:cubicBezTo>
                  <a:pt x="4668929" y="1045156"/>
                  <a:pt x="4959047" y="2189404"/>
                  <a:pt x="4959047" y="3429000"/>
                </a:cubicBezTo>
                <a:cubicBezTo>
                  <a:pt x="4959047" y="4668597"/>
                  <a:pt x="4668929" y="5812845"/>
                  <a:pt x="4179024" y="6734633"/>
                </a:cubicBezTo>
                <a:lnTo>
                  <a:pt x="4110127" y="6858000"/>
                </a:lnTo>
                <a:lnTo>
                  <a:pt x="0" y="6858000"/>
                </a:lnTo>
                <a:close/>
              </a:path>
            </a:pathLst>
          </a:custGeom>
          <a:ln w="9525">
            <a:solidFill>
              <a:schemeClr val="tx2">
                <a:lumMod val="10000"/>
                <a:lumOff val="90000"/>
              </a:schemeClr>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E41809D1-F12E-46BB-B804-5F209D325E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948887" cy="6858000"/>
          </a:xfrm>
          <a:custGeom>
            <a:avLst/>
            <a:gdLst>
              <a:gd name="connsiteX0" fmla="*/ 0 w 4948887"/>
              <a:gd name="connsiteY0" fmla="*/ 0 h 6858000"/>
              <a:gd name="connsiteX1" fmla="*/ 4099967 w 4948887"/>
              <a:gd name="connsiteY1" fmla="*/ 0 h 6858000"/>
              <a:gd name="connsiteX2" fmla="*/ 4168864 w 4948887"/>
              <a:gd name="connsiteY2" fmla="*/ 123368 h 6858000"/>
              <a:gd name="connsiteX3" fmla="*/ 4948887 w 4948887"/>
              <a:gd name="connsiteY3" fmla="*/ 3429000 h 6858000"/>
              <a:gd name="connsiteX4" fmla="*/ 4168864 w 4948887"/>
              <a:gd name="connsiteY4" fmla="*/ 6734633 h 6858000"/>
              <a:gd name="connsiteX5" fmla="*/ 4099967 w 4948887"/>
              <a:gd name="connsiteY5" fmla="*/ 6858000 h 6858000"/>
              <a:gd name="connsiteX6" fmla="*/ 0 w 494888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48887" h="6858000">
                <a:moveTo>
                  <a:pt x="0" y="0"/>
                </a:moveTo>
                <a:lnTo>
                  <a:pt x="4099967" y="0"/>
                </a:lnTo>
                <a:lnTo>
                  <a:pt x="4168864" y="123368"/>
                </a:lnTo>
                <a:cubicBezTo>
                  <a:pt x="4658769" y="1045156"/>
                  <a:pt x="4948887" y="2189404"/>
                  <a:pt x="4948887" y="3429000"/>
                </a:cubicBezTo>
                <a:cubicBezTo>
                  <a:pt x="4948887" y="4668597"/>
                  <a:pt x="4658769" y="5812845"/>
                  <a:pt x="4168864" y="6734633"/>
                </a:cubicBezTo>
                <a:lnTo>
                  <a:pt x="4099967"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7DD6516-B3C3-45E7-9ADF-F96D841622E2}"/>
              </a:ext>
            </a:extLst>
          </p:cNvPr>
          <p:cNvSpPr>
            <a:spLocks noGrp="1"/>
          </p:cNvSpPr>
          <p:nvPr>
            <p:ph type="title"/>
          </p:nvPr>
        </p:nvSpPr>
        <p:spPr>
          <a:xfrm>
            <a:off x="338667" y="1122363"/>
            <a:ext cx="4162674" cy="3204134"/>
          </a:xfrm>
        </p:spPr>
        <p:txBody>
          <a:bodyPr vert="horz" lIns="91440" tIns="45720" rIns="91440" bIns="45720" rtlCol="0" anchor="b">
            <a:normAutofit/>
          </a:bodyPr>
          <a:lstStyle/>
          <a:p>
            <a:r>
              <a:rPr lang="en-US" dirty="0"/>
              <a:t>Eochairfhocail</a:t>
            </a:r>
          </a:p>
        </p:txBody>
      </p:sp>
      <p:sp>
        <p:nvSpPr>
          <p:cNvPr id="25" name="Rectangle 24">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Diagram 3">
            <a:extLst>
              <a:ext uri="{FF2B5EF4-FFF2-40B4-BE49-F238E27FC236}">
                <a16:creationId xmlns:a16="http://schemas.microsoft.com/office/drawing/2014/main" id="{0B5E77E4-6F87-445F-AF7C-2AD6F69C6C89}"/>
              </a:ext>
            </a:extLst>
          </p:cNvPr>
          <p:cNvGraphicFramePr/>
          <p:nvPr>
            <p:extLst>
              <p:ext uri="{D42A27DB-BD31-4B8C-83A1-F6EECF244321}">
                <p14:modId xmlns:p14="http://schemas.microsoft.com/office/powerpoint/2010/main" val="3480199307"/>
              </p:ext>
            </p:extLst>
          </p:nvPr>
        </p:nvGraphicFramePr>
        <p:xfrm>
          <a:off x="3891768" y="60629"/>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41810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656014-20DA-49BF-882B-0FD36954C602}"/>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Gníomhaíocht 1</a:t>
            </a:r>
            <a:endParaRPr lang="en-IE" dirty="0">
              <a:solidFill>
                <a:srgbClr val="FFFFFF"/>
              </a:solidFill>
            </a:endParaRP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C448E002-6A58-4F19-AC65-208552C5BF75}"/>
              </a:ext>
            </a:extLst>
          </p:cNvPr>
          <p:cNvGraphicFramePr>
            <a:graphicFrameLocks noGrp="1"/>
          </p:cNvGraphicFramePr>
          <p:nvPr>
            <p:ph idx="1"/>
            <p:extLst>
              <p:ext uri="{D42A27DB-BD31-4B8C-83A1-F6EECF244321}">
                <p14:modId xmlns:p14="http://schemas.microsoft.com/office/powerpoint/2010/main" val="495442520"/>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72829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0" name="Rectangle 1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C4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8A53684A-5B3B-4EA0-8506-499504D96DB7}"/>
              </a:ext>
            </a:extLst>
          </p:cNvPr>
          <p:cNvSpPr>
            <a:spLocks noGrp="1"/>
          </p:cNvSpPr>
          <p:nvPr>
            <p:ph type="title"/>
          </p:nvPr>
        </p:nvSpPr>
        <p:spPr>
          <a:xfrm>
            <a:off x="524256" y="491260"/>
            <a:ext cx="6594189" cy="1625210"/>
          </a:xfrm>
        </p:spPr>
        <p:txBody>
          <a:bodyPr>
            <a:normAutofit/>
          </a:bodyPr>
          <a:lstStyle/>
          <a:p>
            <a:r>
              <a:rPr lang="en-US" dirty="0">
                <a:solidFill>
                  <a:srgbClr val="FFFFFF"/>
                </a:solidFill>
              </a:rPr>
              <a:t>Pobal</a:t>
            </a:r>
            <a:endParaRPr lang="en-IE" dirty="0">
              <a:solidFill>
                <a:srgbClr val="FFFFFF"/>
              </a:solidFill>
            </a:endParaRPr>
          </a:p>
        </p:txBody>
      </p:sp>
      <p:sp>
        <p:nvSpPr>
          <p:cNvPr id="1031" name="Rectangle 138">
            <a:extLst>
              <a:ext uri="{FF2B5EF4-FFF2-40B4-BE49-F238E27FC236}">
                <a16:creationId xmlns:a16="http://schemas.microsoft.com/office/drawing/2014/main" id="{33B81349-3A7E-4A66-9ED9-66E6F8E29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2454901"/>
            <a:ext cx="3441163" cy="4080255"/>
          </a:xfrm>
          <a:prstGeom prst="rect">
            <a:avLst/>
          </a:prstGeom>
          <a:solidFill>
            <a:srgbClr val="686ED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6" name="Picture 2" descr="Unity Community Union - Free image on Pixabay">
            <a:extLst>
              <a:ext uri="{FF2B5EF4-FFF2-40B4-BE49-F238E27FC236}">
                <a16:creationId xmlns:a16="http://schemas.microsoft.com/office/drawing/2014/main" id="{B757D5DA-B2BA-41DA-91AB-74B26076C6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281" r="2" b="9427"/>
          <a:stretch/>
        </p:blipFill>
        <p:spPr bwMode="auto">
          <a:xfrm>
            <a:off x="524256" y="3451373"/>
            <a:ext cx="3067356" cy="2068454"/>
          </a:xfrm>
          <a:prstGeom prst="rect">
            <a:avLst/>
          </a:prstGeom>
          <a:noFill/>
          <a:extLst>
            <a:ext uri="{909E8E84-426E-40DD-AFC4-6F175D3DCCD1}">
              <a14:hiddenFill xmlns:a14="http://schemas.microsoft.com/office/drawing/2010/main">
                <a:solidFill>
                  <a:srgbClr val="FFFFFF"/>
                </a:solidFill>
              </a14:hiddenFill>
            </a:ext>
          </a:extLst>
        </p:spPr>
      </p:pic>
      <p:sp>
        <p:nvSpPr>
          <p:cNvPr id="141" name="Rectangle 140">
            <a:extLst>
              <a:ext uri="{FF2B5EF4-FFF2-40B4-BE49-F238E27FC236}">
                <a16:creationId xmlns:a16="http://schemas.microsoft.com/office/drawing/2014/main" id="{4A37A7FF-19A5-40D8-8D0C-E780CBD330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1468" y="2454900"/>
            <a:ext cx="3441163" cy="4080255"/>
          </a:xfrm>
          <a:prstGeom prst="rect">
            <a:avLst/>
          </a:prstGeom>
          <a:solidFill>
            <a:srgbClr val="686ED5">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1028" name="Picture 4" descr="Social Media World Communication - Free vector graphic on Pixabay">
            <a:extLst>
              <a:ext uri="{FF2B5EF4-FFF2-40B4-BE49-F238E27FC236}">
                <a16:creationId xmlns:a16="http://schemas.microsoft.com/office/drawing/2014/main" id="{1821D832-1506-4BE1-89E9-26DC65A919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5" r="-3" b="4589"/>
          <a:stretch/>
        </p:blipFill>
        <p:spPr bwMode="auto">
          <a:xfrm>
            <a:off x="4138970" y="3449030"/>
            <a:ext cx="3067358" cy="2073139"/>
          </a:xfrm>
          <a:prstGeom prst="rect">
            <a:avLst/>
          </a:prstGeom>
          <a:noFill/>
          <a:extLst>
            <a:ext uri="{909E8E84-426E-40DD-AFC4-6F175D3DCCD1}">
              <a14:hiddenFill xmlns:a14="http://schemas.microsoft.com/office/drawing/2010/main">
                <a:solidFill>
                  <a:srgbClr val="FFFFFF"/>
                </a:solidFill>
              </a14:hiddenFill>
            </a:ext>
          </a:extLst>
        </p:spPr>
      </p:pic>
      <p:sp>
        <p:nvSpPr>
          <p:cNvPr id="143" name="Rectangle 14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6E4FD29-E87F-451E-8F17-CD2A80776FE8}"/>
              </a:ext>
            </a:extLst>
          </p:cNvPr>
          <p:cNvSpPr>
            <a:spLocks noGrp="1"/>
          </p:cNvSpPr>
          <p:nvPr>
            <p:ph idx="1"/>
          </p:nvPr>
        </p:nvSpPr>
        <p:spPr>
          <a:xfrm>
            <a:off x="7956057" y="762983"/>
            <a:ext cx="3515128" cy="5330923"/>
          </a:xfrm>
        </p:spPr>
        <p:txBody>
          <a:bodyPr anchor="ctr">
            <a:normAutofit/>
          </a:bodyPr>
          <a:lstStyle/>
          <a:p>
            <a:r>
              <a:rPr lang="en-US" sz="2400" dirty="0">
                <a:solidFill>
                  <a:srgbClr val="FFFFFF"/>
                </a:solidFill>
              </a:rPr>
              <a:t>Grúpa daoine</a:t>
            </a:r>
          </a:p>
          <a:p>
            <a:r>
              <a:rPr lang="en-US" sz="2400" dirty="0">
                <a:solidFill>
                  <a:srgbClr val="FFFFFF"/>
                </a:solidFill>
              </a:rPr>
              <a:t>Cónaíonn sa cheantar céanna</a:t>
            </a:r>
          </a:p>
          <a:p>
            <a:r>
              <a:rPr lang="en-US" sz="2400" dirty="0">
                <a:solidFill>
                  <a:srgbClr val="FFFFFF"/>
                </a:solidFill>
              </a:rPr>
              <a:t>Roinneann na spéiseanna céanna</a:t>
            </a:r>
          </a:p>
          <a:p>
            <a:r>
              <a:rPr lang="en-IE" sz="2400" dirty="0">
                <a:solidFill>
                  <a:srgbClr val="FFFFFF"/>
                </a:solidFill>
              </a:rPr>
              <a:t>Na luachanna céanna acu</a:t>
            </a:r>
          </a:p>
          <a:p>
            <a:r>
              <a:rPr lang="en-IE" sz="2400" dirty="0">
                <a:solidFill>
                  <a:srgbClr val="FFFFFF"/>
                </a:solidFill>
              </a:rPr>
              <a:t>Na nósanna céanna acu</a:t>
            </a:r>
          </a:p>
          <a:p>
            <a:r>
              <a:rPr lang="en-IE" sz="2400" dirty="0">
                <a:solidFill>
                  <a:srgbClr val="FFFFFF"/>
                </a:solidFill>
              </a:rPr>
              <a:t>An fhéiniúlacht chéanna iontu</a:t>
            </a:r>
          </a:p>
          <a:p>
            <a:r>
              <a:rPr lang="en-IE" sz="2400" dirty="0">
                <a:solidFill>
                  <a:srgbClr val="FFFFFF"/>
                </a:solidFill>
              </a:rPr>
              <a:t>Roinneann an creideamh céanna</a:t>
            </a:r>
          </a:p>
        </p:txBody>
      </p:sp>
    </p:spTree>
    <p:extLst>
      <p:ext uri="{BB962C8B-B14F-4D97-AF65-F5344CB8AC3E}">
        <p14:creationId xmlns:p14="http://schemas.microsoft.com/office/powerpoint/2010/main" val="1485827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descr="Reflection Stars Cold - Free photo on Pixabay">
            <a:extLst>
              <a:ext uri="{FF2B5EF4-FFF2-40B4-BE49-F238E27FC236}">
                <a16:creationId xmlns:a16="http://schemas.microsoft.com/office/drawing/2014/main" id="{F7D2F44E-2AA8-4411-BBDD-17F9DFEA42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780" b="12315"/>
          <a:stretch/>
        </p:blipFill>
        <p:spPr bwMode="auto">
          <a:xfrm>
            <a:off x="-1"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5">
            <a:extLst>
              <a:ext uri="{FF2B5EF4-FFF2-40B4-BE49-F238E27FC236}">
                <a16:creationId xmlns:a16="http://schemas.microsoft.com/office/drawing/2014/main" id="{3CD9DF72-87A3-404E-A828-84CBF11A83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3C4A6D33-954F-478A-8709-DCE61D612A70}"/>
              </a:ext>
            </a:extLst>
          </p:cNvPr>
          <p:cNvSpPr>
            <a:spLocks noGrp="1"/>
          </p:cNvSpPr>
          <p:nvPr>
            <p:ph type="title"/>
          </p:nvPr>
        </p:nvSpPr>
        <p:spPr>
          <a:xfrm>
            <a:off x="709448" y="1913950"/>
            <a:ext cx="4204137" cy="1342754"/>
          </a:xfrm>
        </p:spPr>
        <p:txBody>
          <a:bodyPr>
            <a:normAutofit/>
          </a:bodyPr>
          <a:lstStyle/>
          <a:p>
            <a:pPr algn="ctr"/>
            <a:r>
              <a:rPr lang="en-US" sz="3600" dirty="0"/>
              <a:t>Ábhar Machnaimh 1</a:t>
            </a:r>
            <a:endParaRPr lang="en-IE" sz="3600" dirty="0"/>
          </a:p>
        </p:txBody>
      </p:sp>
      <p:cxnSp>
        <p:nvCxnSpPr>
          <p:cNvPr id="73" name="Straight Connector 72">
            <a:extLst>
              <a:ext uri="{FF2B5EF4-FFF2-40B4-BE49-F238E27FC236}">
                <a16:creationId xmlns:a16="http://schemas.microsoft.com/office/drawing/2014/main" id="{20E3A342-4D61-4E3F-AF90-1AB42AEB96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752AD28-D5DB-4099-9704-1BFD5FF81D53}"/>
              </a:ext>
            </a:extLst>
          </p:cNvPr>
          <p:cNvSpPr>
            <a:spLocks noGrp="1"/>
          </p:cNvSpPr>
          <p:nvPr>
            <p:ph idx="1"/>
          </p:nvPr>
        </p:nvSpPr>
        <p:spPr>
          <a:xfrm>
            <a:off x="525516" y="3417573"/>
            <a:ext cx="4593021" cy="2619839"/>
          </a:xfrm>
        </p:spPr>
        <p:txBody>
          <a:bodyPr anchor="ctr">
            <a:normAutofit/>
          </a:bodyPr>
          <a:lstStyle/>
          <a:p>
            <a:r>
              <a:rPr lang="en-US" sz="1800" dirty="0"/>
              <a:t>Déan machnamh faoi do phobal féin ar feadh tamaill</a:t>
            </a:r>
          </a:p>
          <a:p>
            <a:r>
              <a:rPr lang="en-US" sz="1800" dirty="0"/>
              <a:t>Cad iad na pobail lena mbaineann tú nach féidir leo feidhmiú mar is gnách, de bharr COVID-19. Cad iad na héagsúlachtaí?</a:t>
            </a:r>
            <a:endParaRPr lang="en-IE" sz="1800" dirty="0"/>
          </a:p>
        </p:txBody>
      </p:sp>
    </p:spTree>
    <p:extLst>
      <p:ext uri="{BB962C8B-B14F-4D97-AF65-F5344CB8AC3E}">
        <p14:creationId xmlns:p14="http://schemas.microsoft.com/office/powerpoint/2010/main" val="4173663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4767A-6F99-458E-812F-4CA9A449B467}"/>
              </a:ext>
            </a:extLst>
          </p:cNvPr>
          <p:cNvSpPr>
            <a:spLocks noGrp="1"/>
          </p:cNvSpPr>
          <p:nvPr>
            <p:ph type="title"/>
          </p:nvPr>
        </p:nvSpPr>
        <p:spPr/>
        <p:txBody>
          <a:bodyPr/>
          <a:lstStyle/>
          <a:p>
            <a:r>
              <a:rPr lang="en-US" dirty="0"/>
              <a:t>#holdfirm – Fan Slán, Cosain a Chéile</a:t>
            </a:r>
            <a:endParaRPr lang="en-IE" dirty="0"/>
          </a:p>
        </p:txBody>
      </p:sp>
      <p:pic>
        <p:nvPicPr>
          <p:cNvPr id="4" name="Online Media 3" title="#HoldFirm - stay safe, protect each other">
            <a:hlinkClick r:id="" action="ppaction://media"/>
            <a:extLst>
              <a:ext uri="{FF2B5EF4-FFF2-40B4-BE49-F238E27FC236}">
                <a16:creationId xmlns:a16="http://schemas.microsoft.com/office/drawing/2014/main" id="{155641EA-B6AE-4436-BC1E-ECA3F348E66C}"/>
              </a:ext>
            </a:extLst>
          </p:cNvPr>
          <p:cNvPicPr>
            <a:picLocks noGrp="1" noRot="1" noChangeAspect="1"/>
          </p:cNvPicPr>
          <p:nvPr>
            <p:ph idx="1"/>
            <a:videoFile r:link="rId1"/>
          </p:nvPr>
        </p:nvPicPr>
        <p:blipFill>
          <a:blip r:embed="rId3"/>
          <a:stretch>
            <a:fillRect/>
          </a:stretch>
        </p:blipFill>
        <p:spPr>
          <a:xfrm>
            <a:off x="2228850" y="1825625"/>
            <a:ext cx="7735888" cy="4351338"/>
          </a:xfrm>
          <a:prstGeom prst="rect">
            <a:avLst/>
          </a:prstGeom>
        </p:spPr>
      </p:pic>
    </p:spTree>
    <p:extLst>
      <p:ext uri="{BB962C8B-B14F-4D97-AF65-F5344CB8AC3E}">
        <p14:creationId xmlns:p14="http://schemas.microsoft.com/office/powerpoint/2010/main" val="155619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87E9C0-EA83-44CF-9DB8-760018F77618}"/>
              </a:ext>
            </a:extLst>
          </p:cNvPr>
          <p:cNvSpPr>
            <a:spLocks noGrp="1"/>
          </p:cNvSpPr>
          <p:nvPr>
            <p:ph type="title"/>
          </p:nvPr>
        </p:nvSpPr>
        <p:spPr>
          <a:xfrm>
            <a:off x="838200" y="459863"/>
            <a:ext cx="10515600" cy="1004594"/>
          </a:xfrm>
        </p:spPr>
        <p:txBody>
          <a:bodyPr>
            <a:normAutofit/>
          </a:bodyPr>
          <a:lstStyle/>
          <a:p>
            <a:pPr algn="ctr"/>
            <a:r>
              <a:rPr lang="en-US" dirty="0">
                <a:solidFill>
                  <a:srgbClr val="FFFFFF"/>
                </a:solidFill>
              </a:rPr>
              <a:t>Plé: Ní Iompar Normálta Dúinne é seo</a:t>
            </a:r>
            <a:endParaRPr lang="en-IE" dirty="0">
              <a:solidFill>
                <a:srgbClr val="FFFFFF"/>
              </a:solidFill>
            </a:endParaRPr>
          </a:p>
        </p:txBody>
      </p:sp>
      <p:sp>
        <p:nvSpPr>
          <p:cNvPr id="78" name="Rectangle: Rounded Corners 77">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080" name="Content Placeholder 2">
            <a:extLst>
              <a:ext uri="{FF2B5EF4-FFF2-40B4-BE49-F238E27FC236}">
                <a16:creationId xmlns:a16="http://schemas.microsoft.com/office/drawing/2014/main" id="{AF3FFA8C-7F16-41EF-8831-F8F6581DD4B0}"/>
              </a:ext>
            </a:extLst>
          </p:cNvPr>
          <p:cNvGraphicFramePr>
            <a:graphicFrameLocks noGrp="1"/>
          </p:cNvGraphicFramePr>
          <p:nvPr>
            <p:ph idx="1"/>
            <p:extLst>
              <p:ext uri="{D42A27DB-BD31-4B8C-83A1-F6EECF244321}">
                <p14:modId xmlns:p14="http://schemas.microsoft.com/office/powerpoint/2010/main" val="3764014907"/>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11868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1407</TotalTime>
  <Words>1150</Words>
  <Application>Microsoft Office PowerPoint</Application>
  <PresentationFormat>Widescreen</PresentationFormat>
  <Paragraphs>92</Paragraphs>
  <Slides>23</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ibm plex sans</vt:lpstr>
      <vt:lpstr>system-ui</vt:lpstr>
      <vt:lpstr>Times New Roman</vt:lpstr>
      <vt:lpstr>Office Theme</vt:lpstr>
      <vt:lpstr>Seachtain na Scoileanna Caitliceacha 2021 Scoileanna Caitliceacha: Pobail an Chreidimh agus an Teacht Aniar</vt:lpstr>
      <vt:lpstr>Intinn Fhoghlama</vt:lpstr>
      <vt:lpstr>Critéir Ratha</vt:lpstr>
      <vt:lpstr>Eochairfhocail</vt:lpstr>
      <vt:lpstr>Gníomhaíocht 1</vt:lpstr>
      <vt:lpstr>Pobal</vt:lpstr>
      <vt:lpstr>Ábhar Machnaimh 1</vt:lpstr>
      <vt:lpstr>#holdfirm – Fan Slán, Cosain a Chéile</vt:lpstr>
      <vt:lpstr>Plé: Ní Iompar Normálta Dúinne é seo</vt:lpstr>
      <vt:lpstr>Sampla den bhealach inar athraigh an ‘muintearas’</vt:lpstr>
      <vt:lpstr>Sampla eile den bhealach inar athraigh an ‘muintearas’</vt:lpstr>
      <vt:lpstr>Ábhar Machnaimh 2</vt:lpstr>
      <vt:lpstr>COVID-19 Tionscadal na Leabhar Nótaí</vt:lpstr>
      <vt:lpstr>Gníomhaíocht 2</vt:lpstr>
      <vt:lpstr>Gníomhaíocht 3</vt:lpstr>
      <vt:lpstr>An bhfuil Éire ag iompú i dtreo an reiligiúin le linn na géarchéime Covid-19?             (9 Aibreán 2020) Foinse: https://www.rte.ie/brainstorm/2020/0408/1129276-ireland-religion-coronavirus/</vt:lpstr>
      <vt:lpstr>An bhfuil Éire ag iompú i dtreo an reiligiúin le linn na géarchéime Covid-19? (9 Aibreán 2020) Foinse: https://www.rte.ie/brainstorm/2020/0408/1129276-ireland-religion-coronavirus/</vt:lpstr>
      <vt:lpstr>Tasc Uimhearthachta</vt:lpstr>
      <vt:lpstr>Plé</vt:lpstr>
      <vt:lpstr>   Postáil ar Twitter: sochraid i rith COVID-19 Foinse: Seán Mac an tSíthigh @Buailtin   </vt:lpstr>
      <vt:lpstr>Gníomhaíocht 4</vt:lpstr>
      <vt:lpstr>Taighde</vt:lpstr>
      <vt:lpstr> Sampla ceolmhar de phobal an chreidimh  An Bheannacht Ghaelach – cuireann breis agus 300 eaglais ar fud an oileáin beannacht ar Éirinn agus i gcéin  ...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Catholic Schools Week – Communities of Faith &amp; Resilience</dc:title>
  <dc:creator>Karen O'Donovan</dc:creator>
  <cp:lastModifiedBy>Cathal Ó Catháin</cp:lastModifiedBy>
  <cp:revision>54</cp:revision>
  <dcterms:created xsi:type="dcterms:W3CDTF">2020-10-04T13:33:37Z</dcterms:created>
  <dcterms:modified xsi:type="dcterms:W3CDTF">2021-01-02T10:32:01Z</dcterms:modified>
</cp:coreProperties>
</file>