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74" r:id="rId4"/>
    <p:sldId id="280" r:id="rId5"/>
    <p:sldId id="277" r:id="rId6"/>
    <p:sldId id="276" r:id="rId7"/>
    <p:sldId id="281" r:id="rId8"/>
    <p:sldId id="257" r:id="rId9"/>
    <p:sldId id="282" r:id="rId10"/>
    <p:sldId id="283" r:id="rId11"/>
    <p:sldId id="264" r:id="rId12"/>
    <p:sldId id="266" r:id="rId13"/>
    <p:sldId id="271" r:id="rId14"/>
    <p:sldId id="272" r:id="rId15"/>
    <p:sldId id="284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IE" dirty="0" smtClean="0"/>
              <a:t>Celebrating Saint </a:t>
            </a:r>
            <a:r>
              <a:rPr lang="en-IE" dirty="0"/>
              <a:t>K</a:t>
            </a:r>
            <a:r>
              <a:rPr lang="en-IE" dirty="0" smtClean="0"/>
              <a:t>evin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2800" dirty="0" err="1" smtClean="0">
                <a:solidFill>
                  <a:srgbClr val="00B050"/>
                </a:solidFill>
              </a:rPr>
              <a:t>Lá</a:t>
            </a:r>
            <a:r>
              <a:rPr lang="en-IE" sz="2800" dirty="0" smtClean="0">
                <a:solidFill>
                  <a:srgbClr val="00B050"/>
                </a:solidFill>
              </a:rPr>
              <a:t> </a:t>
            </a:r>
            <a:r>
              <a:rPr lang="en-IE" sz="2800" dirty="0" err="1" smtClean="0">
                <a:solidFill>
                  <a:srgbClr val="00B050"/>
                </a:solidFill>
              </a:rPr>
              <a:t>Fhéile</a:t>
            </a:r>
            <a:r>
              <a:rPr lang="en-IE" sz="2800" dirty="0" smtClean="0">
                <a:solidFill>
                  <a:srgbClr val="00B050"/>
                </a:solidFill>
              </a:rPr>
              <a:t> </a:t>
            </a:r>
            <a:r>
              <a:rPr lang="en-IE" sz="2800" dirty="0" err="1" smtClean="0">
                <a:solidFill>
                  <a:srgbClr val="00B050"/>
                </a:solidFill>
              </a:rPr>
              <a:t>Caoimhín</a:t>
            </a:r>
            <a:endParaRPr lang="en-IE" sz="2800" dirty="0" smtClean="0">
              <a:solidFill>
                <a:srgbClr val="00B050"/>
              </a:solidFill>
            </a:endParaRPr>
          </a:p>
          <a:p>
            <a:pPr algn="ctr"/>
            <a:r>
              <a:rPr lang="en-IE" sz="2800" dirty="0" smtClean="0">
                <a:solidFill>
                  <a:srgbClr val="00B050"/>
                </a:solidFill>
              </a:rPr>
              <a:t>4 </a:t>
            </a:r>
            <a:r>
              <a:rPr lang="en-IE" sz="2800" dirty="0" err="1" smtClean="0">
                <a:solidFill>
                  <a:srgbClr val="00B050"/>
                </a:solidFill>
              </a:rPr>
              <a:t>Meitheamh</a:t>
            </a:r>
            <a:r>
              <a:rPr lang="en-IE" sz="2800" dirty="0" smtClean="0">
                <a:solidFill>
                  <a:srgbClr val="00B050"/>
                </a:solidFill>
              </a:rPr>
              <a:t>/June 2021</a:t>
            </a:r>
            <a:endParaRPr lang="en-IE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Peaceful Waters and Ancient Memories</a:t>
            </a:r>
            <a:endParaRPr lang="en-I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3" y="1979061"/>
            <a:ext cx="3659204" cy="4878939"/>
          </a:xfrm>
        </p:spPr>
      </p:pic>
    </p:spTree>
    <p:extLst>
      <p:ext uri="{BB962C8B-B14F-4D97-AF65-F5344CB8AC3E}">
        <p14:creationId xmlns:p14="http://schemas.microsoft.com/office/powerpoint/2010/main" val="41355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St. Kevin and the Blackbird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J</a:t>
            </a:r>
            <a:r>
              <a:rPr lang="en-US" dirty="0" smtClean="0"/>
              <a:t>ohn Columba Mc </a:t>
            </a:r>
            <a:r>
              <a:rPr lang="en-US" dirty="0" err="1" smtClean="0"/>
              <a:t>Cann</a:t>
            </a:r>
            <a:r>
              <a:rPr lang="en-US" dirty="0" smtClean="0"/>
              <a:t> OSB)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6" y="1930400"/>
            <a:ext cx="6081812" cy="4561359"/>
          </a:xfrm>
        </p:spPr>
      </p:pic>
      <p:pic>
        <p:nvPicPr>
          <p:cNvPr id="3" name="10 St Kevin And The Blackbi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149" y="3124200"/>
            <a:ext cx="64667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5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296849" cy="788126"/>
          </a:xfrm>
        </p:spPr>
        <p:txBody>
          <a:bodyPr/>
          <a:lstStyle/>
          <a:p>
            <a:pPr algn="ctr"/>
            <a:r>
              <a:rPr lang="en-IE" dirty="0" smtClean="0"/>
              <a:t>Imogen Stuart (Artist)</a:t>
            </a:r>
            <a:endParaRPr lang="en-I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720" y="1529715"/>
            <a:ext cx="5328285" cy="5328285"/>
          </a:xfrm>
        </p:spPr>
      </p:pic>
    </p:spTree>
    <p:extLst>
      <p:ext uri="{BB962C8B-B14F-4D97-AF65-F5344CB8AC3E}">
        <p14:creationId xmlns:p14="http://schemas.microsoft.com/office/powerpoint/2010/main" val="303183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77A3-C449-424A-B2BB-C0CEFC52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640080"/>
            <a:ext cx="5476791" cy="1224815"/>
          </a:xfrm>
        </p:spPr>
        <p:txBody>
          <a:bodyPr/>
          <a:lstStyle/>
          <a:p>
            <a:r>
              <a:rPr lang="en-IE" dirty="0"/>
              <a:t>St Kevin and the </a:t>
            </a:r>
            <a:r>
              <a:rPr lang="en-IE" dirty="0" smtClean="0"/>
              <a:t>Blackbird (Seamus Heaney)</a:t>
            </a:r>
            <a:endParaRPr lang="en-IE" dirty="0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48FABB20-AAB1-424C-A505-BB4FB2646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73" y="483764"/>
            <a:ext cx="4235116" cy="58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38F64-DEED-4241-9039-E4CCDB40F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021305"/>
            <a:ext cx="6222750" cy="4196615"/>
          </a:xfrm>
        </p:spPr>
        <p:txBody>
          <a:bodyPr>
            <a:normAutofit/>
          </a:bodyPr>
          <a:lstStyle/>
          <a:p>
            <a:pPr algn="l"/>
            <a: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  <a:t>From the neck on out down through his hurting forearms?</a:t>
            </a:r>
            <a:b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</a:br>
            <a: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  <a:t>Are his fingers sleeping? Does he still feel his knees?</a:t>
            </a:r>
            <a:b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</a:br>
            <a: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  <a:t>Or has the shut-eyed blank of underearth</a:t>
            </a:r>
            <a:endParaRPr lang="en-GB" sz="2000" b="0" i="0" u="sng" dirty="0">
              <a:effectLst/>
              <a:latin typeface="vag"/>
            </a:endParaRPr>
          </a:p>
          <a:p>
            <a:pPr algn="l"/>
            <a: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  <a:t>Crept up through him? Is there distance in his head?</a:t>
            </a:r>
            <a:b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</a:br>
            <a: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  <a:t>Alone and mirrored clear in love’s deep river,</a:t>
            </a:r>
            <a:b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</a:br>
            <a: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  <a:t>‘To labour and not to seek reward,’ he prays,</a:t>
            </a:r>
          </a:p>
          <a:p>
            <a:pPr algn="l"/>
            <a: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  <a:t>A prayer his body makes entirely</a:t>
            </a:r>
            <a:b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</a:br>
            <a: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  <a:t>For he has forgotten self, forgotten bird</a:t>
            </a:r>
            <a:b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</a:br>
            <a:r>
              <a:rPr lang="en-GB" sz="2000" b="0" i="0" dirty="0">
                <a:solidFill>
                  <a:srgbClr val="000000"/>
                </a:solidFill>
                <a:effectLst/>
                <a:latin typeface="vag"/>
              </a:rPr>
              <a:t>And on the riverbank forgotten the river’s name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4882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69B76-F741-47D9-8CFC-106121E6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WE PRAY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92BCC-0D3B-4F7D-9249-3F28A8EC3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3" y="1332411"/>
            <a:ext cx="10018753" cy="496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dirty="0">
                <a:latin typeface="Segoe UI" panose="020B0502040204020203" pitchFamily="34" charset="0"/>
                <a:cs typeface="Segoe UI" panose="020B0502040204020203" pitchFamily="34" charset="0"/>
              </a:rPr>
              <a:t>St Kevin, </a:t>
            </a:r>
            <a:r>
              <a:rPr lang="en-I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prayerful guide</a:t>
            </a:r>
            <a:endParaRPr lang="en-I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IE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Help us to imitate you by making stillness and silence a priority in our lives</a:t>
            </a:r>
          </a:p>
          <a:p>
            <a:pPr marL="0" indent="0">
              <a:buNone/>
            </a:pPr>
            <a:r>
              <a:rPr lang="en-IE" sz="2000" dirty="0">
                <a:latin typeface="Segoe UI" panose="020B0502040204020203" pitchFamily="34" charset="0"/>
                <a:cs typeface="Segoe UI" panose="020B0502040204020203" pitchFamily="34" charset="0"/>
              </a:rPr>
              <a:t>St Kevin, </a:t>
            </a:r>
            <a:r>
              <a:rPr lang="en-I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generous servant</a:t>
            </a:r>
            <a:endParaRPr lang="en-I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IE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Help us to imitate you by never holding back on helping others</a:t>
            </a:r>
          </a:p>
          <a:p>
            <a:pPr marL="0" indent="0">
              <a:buNone/>
            </a:pPr>
            <a:r>
              <a:rPr lang="en-IE" sz="2000" dirty="0">
                <a:latin typeface="Segoe UI" panose="020B0502040204020203" pitchFamily="34" charset="0"/>
                <a:cs typeface="Segoe UI" panose="020B0502040204020203" pitchFamily="34" charset="0"/>
              </a:rPr>
              <a:t>St Kevin, upholding creation</a:t>
            </a:r>
          </a:p>
          <a:p>
            <a:pPr marL="0" indent="0">
              <a:buNone/>
            </a:pPr>
            <a:r>
              <a:rPr lang="en-IE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Help us to imitate you by showing reverence to </a:t>
            </a:r>
            <a:r>
              <a:rPr lang="en-IE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even </a:t>
            </a:r>
            <a:r>
              <a:rPr lang="en-IE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the smallest of creatures</a:t>
            </a:r>
          </a:p>
          <a:p>
            <a:pPr marL="0" indent="0">
              <a:buNone/>
            </a:pPr>
            <a:r>
              <a:rPr lang="en-IE" sz="2000" dirty="0">
                <a:latin typeface="Segoe UI" panose="020B0502040204020203" pitchFamily="34" charset="0"/>
                <a:cs typeface="Segoe UI" panose="020B0502040204020203" pitchFamily="34" charset="0"/>
              </a:rPr>
              <a:t>St Kevin, </a:t>
            </a:r>
            <a:r>
              <a:rPr lang="en-I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open-minded</a:t>
            </a:r>
            <a:endParaRPr lang="en-I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IE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Help us to imitate you by listening to the promptings of the Spirit deep inside us</a:t>
            </a:r>
          </a:p>
          <a:p>
            <a:pPr marL="0" indent="0">
              <a:buNone/>
            </a:pPr>
            <a:r>
              <a:rPr lang="en-IE" sz="2000" dirty="0">
                <a:latin typeface="Segoe UI" panose="020B0502040204020203" pitchFamily="34" charset="0"/>
                <a:cs typeface="Segoe UI" panose="020B0502040204020203" pitchFamily="34" charset="0"/>
              </a:rPr>
              <a:t>St Kevin, patron of Dublin</a:t>
            </a:r>
          </a:p>
          <a:p>
            <a:pPr marL="0" indent="0">
              <a:buNone/>
            </a:pPr>
            <a:r>
              <a:rPr lang="en-IE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Help every person in our Archdiocese to hear a call to service and to stretch out their arms in kindness and compassion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562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A Haven – Why Not Find Your Quiet Place?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1930400"/>
            <a:ext cx="6309359" cy="4732019"/>
          </a:xfrm>
        </p:spPr>
      </p:pic>
    </p:spTree>
    <p:extLst>
      <p:ext uri="{BB962C8B-B14F-4D97-AF65-F5344CB8AC3E}">
        <p14:creationId xmlns:p14="http://schemas.microsoft.com/office/powerpoint/2010/main" val="204875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026" name="Picture 2" descr="Kevin of Glendalough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31" y="2186781"/>
            <a:ext cx="284797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68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Saint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1890090" cy="388077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BD76541-4428-4299-A3A4-FAC0BBF98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511799"/>
            <a:ext cx="3607283" cy="6084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2179" y="2743201"/>
            <a:ext cx="55255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solidFill>
                  <a:srgbClr val="00B050"/>
                </a:solidFill>
              </a:rPr>
              <a:t>Saint Kevin of Glendalough</a:t>
            </a:r>
          </a:p>
          <a:p>
            <a:endParaRPr lang="en-IE" sz="2800" dirty="0">
              <a:solidFill>
                <a:srgbClr val="00B050"/>
              </a:solidFill>
            </a:endParaRPr>
          </a:p>
          <a:p>
            <a:pPr algn="ctr"/>
            <a:r>
              <a:rPr lang="en-IE" sz="2800" dirty="0" smtClean="0">
                <a:solidFill>
                  <a:srgbClr val="00B050"/>
                </a:solidFill>
              </a:rPr>
              <a:t>498-618</a:t>
            </a:r>
            <a:endParaRPr lang="en-IE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What We Know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50423"/>
            <a:ext cx="8832426" cy="42909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E" sz="2800" dirty="0" smtClean="0"/>
              <a:t>Saint Kevin was from a royal family in Leinster with all that it entails.</a:t>
            </a:r>
          </a:p>
          <a:p>
            <a:pPr marL="0" indent="0">
              <a:buNone/>
            </a:pPr>
            <a:r>
              <a:rPr lang="en-IE" sz="2800" dirty="0" err="1" smtClean="0"/>
              <a:t>Caoimhín</a:t>
            </a:r>
            <a:r>
              <a:rPr lang="en-IE" sz="2800" dirty="0" smtClean="0"/>
              <a:t> means handsome, beautiful and kind. The feminine </a:t>
            </a:r>
            <a:r>
              <a:rPr lang="en-IE" sz="2800" dirty="0" err="1" smtClean="0"/>
              <a:t>Caoimhe</a:t>
            </a:r>
            <a:r>
              <a:rPr lang="en-IE" sz="2800" dirty="0" smtClean="0"/>
              <a:t> is anglicised as </a:t>
            </a:r>
            <a:r>
              <a:rPr lang="en-IE" sz="2800" dirty="0" err="1"/>
              <a:t>K</a:t>
            </a:r>
            <a:r>
              <a:rPr lang="en-IE" sz="2800" dirty="0" err="1" smtClean="0"/>
              <a:t>eeva</a:t>
            </a:r>
            <a:r>
              <a:rPr lang="en-IE" sz="2800" dirty="0" smtClean="0"/>
              <a:t>.</a:t>
            </a:r>
          </a:p>
          <a:p>
            <a:pPr marL="0" indent="0">
              <a:buNone/>
            </a:pPr>
            <a:r>
              <a:rPr lang="en-IE" sz="2800" dirty="0"/>
              <a:t>Q</a:t>
            </a:r>
            <a:r>
              <a:rPr lang="en-IE" sz="2800" dirty="0" smtClean="0"/>
              <a:t>uite early on Kevin turned away from wealth and power to give over control of his life to God.</a:t>
            </a:r>
          </a:p>
          <a:p>
            <a:pPr marL="0" indent="0">
              <a:buNone/>
            </a:pPr>
            <a:r>
              <a:rPr lang="en-IE" sz="2800" dirty="0" smtClean="0"/>
              <a:t>He felt the call to be a hermit and sought the gentle wilderness of Glendalough – the glen of the two lakes – as his place of quiet.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56024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9" y="609600"/>
            <a:ext cx="7994416" cy="5995812"/>
          </a:xfrm>
        </p:spPr>
      </p:pic>
    </p:spTree>
    <p:extLst>
      <p:ext uri="{BB962C8B-B14F-4D97-AF65-F5344CB8AC3E}">
        <p14:creationId xmlns:p14="http://schemas.microsoft.com/office/powerpoint/2010/main" val="382747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Happy are those who have placed their trust in the Lord (Jeremiah 17:7)</a:t>
            </a:r>
            <a:endParaRPr lang="en-IE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4" y="2492558"/>
            <a:ext cx="4731738" cy="354880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77333" y="2403566"/>
            <a:ext cx="8845489" cy="363779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IE" sz="8000" dirty="0"/>
              <a:t>“But blessed is the </a:t>
            </a:r>
            <a:r>
              <a:rPr lang="en-IE" sz="8000" dirty="0" smtClean="0"/>
              <a:t>man</a:t>
            </a:r>
          </a:p>
          <a:p>
            <a:pPr marL="0" indent="0">
              <a:buNone/>
            </a:pPr>
            <a:r>
              <a:rPr lang="en-IE" sz="8000" dirty="0" smtClean="0"/>
              <a:t>who </a:t>
            </a:r>
            <a:r>
              <a:rPr lang="en-IE" sz="8000" dirty="0"/>
              <a:t>trusts me, </a:t>
            </a:r>
            <a:r>
              <a:rPr lang="en-IE" sz="8000" cap="small" dirty="0" smtClean="0"/>
              <a:t>God</a:t>
            </a:r>
            <a:r>
              <a:rPr lang="en-IE" sz="8000" dirty="0" smtClean="0"/>
              <a:t>, </a:t>
            </a:r>
          </a:p>
          <a:p>
            <a:pPr marL="0" indent="0">
              <a:buNone/>
            </a:pPr>
            <a:r>
              <a:rPr lang="en-IE" sz="8000" dirty="0" smtClean="0"/>
              <a:t>the </a:t>
            </a:r>
            <a:r>
              <a:rPr lang="en-IE" sz="8000" dirty="0"/>
              <a:t>woman who sticks </a:t>
            </a:r>
            <a:endParaRPr lang="en-IE" sz="8000" dirty="0" smtClean="0"/>
          </a:p>
          <a:p>
            <a:pPr marL="0" indent="0">
              <a:buNone/>
            </a:pPr>
            <a:r>
              <a:rPr lang="en-IE" sz="8000" dirty="0" smtClean="0"/>
              <a:t>with</a:t>
            </a:r>
            <a:r>
              <a:rPr lang="en-IE" sz="8000" dirty="0"/>
              <a:t> </a:t>
            </a:r>
            <a:r>
              <a:rPr lang="en-IE" sz="8000" cap="small" dirty="0"/>
              <a:t>God</a:t>
            </a:r>
            <a:r>
              <a:rPr lang="en-IE" sz="8000" dirty="0" smtClean="0"/>
              <a:t>.</a:t>
            </a:r>
          </a:p>
          <a:p>
            <a:pPr marL="0" indent="0">
              <a:buNone/>
            </a:pPr>
            <a:r>
              <a:rPr lang="en-IE" sz="12800" dirty="0"/>
              <a:t/>
            </a:r>
            <a:br>
              <a:rPr lang="en-IE" sz="12800" dirty="0"/>
            </a:br>
            <a:r>
              <a:rPr lang="en-IE" sz="8000" dirty="0"/>
              <a:t>They’re like trees </a:t>
            </a:r>
            <a:endParaRPr lang="en-IE" sz="8000" dirty="0" smtClean="0"/>
          </a:p>
          <a:p>
            <a:pPr marL="0" indent="0">
              <a:buNone/>
            </a:pPr>
            <a:r>
              <a:rPr lang="en-IE" sz="8000" dirty="0" smtClean="0"/>
              <a:t>replanted </a:t>
            </a:r>
            <a:r>
              <a:rPr lang="en-IE" sz="8000" dirty="0"/>
              <a:t>in </a:t>
            </a:r>
            <a:r>
              <a:rPr lang="en-IE" sz="8000" dirty="0" smtClean="0"/>
              <a:t>Eden,</a:t>
            </a:r>
            <a:endParaRPr lang="en-IE" sz="12800" dirty="0" smtClean="0"/>
          </a:p>
          <a:p>
            <a:pPr marL="0" indent="0">
              <a:buNone/>
            </a:pPr>
            <a:r>
              <a:rPr lang="en-IE" sz="8000" dirty="0" smtClean="0"/>
              <a:t>putting </a:t>
            </a:r>
            <a:r>
              <a:rPr lang="en-IE" sz="8000" dirty="0"/>
              <a:t>down </a:t>
            </a:r>
            <a:r>
              <a:rPr lang="en-IE" sz="8000" dirty="0" smtClean="0"/>
              <a:t>roots</a:t>
            </a:r>
          </a:p>
          <a:p>
            <a:pPr marL="0" indent="0">
              <a:buNone/>
            </a:pPr>
            <a:r>
              <a:rPr lang="en-IE" sz="8000" dirty="0" smtClean="0"/>
              <a:t>near </a:t>
            </a:r>
            <a:r>
              <a:rPr lang="en-IE" sz="8000" dirty="0"/>
              <a:t>the rivers—</a:t>
            </a:r>
            <a:r>
              <a:rPr lang="en-IE" sz="3200" dirty="0"/>
              <a:t/>
            </a:r>
            <a:br>
              <a:rPr lang="en-IE" sz="3200" dirty="0"/>
            </a:br>
            <a:endParaRPr lang="en-IE" sz="3200" dirty="0" smtClean="0"/>
          </a:p>
        </p:txBody>
      </p:sp>
    </p:spTree>
    <p:extLst>
      <p:ext uri="{BB962C8B-B14F-4D97-AF65-F5344CB8AC3E}">
        <p14:creationId xmlns:p14="http://schemas.microsoft.com/office/powerpoint/2010/main" val="4073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335280"/>
            <a:ext cx="8596669" cy="6248400"/>
          </a:xfrm>
        </p:spPr>
      </p:pic>
    </p:spTree>
    <p:extLst>
      <p:ext uri="{BB962C8B-B14F-4D97-AF65-F5344CB8AC3E}">
        <p14:creationId xmlns:p14="http://schemas.microsoft.com/office/powerpoint/2010/main" val="38192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Glendalough Monastery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2800" dirty="0" smtClean="0"/>
              <a:t>Kevin’s name and witness spread widely and in time he attracted so many followers that a monastery was founded in Glendalough. </a:t>
            </a:r>
          </a:p>
          <a:p>
            <a:pPr marL="0" indent="0">
              <a:buNone/>
            </a:pPr>
            <a:r>
              <a:rPr lang="en-IE" sz="2800" dirty="0" smtClean="0"/>
              <a:t>The community imitated Kevin’s example of prayer, the ascetic life and the appreciation of all of God’s creatures</a:t>
            </a:r>
            <a:r>
              <a:rPr lang="en-IE" dirty="0" smtClean="0"/>
              <a:t>.</a:t>
            </a:r>
          </a:p>
          <a:p>
            <a:pPr marL="0" indent="0">
              <a:buNone/>
            </a:pPr>
            <a:r>
              <a:rPr lang="en-IE" sz="2800" dirty="0" smtClean="0"/>
              <a:t>He was a ‘Saint Francis’ before his time.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07688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Glendalough Today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70000"/>
            <a:ext cx="7068940" cy="5301706"/>
          </a:xfrm>
        </p:spPr>
      </p:pic>
    </p:spTree>
    <p:extLst>
      <p:ext uri="{BB962C8B-B14F-4D97-AF65-F5344CB8AC3E}">
        <p14:creationId xmlns:p14="http://schemas.microsoft.com/office/powerpoint/2010/main" val="19229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A Tourist Attraction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1" y="2160589"/>
            <a:ext cx="6139441" cy="460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438</TotalTime>
  <Words>335</Words>
  <Application>Microsoft Office PowerPoint</Application>
  <PresentationFormat>Widescreen</PresentationFormat>
  <Paragraphs>46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Segoe UI</vt:lpstr>
      <vt:lpstr>Trebuchet MS</vt:lpstr>
      <vt:lpstr>vag</vt:lpstr>
      <vt:lpstr>Wingdings 3</vt:lpstr>
      <vt:lpstr>Facet</vt:lpstr>
      <vt:lpstr>Celebrating Saint Kevin</vt:lpstr>
      <vt:lpstr>Saint </vt:lpstr>
      <vt:lpstr>What We Know</vt:lpstr>
      <vt:lpstr>PowerPoint Presentation</vt:lpstr>
      <vt:lpstr>Happy are those who have placed their trust in the Lord (Jeremiah 17:7)</vt:lpstr>
      <vt:lpstr>PowerPoint Presentation</vt:lpstr>
      <vt:lpstr>Glendalough Monastery</vt:lpstr>
      <vt:lpstr>Glendalough Today</vt:lpstr>
      <vt:lpstr>A Tourist Attraction</vt:lpstr>
      <vt:lpstr>Peaceful Waters and Ancient Memories</vt:lpstr>
      <vt:lpstr>St. Kevin and the Blackbird  (John Columba Mc Cann OSB)</vt:lpstr>
      <vt:lpstr>Imogen Stuart (Artist)</vt:lpstr>
      <vt:lpstr>St Kevin and the Blackbird (Seamus Heaney)</vt:lpstr>
      <vt:lpstr>WE PRAY</vt:lpstr>
      <vt:lpstr>A Haven – Why Not Find Your Quiet Place?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Celebrating Saint Kevin</dc:title>
  <dc:creator>Pat O'Donoghue</dc:creator>
  <cp:lastModifiedBy>Pat O'Donoghue</cp:lastModifiedBy>
  <cp:revision>23</cp:revision>
  <dcterms:created xsi:type="dcterms:W3CDTF">2021-05-30T10:21:58Z</dcterms:created>
  <dcterms:modified xsi:type="dcterms:W3CDTF">2021-06-03T12:10:00Z</dcterms:modified>
</cp:coreProperties>
</file>