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1" r:id="rId7"/>
    <p:sldId id="262" r:id="rId8"/>
    <p:sldId id="265" r:id="rId9"/>
    <p:sldId id="263" r:id="rId10"/>
    <p:sldId id="267" r:id="rId11"/>
    <p:sldId id="268" r:id="rId12"/>
    <p:sldId id="264" r:id="rId13"/>
    <p:sldId id="266" r:id="rId14"/>
    <p:sldId id="269" r:id="rId15"/>
    <p:sldId id="270" r:id="rId16"/>
    <p:sldId id="271"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11/24/2020</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11/24/2020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11/24/2020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11/24/2020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11/24/2020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11/24/2020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11/24/2020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rednuns.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GIUB7T9Hkw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bg8XCxUtKec"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Christmas 2020</a:t>
            </a:r>
            <a:endParaRPr lang="en-IE" dirty="0"/>
          </a:p>
        </p:txBody>
      </p:sp>
      <p:sp>
        <p:nvSpPr>
          <p:cNvPr id="3" name="Subtitle 2"/>
          <p:cNvSpPr>
            <a:spLocks noGrp="1"/>
          </p:cNvSpPr>
          <p:nvPr>
            <p:ph type="subTitle" idx="1"/>
          </p:nvPr>
        </p:nvSpPr>
        <p:spPr/>
        <p:txBody>
          <a:bodyPr/>
          <a:lstStyle/>
          <a:p>
            <a:endParaRPr lang="en-IE"/>
          </a:p>
        </p:txBody>
      </p:sp>
    </p:spTree>
    <p:extLst>
      <p:ext uri="{BB962C8B-B14F-4D97-AF65-F5344CB8AC3E}">
        <p14:creationId xmlns:p14="http://schemas.microsoft.com/office/powerpoint/2010/main" val="2867067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400" dirty="0" smtClean="0">
                <a:latin typeface="Calibri" panose="020F0502020204030204" pitchFamily="34" charset="0"/>
                <a:cs typeface="Calibri" panose="020F0502020204030204" pitchFamily="34" charset="0"/>
              </a:rPr>
              <a:t>children</a:t>
            </a:r>
            <a:endParaRPr lang="en-IE"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normAutofit/>
          </a:bodyPr>
          <a:lstStyle/>
          <a:p>
            <a:r>
              <a:rPr lang="en-IE" sz="2800" b="1" dirty="0" smtClean="0">
                <a:latin typeface="Calibri" panose="020F0502020204030204" pitchFamily="34" charset="0"/>
                <a:cs typeface="Calibri" panose="020F0502020204030204" pitchFamily="34" charset="0"/>
              </a:rPr>
              <a:t>How </a:t>
            </a:r>
            <a:r>
              <a:rPr lang="en-IE" sz="2800" b="1" dirty="0">
                <a:latin typeface="Calibri" panose="020F0502020204030204" pitchFamily="34" charset="0"/>
                <a:cs typeface="Calibri" panose="020F0502020204030204" pitchFamily="34" charset="0"/>
              </a:rPr>
              <a:t>can we ensure that children can experience the mystery of Christmas as the birth of the Christ Child?   Families could be encouraged to visit the crib together.  </a:t>
            </a:r>
            <a:endParaRPr lang="en-I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770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400" dirty="0" smtClean="0">
                <a:latin typeface="Calibri" panose="020F0502020204030204" pitchFamily="34" charset="0"/>
                <a:cs typeface="Calibri" panose="020F0502020204030204" pitchFamily="34" charset="0"/>
              </a:rPr>
              <a:t>Crib blessing</a:t>
            </a:r>
            <a:endParaRPr lang="en-IE"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lstStyle/>
          <a:p>
            <a:endParaRPr lang="en-IE" dirty="0"/>
          </a:p>
        </p:txBody>
      </p:sp>
    </p:spTree>
    <p:extLst>
      <p:ext uri="{BB962C8B-B14F-4D97-AF65-F5344CB8AC3E}">
        <p14:creationId xmlns:p14="http://schemas.microsoft.com/office/powerpoint/2010/main" val="3459399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b="1" dirty="0" smtClean="0">
                <a:latin typeface="Calibri" panose="020F0502020204030204" pitchFamily="34" charset="0"/>
                <a:cs typeface="Calibri" panose="020F0502020204030204" pitchFamily="34" charset="0"/>
              </a:rPr>
              <a:t/>
            </a:r>
            <a:br>
              <a:rPr lang="en-IE" b="1" dirty="0" smtClean="0">
                <a:latin typeface="Calibri" panose="020F0502020204030204" pitchFamily="34" charset="0"/>
                <a:cs typeface="Calibri" panose="020F0502020204030204" pitchFamily="34" charset="0"/>
              </a:rPr>
            </a:br>
            <a:r>
              <a:rPr lang="en-IE" dirty="0" smtClean="0">
                <a:latin typeface="Calibri" panose="020F0502020204030204" pitchFamily="34" charset="0"/>
                <a:cs typeface="Calibri" panose="020F0502020204030204" pitchFamily="34" charset="0"/>
              </a:rPr>
              <a:t>Lonely </a:t>
            </a:r>
            <a:r>
              <a:rPr lang="en-IE" dirty="0">
                <a:latin typeface="Calibri" panose="020F0502020204030204" pitchFamily="34" charset="0"/>
                <a:cs typeface="Calibri" panose="020F0502020204030204" pitchFamily="34" charset="0"/>
              </a:rPr>
              <a:t>People</a:t>
            </a:r>
            <a:br>
              <a:rPr lang="en-IE" dirty="0">
                <a:latin typeface="Calibri" panose="020F0502020204030204" pitchFamily="34" charset="0"/>
                <a:cs typeface="Calibri" panose="020F0502020204030204" pitchFamily="34" charset="0"/>
              </a:rPr>
            </a:br>
            <a:endParaRPr lang="en-IE" dirty="0"/>
          </a:p>
        </p:txBody>
      </p:sp>
      <p:sp>
        <p:nvSpPr>
          <p:cNvPr id="3" name="Content Placeholder 2"/>
          <p:cNvSpPr>
            <a:spLocks noGrp="1"/>
          </p:cNvSpPr>
          <p:nvPr>
            <p:ph sz="quarter" idx="13"/>
          </p:nvPr>
        </p:nvSpPr>
        <p:spPr/>
        <p:txBody>
          <a:bodyPr/>
          <a:lstStyle/>
          <a:p>
            <a:r>
              <a:rPr lang="en-IE" sz="2400" b="1" dirty="0" smtClean="0">
                <a:latin typeface="Calibri" panose="020F0502020204030204" pitchFamily="34" charset="0"/>
                <a:cs typeface="Calibri" panose="020F0502020204030204" pitchFamily="34" charset="0"/>
              </a:rPr>
              <a:t>How </a:t>
            </a:r>
            <a:r>
              <a:rPr lang="en-IE" sz="2400" b="1" dirty="0">
                <a:latin typeface="Calibri" panose="020F0502020204030204" pitchFamily="34" charset="0"/>
                <a:cs typeface="Calibri" panose="020F0502020204030204" pitchFamily="34" charset="0"/>
              </a:rPr>
              <a:t>do we reach out to people who will be lonely at </a:t>
            </a:r>
            <a:r>
              <a:rPr lang="en-IE" sz="2400" b="1" dirty="0" smtClean="0">
                <a:latin typeface="Calibri" panose="020F0502020204030204" pitchFamily="34" charset="0"/>
                <a:cs typeface="Calibri" panose="020F0502020204030204" pitchFamily="34" charset="0"/>
              </a:rPr>
              <a:t>Christmas?</a:t>
            </a:r>
          </a:p>
          <a:p>
            <a:pPr marL="0" indent="0">
              <a:buNone/>
            </a:pPr>
            <a:r>
              <a:rPr lang="en-IE" sz="2400" b="1" dirty="0" smtClean="0">
                <a:latin typeface="Calibri" panose="020F0502020204030204" pitchFamily="34" charset="0"/>
                <a:cs typeface="Calibri" panose="020F0502020204030204" pitchFamily="34" charset="0"/>
              </a:rPr>
              <a:t>Many </a:t>
            </a:r>
            <a:r>
              <a:rPr lang="en-IE" sz="2400" b="1" dirty="0">
                <a:latin typeface="Calibri" panose="020F0502020204030204" pitchFamily="34" charset="0"/>
                <a:cs typeface="Calibri" panose="020F0502020204030204" pitchFamily="34" charset="0"/>
              </a:rPr>
              <a:t>people living alone may not be able to travel </a:t>
            </a:r>
            <a:r>
              <a:rPr lang="en-IE" sz="2400" b="1" dirty="0" smtClean="0">
                <a:latin typeface="Calibri" panose="020F0502020204030204" pitchFamily="34" charset="0"/>
                <a:cs typeface="Calibri" panose="020F0502020204030204" pitchFamily="34" charset="0"/>
              </a:rPr>
              <a:t>to relatives</a:t>
            </a:r>
            <a:r>
              <a:rPr lang="en-IE" sz="2400" b="1" dirty="0">
                <a:latin typeface="Calibri" panose="020F0502020204030204" pitchFamily="34" charset="0"/>
                <a:cs typeface="Calibri" panose="020F0502020204030204" pitchFamily="34" charset="0"/>
              </a:rPr>
              <a:t>  </a:t>
            </a:r>
            <a:endParaRPr lang="en-IE" sz="24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186091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smtClean="0">
                <a:latin typeface="Calibri" panose="020F0502020204030204" pitchFamily="34" charset="0"/>
                <a:cs typeface="Calibri" panose="020F0502020204030204" pitchFamily="34" charset="0"/>
              </a:rPr>
              <a:t>carols</a:t>
            </a:r>
            <a:endParaRPr lang="en-IE" sz="48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lstStyle/>
          <a:p>
            <a:pPr marL="0" indent="0">
              <a:buNone/>
            </a:pPr>
            <a:endParaRPr lang="en-IE" dirty="0"/>
          </a:p>
          <a:p>
            <a:r>
              <a:rPr lang="en-IE" sz="2400" b="1" dirty="0">
                <a:latin typeface="Calibri" panose="020F0502020204030204" pitchFamily="34" charset="0"/>
                <a:cs typeface="Calibri" panose="020F0502020204030204" pitchFamily="34" charset="0"/>
              </a:rPr>
              <a:t>Can we provide simple online services of religious Christmas music and stories?</a:t>
            </a:r>
          </a:p>
          <a:p>
            <a:endParaRPr lang="en-IE" dirty="0"/>
          </a:p>
        </p:txBody>
      </p:sp>
    </p:spTree>
    <p:extLst>
      <p:ext uri="{BB962C8B-B14F-4D97-AF65-F5344CB8AC3E}">
        <p14:creationId xmlns:p14="http://schemas.microsoft.com/office/powerpoint/2010/main" val="1670990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4900" dirty="0" smtClean="0">
                <a:latin typeface="Calibri" panose="020F0502020204030204" pitchFamily="34" charset="0"/>
                <a:cs typeface="Calibri" panose="020F0502020204030204" pitchFamily="34" charset="0"/>
              </a:rPr>
              <a:t/>
            </a:r>
            <a:br>
              <a:rPr lang="en-IE" sz="4900" dirty="0" smtClean="0">
                <a:latin typeface="Calibri" panose="020F0502020204030204" pitchFamily="34" charset="0"/>
                <a:cs typeface="Calibri" panose="020F0502020204030204" pitchFamily="34" charset="0"/>
              </a:rPr>
            </a:br>
            <a:r>
              <a:rPr lang="en-IE" sz="4900" dirty="0" smtClean="0">
                <a:latin typeface="Calibri" panose="020F0502020204030204" pitchFamily="34" charset="0"/>
                <a:cs typeface="Calibri" panose="020F0502020204030204" pitchFamily="34" charset="0"/>
              </a:rPr>
              <a:t>Reconciliation</a:t>
            </a:r>
            <a:r>
              <a:rPr lang="en-IE" dirty="0"/>
              <a:t/>
            </a:r>
            <a:br>
              <a:rPr lang="en-IE" dirty="0"/>
            </a:br>
            <a:endParaRPr lang="en-IE" dirty="0"/>
          </a:p>
        </p:txBody>
      </p:sp>
      <p:sp>
        <p:nvSpPr>
          <p:cNvPr id="3" name="Content Placeholder 2"/>
          <p:cNvSpPr>
            <a:spLocks noGrp="1"/>
          </p:cNvSpPr>
          <p:nvPr>
            <p:ph sz="quarter" idx="13"/>
          </p:nvPr>
        </p:nvSpPr>
        <p:spPr/>
        <p:txBody>
          <a:bodyPr/>
          <a:lstStyle/>
          <a:p>
            <a:r>
              <a:rPr lang="en-IE" sz="2400" b="1" dirty="0" smtClean="0">
                <a:latin typeface="Calibri" panose="020F0502020204030204" pitchFamily="34" charset="0"/>
                <a:cs typeface="Calibri" panose="020F0502020204030204" pitchFamily="34" charset="0"/>
              </a:rPr>
              <a:t>The </a:t>
            </a:r>
            <a:r>
              <a:rPr lang="en-IE" sz="2400" b="1" dirty="0">
                <a:latin typeface="Calibri" panose="020F0502020204030204" pitchFamily="34" charset="0"/>
                <a:cs typeface="Calibri" panose="020F0502020204030204" pitchFamily="34" charset="0"/>
              </a:rPr>
              <a:t>Bishops also reminded that, when access to the Sacrament of Reconciliation is not readily available, people can make acts of perfect contrition in order to attain forgiveness and return fully to the state of grace.</a:t>
            </a:r>
            <a:endParaRPr lang="en-IE" sz="24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3985516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smtClean="0">
                <a:latin typeface="Calibri" panose="020F0502020204030204" pitchFamily="34" charset="0"/>
                <a:cs typeface="Calibri" panose="020F0502020204030204" pitchFamily="34" charset="0"/>
              </a:rPr>
              <a:t>intercessions</a:t>
            </a:r>
            <a:endParaRPr lang="en-IE" sz="48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lstStyle/>
          <a:p>
            <a:endParaRPr lang="en-IE" dirty="0"/>
          </a:p>
        </p:txBody>
      </p:sp>
    </p:spTree>
    <p:extLst>
      <p:ext uri="{BB962C8B-B14F-4D97-AF65-F5344CB8AC3E}">
        <p14:creationId xmlns:p14="http://schemas.microsoft.com/office/powerpoint/2010/main" val="3261890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smtClean="0">
                <a:latin typeface="Calibri" panose="020F0502020204030204" pitchFamily="34" charset="0"/>
                <a:cs typeface="Calibri" panose="020F0502020204030204" pitchFamily="34" charset="0"/>
              </a:rPr>
              <a:t>Advent service</a:t>
            </a:r>
            <a:endParaRPr lang="en-IE" sz="48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normAutofit/>
          </a:bodyPr>
          <a:lstStyle/>
          <a:p>
            <a:r>
              <a:rPr lang="en-IE" sz="2800" dirty="0" smtClean="0">
                <a:latin typeface="Calibri" panose="020F0502020204030204" pitchFamily="34" charset="0"/>
                <a:cs typeface="Calibri" panose="020F0502020204030204" pitchFamily="34" charset="0"/>
              </a:rPr>
              <a:t>Monastery of Saint </a:t>
            </a:r>
            <a:r>
              <a:rPr lang="en-IE" sz="2800" dirty="0" err="1" smtClean="0">
                <a:latin typeface="Calibri" panose="020F0502020204030204" pitchFamily="34" charset="0"/>
                <a:cs typeface="Calibri" panose="020F0502020204030204" pitchFamily="34" charset="0"/>
              </a:rPr>
              <a:t>Alphonsus</a:t>
            </a:r>
            <a:endParaRPr lang="en-IE" sz="2800" dirty="0" smtClean="0">
              <a:latin typeface="Calibri" panose="020F0502020204030204" pitchFamily="34" charset="0"/>
              <a:cs typeface="Calibri" panose="020F0502020204030204" pitchFamily="34" charset="0"/>
            </a:endParaRPr>
          </a:p>
          <a:p>
            <a:r>
              <a:rPr lang="en-IE" sz="2800" dirty="0" smtClean="0">
                <a:latin typeface="Calibri" panose="020F0502020204030204" pitchFamily="34" charset="0"/>
                <a:cs typeface="Calibri" panose="020F0502020204030204" pitchFamily="34" charset="0"/>
              </a:rPr>
              <a:t>Saturday 28 November 2020 at 5.00 p.m.</a:t>
            </a:r>
          </a:p>
          <a:p>
            <a:r>
              <a:rPr lang="en-IE" sz="2800" dirty="0" smtClean="0">
                <a:latin typeface="Calibri" panose="020F0502020204030204" pitchFamily="34" charset="0"/>
                <a:cs typeface="Calibri" panose="020F0502020204030204" pitchFamily="34" charset="0"/>
                <a:hlinkClick r:id="rId2"/>
              </a:rPr>
              <a:t>www.Rednuns.com</a:t>
            </a:r>
            <a:r>
              <a:rPr lang="en-IE" sz="2800" dirty="0" smtClean="0">
                <a:latin typeface="Calibri" panose="020F0502020204030204" pitchFamily="34" charset="0"/>
                <a:cs typeface="Calibri" panose="020F0502020204030204" pitchFamily="34" charset="0"/>
              </a:rPr>
              <a:t> - webcam</a:t>
            </a:r>
            <a:endParaRPr lang="en-I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97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sz="4400" dirty="0" err="1" smtClean="0">
                <a:latin typeface="Calibri" panose="020F0502020204030204" pitchFamily="34" charset="0"/>
                <a:cs typeface="Calibri" panose="020F0502020204030204" pitchFamily="34" charset="0"/>
              </a:rPr>
              <a:t>Cuireadh</a:t>
            </a:r>
            <a:r>
              <a:rPr lang="en-IE" sz="4400" dirty="0" smtClean="0">
                <a:latin typeface="Calibri" panose="020F0502020204030204" pitchFamily="34" charset="0"/>
                <a:cs typeface="Calibri" panose="020F0502020204030204" pitchFamily="34" charset="0"/>
              </a:rPr>
              <a:t> </a:t>
            </a:r>
            <a:r>
              <a:rPr lang="en-IE" sz="4400" dirty="0" err="1" smtClean="0">
                <a:latin typeface="Calibri" panose="020F0502020204030204" pitchFamily="34" charset="0"/>
                <a:cs typeface="Calibri" panose="020F0502020204030204" pitchFamily="34" charset="0"/>
              </a:rPr>
              <a:t>oileanach</a:t>
            </a:r>
            <a:r>
              <a:rPr lang="en-IE" sz="4400" dirty="0" smtClean="0">
                <a:latin typeface="Calibri" panose="020F0502020204030204" pitchFamily="34" charset="0"/>
                <a:cs typeface="Calibri" panose="020F0502020204030204" pitchFamily="34" charset="0"/>
              </a:rPr>
              <a:t> do </a:t>
            </a:r>
            <a:r>
              <a:rPr lang="en-IE" sz="4400" dirty="0" err="1" smtClean="0">
                <a:latin typeface="Calibri" panose="020F0502020204030204" pitchFamily="34" charset="0"/>
                <a:cs typeface="Calibri" panose="020F0502020204030204" pitchFamily="34" charset="0"/>
              </a:rPr>
              <a:t>mhuire</a:t>
            </a:r>
            <a:r>
              <a:rPr lang="en-IE" sz="4400" dirty="0" smtClean="0">
                <a:latin typeface="Calibri" panose="020F0502020204030204" pitchFamily="34" charset="0"/>
                <a:cs typeface="Calibri" panose="020F0502020204030204" pitchFamily="34" charset="0"/>
              </a:rPr>
              <a:t/>
            </a:r>
            <a:br>
              <a:rPr lang="en-IE" sz="4400" dirty="0" smtClean="0">
                <a:latin typeface="Calibri" panose="020F0502020204030204" pitchFamily="34" charset="0"/>
                <a:cs typeface="Calibri" panose="020F0502020204030204" pitchFamily="34" charset="0"/>
              </a:rPr>
            </a:br>
            <a:r>
              <a:rPr lang="en-IE" sz="4400" dirty="0" err="1" smtClean="0">
                <a:latin typeface="Calibri" panose="020F0502020204030204" pitchFamily="34" charset="0"/>
                <a:cs typeface="Calibri" panose="020F0502020204030204" pitchFamily="34" charset="0"/>
              </a:rPr>
              <a:t>ronan</a:t>
            </a:r>
            <a:r>
              <a:rPr lang="en-IE" sz="4400" dirty="0" smtClean="0">
                <a:latin typeface="Calibri" panose="020F0502020204030204" pitchFamily="34" charset="0"/>
                <a:cs typeface="Calibri" panose="020F0502020204030204" pitchFamily="34" charset="0"/>
              </a:rPr>
              <a:t> mc </a:t>
            </a:r>
            <a:r>
              <a:rPr lang="en-IE" sz="4400" dirty="0" err="1" smtClean="0">
                <a:latin typeface="Calibri" panose="020F0502020204030204" pitchFamily="34" charset="0"/>
                <a:cs typeface="Calibri" panose="020F0502020204030204" pitchFamily="34" charset="0"/>
              </a:rPr>
              <a:t>donagh</a:t>
            </a:r>
            <a:r>
              <a:rPr lang="en-IE" sz="4400" dirty="0" smtClean="0">
                <a:latin typeface="Calibri" panose="020F0502020204030204" pitchFamily="34" charset="0"/>
                <a:cs typeface="Calibri" panose="020F0502020204030204" pitchFamily="34" charset="0"/>
              </a:rPr>
              <a:t> - </a:t>
            </a:r>
            <a:r>
              <a:rPr lang="en-IE" sz="4400" dirty="0" err="1" smtClean="0">
                <a:latin typeface="Calibri" panose="020F0502020204030204" pitchFamily="34" charset="0"/>
                <a:cs typeface="Calibri" panose="020F0502020204030204" pitchFamily="34" charset="0"/>
              </a:rPr>
              <a:t>fuaimlaoi</a:t>
            </a:r>
            <a:endParaRPr lang="en-IE" sz="4400" dirty="0">
              <a:latin typeface="Calibri" panose="020F0502020204030204" pitchFamily="34" charset="0"/>
              <a:cs typeface="Calibri" panose="020F0502020204030204" pitchFamily="34" charset="0"/>
            </a:endParaRPr>
          </a:p>
        </p:txBody>
      </p:sp>
      <p:pic>
        <p:nvPicPr>
          <p:cNvPr id="4" name="GIUB7T9Hkw0"/>
          <p:cNvPicPr>
            <a:picLocks noGrp="1" noRot="1" noChangeAspect="1"/>
          </p:cNvPicPr>
          <p:nvPr>
            <p:ph sz="quarter" idx="13"/>
            <a:videoFile r:link="rId1"/>
          </p:nvPr>
        </p:nvPicPr>
        <p:blipFill>
          <a:blip r:embed="rId3"/>
          <a:stretch>
            <a:fillRect/>
          </a:stretch>
        </p:blipFill>
        <p:spPr>
          <a:xfrm>
            <a:off x="1084217" y="1977713"/>
            <a:ext cx="5891349" cy="3313884"/>
          </a:xfrm>
          <a:prstGeom prst="rect">
            <a:avLst/>
          </a:prstGeom>
        </p:spPr>
      </p:pic>
    </p:spTree>
    <p:extLst>
      <p:ext uri="{BB962C8B-B14F-4D97-AF65-F5344CB8AC3E}">
        <p14:creationId xmlns:p14="http://schemas.microsoft.com/office/powerpoint/2010/main" val="3017199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latin typeface="Calibri" panose="020F0502020204030204" pitchFamily="34" charset="0"/>
                <a:cs typeface="Calibri" panose="020F0502020204030204" pitchFamily="34" charset="0"/>
              </a:rPr>
              <a:t>Waiting in silence – </a:t>
            </a:r>
            <a:r>
              <a:rPr lang="en-IE" dirty="0" err="1" smtClean="0">
                <a:latin typeface="Calibri" panose="020F0502020204030204" pitchFamily="34" charset="0"/>
                <a:cs typeface="Calibri" panose="020F0502020204030204" pitchFamily="34" charset="0"/>
              </a:rPr>
              <a:t>carey</a:t>
            </a:r>
            <a:r>
              <a:rPr lang="en-IE" dirty="0" smtClean="0">
                <a:latin typeface="Calibri" panose="020F0502020204030204" pitchFamily="34" charset="0"/>
                <a:cs typeface="Calibri" panose="020F0502020204030204" pitchFamily="34" charset="0"/>
              </a:rPr>
              <a:t> </a:t>
            </a:r>
            <a:r>
              <a:rPr lang="en-IE" dirty="0" err="1" smtClean="0">
                <a:latin typeface="Calibri" panose="020F0502020204030204" pitchFamily="34" charset="0"/>
                <a:cs typeface="Calibri" panose="020F0502020204030204" pitchFamily="34" charset="0"/>
              </a:rPr>
              <a:t>landry</a:t>
            </a:r>
            <a:endParaRPr lang="en-IE" dirty="0">
              <a:latin typeface="Calibri" panose="020F0502020204030204" pitchFamily="34" charset="0"/>
              <a:cs typeface="Calibri" panose="020F0502020204030204" pitchFamily="34" charset="0"/>
            </a:endParaRPr>
          </a:p>
        </p:txBody>
      </p:sp>
      <p:pic>
        <p:nvPicPr>
          <p:cNvPr id="4" name="bg8XCxUtKec"/>
          <p:cNvPicPr>
            <a:picLocks noGrp="1" noRot="1" noChangeAspect="1"/>
          </p:cNvPicPr>
          <p:nvPr>
            <p:ph sz="quarter" idx="13"/>
            <a:videoFile r:link="rId1"/>
          </p:nvPr>
        </p:nvPicPr>
        <p:blipFill>
          <a:blip r:embed="rId3"/>
          <a:stretch>
            <a:fillRect/>
          </a:stretch>
        </p:blipFill>
        <p:spPr>
          <a:xfrm>
            <a:off x="1309429" y="1933302"/>
            <a:ext cx="6128326" cy="3447183"/>
          </a:xfrm>
          <a:prstGeom prst="rect">
            <a:avLst/>
          </a:prstGeom>
        </p:spPr>
      </p:pic>
    </p:spTree>
    <p:extLst>
      <p:ext uri="{BB962C8B-B14F-4D97-AF65-F5344CB8AC3E}">
        <p14:creationId xmlns:p14="http://schemas.microsoft.com/office/powerpoint/2010/main" val="186681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400" dirty="0" smtClean="0">
                <a:latin typeface="Calibri" panose="020F0502020204030204" pitchFamily="34" charset="0"/>
                <a:cs typeface="Calibri" panose="020F0502020204030204" pitchFamily="34" charset="0"/>
              </a:rPr>
              <a:t>Reflections of Archbishop martin</a:t>
            </a:r>
            <a:endParaRPr lang="en-IE" sz="44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normAutofit/>
          </a:bodyPr>
          <a:lstStyle/>
          <a:p>
            <a:pPr marL="0" indent="0">
              <a:buNone/>
            </a:pPr>
            <a:r>
              <a:rPr lang="en-IE" sz="2800" b="1" dirty="0">
                <a:latin typeface="Calibri" panose="020F0502020204030204" pitchFamily="34" charset="0"/>
                <a:cs typeface="Calibri" panose="020F0502020204030204" pitchFamily="34" charset="0"/>
              </a:rPr>
              <a:t>Advent</a:t>
            </a:r>
          </a:p>
          <a:p>
            <a:r>
              <a:rPr lang="en-IE" sz="2800" dirty="0">
                <a:latin typeface="Calibri" panose="020F0502020204030204" pitchFamily="34" charset="0"/>
                <a:cs typeface="Calibri" panose="020F0502020204030204" pitchFamily="34" charset="0"/>
              </a:rPr>
              <a:t>‘We have to use Advent to prepare for how we will celebrate Christmas, both liturgically and through our care services.’</a:t>
            </a:r>
          </a:p>
        </p:txBody>
      </p:sp>
    </p:spTree>
    <p:extLst>
      <p:ext uri="{BB962C8B-B14F-4D97-AF65-F5344CB8AC3E}">
        <p14:creationId xmlns:p14="http://schemas.microsoft.com/office/powerpoint/2010/main" val="4260206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smtClean="0">
                <a:latin typeface="Calibri" panose="020F0502020204030204" pitchFamily="34" charset="0"/>
                <a:cs typeface="Calibri" panose="020F0502020204030204" pitchFamily="34" charset="0"/>
              </a:rPr>
              <a:t/>
            </a:r>
            <a:br>
              <a:rPr lang="en-IE" dirty="0" smtClean="0">
                <a:latin typeface="Calibri" panose="020F0502020204030204" pitchFamily="34" charset="0"/>
                <a:cs typeface="Calibri" panose="020F0502020204030204" pitchFamily="34" charset="0"/>
              </a:rPr>
            </a:br>
            <a:r>
              <a:rPr lang="en-IE" dirty="0" smtClean="0">
                <a:latin typeface="Calibri" panose="020F0502020204030204" pitchFamily="34" charset="0"/>
                <a:cs typeface="Calibri" panose="020F0502020204030204" pitchFamily="34" charset="0"/>
              </a:rPr>
              <a:t>BAMBINELLI </a:t>
            </a:r>
            <a:r>
              <a:rPr lang="en-IE" dirty="0">
                <a:latin typeface="Calibri" panose="020F0502020204030204" pitchFamily="34" charset="0"/>
                <a:cs typeface="Calibri" panose="020F0502020204030204" pitchFamily="34" charset="0"/>
              </a:rPr>
              <a:t>SUNDAY</a:t>
            </a:r>
            <a:br>
              <a:rPr lang="en-IE" dirty="0">
                <a:latin typeface="Calibri" panose="020F0502020204030204" pitchFamily="34" charset="0"/>
                <a:cs typeface="Calibri" panose="020F0502020204030204" pitchFamily="34" charset="0"/>
              </a:rPr>
            </a:br>
            <a:endParaRPr lang="en-IE" dirty="0"/>
          </a:p>
        </p:txBody>
      </p:sp>
      <p:sp>
        <p:nvSpPr>
          <p:cNvPr id="3" name="Content Placeholder 2"/>
          <p:cNvSpPr>
            <a:spLocks noGrp="1"/>
          </p:cNvSpPr>
          <p:nvPr>
            <p:ph sz="quarter" idx="13"/>
          </p:nvPr>
        </p:nvSpPr>
        <p:spPr/>
        <p:txBody>
          <a:bodyPr>
            <a:normAutofit/>
          </a:bodyPr>
          <a:lstStyle/>
          <a:p>
            <a:r>
              <a:rPr lang="en-IE" sz="2800" dirty="0" smtClean="0">
                <a:latin typeface="Calibri" panose="020F0502020204030204" pitchFamily="34" charset="0"/>
                <a:cs typeface="Calibri" panose="020F0502020204030204" pitchFamily="34" charset="0"/>
              </a:rPr>
              <a:t>The </a:t>
            </a:r>
            <a:r>
              <a:rPr lang="en-IE" sz="2800" dirty="0">
                <a:latin typeface="Calibri" panose="020F0502020204030204" pitchFamily="34" charset="0"/>
                <a:cs typeface="Calibri" panose="020F0502020204030204" pitchFamily="34" charset="0"/>
              </a:rPr>
              <a:t>third Sunday of Advent </a:t>
            </a:r>
          </a:p>
        </p:txBody>
      </p:sp>
      <p:pic>
        <p:nvPicPr>
          <p:cNvPr id="5" name="Picture 4" descr="Baby Jesus » Illogicopedia - The nonsensical encyclopedia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5095" y="1261782"/>
            <a:ext cx="2445070" cy="3577953"/>
          </a:xfrm>
          <a:prstGeom prst="rect">
            <a:avLst/>
          </a:prstGeom>
        </p:spPr>
      </p:pic>
    </p:spTree>
    <p:extLst>
      <p:ext uri="{BB962C8B-B14F-4D97-AF65-F5344CB8AC3E}">
        <p14:creationId xmlns:p14="http://schemas.microsoft.com/office/powerpoint/2010/main" val="312023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latin typeface="Calibri" panose="020F0502020204030204" pitchFamily="34" charset="0"/>
                <a:cs typeface="Calibri" panose="020F0502020204030204" pitchFamily="34" charset="0"/>
              </a:rPr>
              <a:t>Blessing prayer of the baby </a:t>
            </a:r>
            <a:r>
              <a:rPr lang="en-IE" sz="3600" dirty="0" err="1" smtClean="0">
                <a:latin typeface="Calibri" panose="020F0502020204030204" pitchFamily="34" charset="0"/>
                <a:cs typeface="Calibri" panose="020F0502020204030204" pitchFamily="34" charset="0"/>
              </a:rPr>
              <a:t>jesus</a:t>
            </a:r>
            <a:r>
              <a:rPr lang="en-IE" sz="3600" dirty="0" smtClean="0">
                <a:latin typeface="Calibri" panose="020F0502020204030204" pitchFamily="34" charset="0"/>
                <a:cs typeface="Calibri" panose="020F0502020204030204" pitchFamily="34" charset="0"/>
              </a:rPr>
              <a:t> Figures </a:t>
            </a:r>
            <a:endParaRPr lang="en-IE"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a:xfrm>
            <a:off x="685802" y="1837765"/>
            <a:ext cx="11714054" cy="3311189"/>
          </a:xfrm>
        </p:spPr>
        <p:txBody>
          <a:bodyPr>
            <a:normAutofit fontScale="25000" lnSpcReduction="20000"/>
          </a:bodyPr>
          <a:lstStyle/>
          <a:p>
            <a:pPr marL="0" indent="0">
              <a:spcBef>
                <a:spcPts val="0"/>
              </a:spcBef>
              <a:buNone/>
            </a:pPr>
            <a:endParaRPr lang="en-IE" sz="5600" dirty="0">
              <a:latin typeface="Calibri" panose="020F0502020204030204" pitchFamily="34" charset="0"/>
              <a:cs typeface="Calibri" panose="020F0502020204030204" pitchFamily="34" charset="0"/>
            </a:endParaRPr>
          </a:p>
          <a:p>
            <a:pPr marL="0" indent="0">
              <a:spcBef>
                <a:spcPts val="0"/>
              </a:spcBef>
              <a:buNone/>
            </a:pPr>
            <a:r>
              <a:rPr lang="en-IE" sz="6400" dirty="0">
                <a:latin typeface="Calibri" panose="020F0502020204030204" pitchFamily="34" charset="0"/>
                <a:cs typeface="Calibri" panose="020F0502020204030204" pitchFamily="34" charset="0"/>
              </a:rPr>
              <a:t>Loving God, you loved us so much </a:t>
            </a:r>
          </a:p>
          <a:p>
            <a:pPr marL="0" indent="0">
              <a:spcBef>
                <a:spcPts val="0"/>
              </a:spcBef>
              <a:buNone/>
            </a:pPr>
            <a:r>
              <a:rPr lang="en-IE" sz="6400" dirty="0">
                <a:latin typeface="Calibri" panose="020F0502020204030204" pitchFamily="34" charset="0"/>
                <a:cs typeface="Calibri" panose="020F0502020204030204" pitchFamily="34" charset="0"/>
              </a:rPr>
              <a:t>that you sent Jesus your son to be our brother and Saviour.</a:t>
            </a:r>
          </a:p>
          <a:p>
            <a:pPr marL="0" indent="0">
              <a:spcBef>
                <a:spcPts val="0"/>
              </a:spcBef>
              <a:buNone/>
            </a:pPr>
            <a:r>
              <a:rPr lang="en-IE" sz="6400" dirty="0">
                <a:latin typeface="Calibri" panose="020F0502020204030204" pitchFamily="34" charset="0"/>
                <a:cs typeface="Calibri" panose="020F0502020204030204" pitchFamily="34" charset="0"/>
              </a:rPr>
              <a:t>Bless these images of Jesus, </a:t>
            </a:r>
          </a:p>
          <a:p>
            <a:pPr marL="0" indent="0">
              <a:spcBef>
                <a:spcPts val="0"/>
              </a:spcBef>
              <a:buNone/>
            </a:pPr>
            <a:r>
              <a:rPr lang="en-IE" sz="6400" dirty="0">
                <a:latin typeface="Calibri" panose="020F0502020204030204" pitchFamily="34" charset="0"/>
                <a:cs typeface="Calibri" panose="020F0502020204030204" pitchFamily="34" charset="0"/>
              </a:rPr>
              <a:t>may they be a sign of your love and presence in our homes.</a:t>
            </a:r>
          </a:p>
          <a:p>
            <a:pPr marL="0" indent="0">
              <a:spcBef>
                <a:spcPts val="0"/>
              </a:spcBef>
              <a:buNone/>
            </a:pPr>
            <a:r>
              <a:rPr lang="en-IE" sz="6400" dirty="0" smtClean="0">
                <a:latin typeface="Calibri" panose="020F0502020204030204" pitchFamily="34" charset="0"/>
                <a:cs typeface="Calibri" panose="020F0502020204030204" pitchFamily="34" charset="0"/>
              </a:rPr>
              <a:t>Lord, </a:t>
            </a:r>
            <a:r>
              <a:rPr lang="en-IE" sz="6400" dirty="0">
                <a:latin typeface="Calibri" panose="020F0502020204030204" pitchFamily="34" charset="0"/>
                <a:cs typeface="Calibri" panose="020F0502020204030204" pitchFamily="34" charset="0"/>
              </a:rPr>
              <a:t>give your blessing to all who will be with us this Christmas,</a:t>
            </a:r>
          </a:p>
          <a:p>
            <a:pPr marL="0" indent="0">
              <a:spcBef>
                <a:spcPts val="0"/>
              </a:spcBef>
              <a:buNone/>
            </a:pPr>
            <a:r>
              <a:rPr lang="en-IE" sz="6400" dirty="0">
                <a:latin typeface="Calibri" panose="020F0502020204030204" pitchFamily="34" charset="0"/>
                <a:cs typeface="Calibri" panose="020F0502020204030204" pitchFamily="34" charset="0"/>
              </a:rPr>
              <a:t>especially our family and friends.</a:t>
            </a:r>
          </a:p>
          <a:p>
            <a:pPr marL="0" indent="0">
              <a:spcBef>
                <a:spcPts val="0"/>
              </a:spcBef>
              <a:buNone/>
            </a:pPr>
            <a:r>
              <a:rPr lang="en-IE" sz="6400" dirty="0">
                <a:latin typeface="Calibri" panose="020F0502020204030204" pitchFamily="34" charset="0"/>
                <a:cs typeface="Calibri" panose="020F0502020204030204" pitchFamily="34" charset="0"/>
              </a:rPr>
              <a:t>Bless those who cannot gather with us this Christmas too</a:t>
            </a:r>
          </a:p>
          <a:p>
            <a:pPr marL="0" indent="0">
              <a:spcBef>
                <a:spcPts val="0"/>
              </a:spcBef>
              <a:buNone/>
            </a:pPr>
            <a:r>
              <a:rPr lang="en-IE" sz="6400" dirty="0">
                <a:latin typeface="Calibri" panose="020F0502020204030204" pitchFamily="34" charset="0"/>
                <a:cs typeface="Calibri" panose="020F0502020204030204" pitchFamily="34" charset="0"/>
              </a:rPr>
              <a:t>and keep us all safe in your love.</a:t>
            </a:r>
          </a:p>
          <a:p>
            <a:pPr marL="0" indent="0">
              <a:spcBef>
                <a:spcPts val="0"/>
              </a:spcBef>
              <a:buNone/>
            </a:pPr>
            <a:r>
              <a:rPr lang="en-IE" sz="6400" dirty="0">
                <a:latin typeface="Calibri" panose="020F0502020204030204" pitchFamily="34" charset="0"/>
                <a:cs typeface="Calibri" panose="020F0502020204030204" pitchFamily="34" charset="0"/>
              </a:rPr>
              <a:t>Help us to share the joy of knowing you,</a:t>
            </a:r>
          </a:p>
          <a:p>
            <a:pPr marL="0" indent="0">
              <a:spcBef>
                <a:spcPts val="0"/>
              </a:spcBef>
              <a:buNone/>
            </a:pPr>
            <a:r>
              <a:rPr lang="en-IE" sz="6400" dirty="0">
                <a:latin typeface="Calibri" panose="020F0502020204030204" pitchFamily="34" charset="0"/>
                <a:cs typeface="Calibri" panose="020F0502020204030204" pitchFamily="34" charset="0"/>
              </a:rPr>
              <a:t>and to give generously to those who have nothing to share this Christmas.</a:t>
            </a:r>
          </a:p>
          <a:p>
            <a:pPr marL="0" indent="0">
              <a:spcBef>
                <a:spcPts val="0"/>
              </a:spcBef>
              <a:buNone/>
            </a:pPr>
            <a:r>
              <a:rPr lang="en-IE" sz="6400" dirty="0">
                <a:latin typeface="Calibri" panose="020F0502020204030204" pitchFamily="34" charset="0"/>
                <a:cs typeface="Calibri" panose="020F0502020204030204" pitchFamily="34" charset="0"/>
              </a:rPr>
              <a:t>We ask this through Christ our Lord.</a:t>
            </a:r>
          </a:p>
          <a:p>
            <a:pPr marL="0" indent="0">
              <a:spcBef>
                <a:spcPts val="0"/>
              </a:spcBef>
              <a:buNone/>
            </a:pPr>
            <a:r>
              <a:rPr lang="en-IE" sz="6400" dirty="0">
                <a:latin typeface="Calibri" panose="020F0502020204030204" pitchFamily="34" charset="0"/>
                <a:cs typeface="Calibri" panose="020F0502020204030204" pitchFamily="34" charset="0"/>
              </a:rPr>
              <a:t>Amen.</a:t>
            </a:r>
          </a:p>
          <a:p>
            <a:r>
              <a:rPr lang="en-IE" dirty="0"/>
              <a:t> </a:t>
            </a:r>
          </a:p>
          <a:p>
            <a:endParaRPr lang="en-IE" dirty="0"/>
          </a:p>
        </p:txBody>
      </p:sp>
    </p:spTree>
    <p:extLst>
      <p:ext uri="{BB962C8B-B14F-4D97-AF65-F5344CB8AC3E}">
        <p14:creationId xmlns:p14="http://schemas.microsoft.com/office/powerpoint/2010/main" val="4161955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4800" dirty="0">
                <a:latin typeface="Calibri" panose="020F0502020204030204" pitchFamily="34" charset="0"/>
                <a:cs typeface="Calibri" panose="020F0502020204030204" pitchFamily="34" charset="0"/>
              </a:rPr>
              <a:t>Christmas </a:t>
            </a:r>
            <a:r>
              <a:rPr lang="en-IE" sz="4800" dirty="0" smtClean="0">
                <a:latin typeface="Calibri" panose="020F0502020204030204" pitchFamily="34" charset="0"/>
                <a:cs typeface="Calibri" panose="020F0502020204030204" pitchFamily="34" charset="0"/>
              </a:rPr>
              <a:t>Masses</a:t>
            </a:r>
            <a:endParaRPr lang="en-IE" sz="4800" dirty="0"/>
          </a:p>
        </p:txBody>
      </p:sp>
      <p:sp>
        <p:nvSpPr>
          <p:cNvPr id="3" name="Content Placeholder 2"/>
          <p:cNvSpPr>
            <a:spLocks noGrp="1"/>
          </p:cNvSpPr>
          <p:nvPr>
            <p:ph sz="quarter" idx="13"/>
          </p:nvPr>
        </p:nvSpPr>
        <p:spPr/>
        <p:txBody>
          <a:bodyPr/>
          <a:lstStyle/>
          <a:p>
            <a:r>
              <a:rPr lang="en-IE" sz="2400" b="1" dirty="0" smtClean="0">
                <a:latin typeface="Calibri" panose="020F0502020204030204" pitchFamily="34" charset="0"/>
                <a:cs typeface="Calibri" panose="020F0502020204030204" pitchFamily="34" charset="0"/>
              </a:rPr>
              <a:t>Can </a:t>
            </a:r>
            <a:r>
              <a:rPr lang="en-IE" sz="2400" b="1" dirty="0">
                <a:latin typeface="Calibri" panose="020F0502020204030204" pitchFamily="34" charset="0"/>
                <a:cs typeface="Calibri" panose="020F0502020204030204" pitchFamily="34" charset="0"/>
              </a:rPr>
              <a:t>we find ways of spreading attendance at Mass over a longer period than just Christmas night and Christmas Day?   How can we organise more Masses at Christmas, while managing necessary levels of hygiene and sanitising? </a:t>
            </a:r>
            <a:endParaRPr lang="en-IE" sz="2400" dirty="0">
              <a:latin typeface="Calibri" panose="020F0502020204030204" pitchFamily="34" charset="0"/>
              <a:cs typeface="Calibri" panose="020F0502020204030204" pitchFamily="34" charset="0"/>
            </a:endParaRPr>
          </a:p>
          <a:p>
            <a:endParaRPr lang="en-IE" dirty="0"/>
          </a:p>
        </p:txBody>
      </p:sp>
    </p:spTree>
    <p:extLst>
      <p:ext uri="{BB962C8B-B14F-4D97-AF65-F5344CB8AC3E}">
        <p14:creationId xmlns:p14="http://schemas.microsoft.com/office/powerpoint/2010/main" val="1145348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0" y="0"/>
            <a:ext cx="10463349" cy="5199018"/>
          </a:xfrm>
        </p:spPr>
        <p:txBody>
          <a:bodyPr>
            <a:normAutofit/>
          </a:bodyPr>
          <a:lstStyle/>
          <a:p>
            <a:r>
              <a:rPr lang="en-IE" sz="2400" i="1" dirty="0">
                <a:latin typeface="Calibri" panose="020F0502020204030204" pitchFamily="34" charset="0"/>
                <a:cs typeface="Calibri" panose="020F0502020204030204" pitchFamily="34" charset="0"/>
              </a:rPr>
              <a:t>What mechanism does your parish have for hearing new ideas and making </a:t>
            </a:r>
            <a:r>
              <a:rPr lang="en-IE" sz="2400" i="1" dirty="0" smtClean="0">
                <a:latin typeface="Calibri" panose="020F0502020204030204" pitchFamily="34" charset="0"/>
                <a:cs typeface="Calibri" panose="020F0502020204030204" pitchFamily="34" charset="0"/>
              </a:rPr>
              <a:t>decisions about advent and </a:t>
            </a:r>
            <a:r>
              <a:rPr lang="en-IE" sz="2400" i="1" dirty="0" err="1" smtClean="0">
                <a:latin typeface="Calibri" panose="020F0502020204030204" pitchFamily="34" charset="0"/>
                <a:cs typeface="Calibri" panose="020F0502020204030204" pitchFamily="34" charset="0"/>
              </a:rPr>
              <a:t>christmas</a:t>
            </a:r>
            <a:r>
              <a:rPr lang="en-IE" sz="2400" i="1" dirty="0" smtClean="0">
                <a:latin typeface="Calibri" panose="020F0502020204030204" pitchFamily="34" charset="0"/>
                <a:cs typeface="Calibri" panose="020F0502020204030204" pitchFamily="34" charset="0"/>
              </a:rPr>
              <a:t>?</a:t>
            </a:r>
          </a:p>
          <a:p>
            <a:r>
              <a:rPr lang="en-IE" sz="2400" i="1" dirty="0">
                <a:latin typeface="Calibri" panose="020F0502020204030204" pitchFamily="34" charset="0"/>
                <a:cs typeface="Calibri" panose="020F0502020204030204" pitchFamily="34" charset="0"/>
              </a:rPr>
              <a:t>Are some of these suggestions practical for your community</a:t>
            </a:r>
            <a:r>
              <a:rPr lang="en-IE" sz="2400" i="1" dirty="0" smtClean="0">
                <a:latin typeface="Calibri" panose="020F0502020204030204" pitchFamily="34" charset="0"/>
                <a:cs typeface="Calibri" panose="020F0502020204030204" pitchFamily="34" charset="0"/>
              </a:rPr>
              <a:t>?</a:t>
            </a:r>
          </a:p>
          <a:p>
            <a:r>
              <a:rPr lang="en-IE" sz="2400" i="1" dirty="0">
                <a:latin typeface="Calibri" panose="020F0502020204030204" pitchFamily="34" charset="0"/>
                <a:cs typeface="Calibri" panose="020F0502020204030204" pitchFamily="34" charset="0"/>
              </a:rPr>
              <a:t>What creative possibilities come to you about the post-Christmas period events?</a:t>
            </a:r>
            <a:endParaRPr lang="en-IE" sz="2400" dirty="0">
              <a:latin typeface="Calibri" panose="020F0502020204030204" pitchFamily="34" charset="0"/>
              <a:cs typeface="Calibri" panose="020F0502020204030204" pitchFamily="34" charset="0"/>
            </a:endParaRPr>
          </a:p>
          <a:p>
            <a:endParaRPr lang="en-IE" sz="2400" dirty="0">
              <a:latin typeface="Calibri" panose="020F0502020204030204" pitchFamily="34" charset="0"/>
              <a:cs typeface="Calibri" panose="020F0502020204030204" pitchFamily="34" charset="0"/>
            </a:endParaRPr>
          </a:p>
          <a:p>
            <a:endParaRPr lang="en-IE" sz="2400" dirty="0">
              <a:latin typeface="Calibri" panose="020F0502020204030204" pitchFamily="34" charset="0"/>
              <a:cs typeface="Calibri" panose="020F0502020204030204" pitchFamily="34" charset="0"/>
            </a:endParaRPr>
          </a:p>
        </p:txBody>
      </p:sp>
      <p:pic>
        <p:nvPicPr>
          <p:cNvPr id="6" name="Picture 5" descr="Green Question Mark 2 Free Stock Photo - Public Doma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445" y="2857841"/>
            <a:ext cx="1828799" cy="2341177"/>
          </a:xfrm>
          <a:prstGeom prst="rect">
            <a:avLst/>
          </a:prstGeom>
        </p:spPr>
      </p:pic>
    </p:spTree>
    <p:extLst>
      <p:ext uri="{BB962C8B-B14F-4D97-AF65-F5344CB8AC3E}">
        <p14:creationId xmlns:p14="http://schemas.microsoft.com/office/powerpoint/2010/main" val="3997437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853" y="515983"/>
            <a:ext cx="10396882" cy="1151965"/>
          </a:xfrm>
        </p:spPr>
        <p:txBody>
          <a:bodyPr>
            <a:normAutofit/>
          </a:bodyPr>
          <a:lstStyle/>
          <a:p>
            <a:r>
              <a:rPr lang="en-IE" sz="4800" dirty="0" smtClean="0">
                <a:latin typeface="Calibri" panose="020F0502020204030204" pitchFamily="34" charset="0"/>
                <a:cs typeface="Calibri" panose="020F0502020204030204" pitchFamily="34" charset="0"/>
              </a:rPr>
              <a:t>Joseph’s lullaby</a:t>
            </a:r>
            <a:endParaRPr lang="en-IE" sz="4800" dirty="0">
              <a:latin typeface="Calibri" panose="020F0502020204030204" pitchFamily="34" charset="0"/>
              <a:cs typeface="Calibri" panose="020F0502020204030204" pitchFamily="34" charset="0"/>
            </a:endParaRPr>
          </a:p>
        </p:txBody>
      </p:sp>
      <p:sp>
        <p:nvSpPr>
          <p:cNvPr id="13" name="Content Placeholder 12"/>
          <p:cNvSpPr>
            <a:spLocks noGrp="1"/>
          </p:cNvSpPr>
          <p:nvPr>
            <p:ph sz="quarter" idx="13"/>
          </p:nvPr>
        </p:nvSpPr>
        <p:spPr/>
        <p:txBody>
          <a:bodyPr>
            <a:normAutofit/>
          </a:bodyPr>
          <a:lstStyle/>
          <a:p>
            <a:r>
              <a:rPr lang="en-IE" sz="2800" dirty="0" smtClean="0">
                <a:latin typeface="Calibri" panose="020F0502020204030204" pitchFamily="34" charset="0"/>
                <a:cs typeface="Calibri" panose="020F0502020204030204" pitchFamily="34" charset="0"/>
              </a:rPr>
              <a:t>Emmanuel 2019</a:t>
            </a:r>
            <a:endParaRPr lang="en-IE"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345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3600" dirty="0" smtClean="0">
                <a:latin typeface="Calibri" panose="020F0502020204030204" pitchFamily="34" charset="0"/>
                <a:cs typeface="Calibri" panose="020F0502020204030204" pitchFamily="34" charset="0"/>
              </a:rPr>
              <a:t>Resources for family masses</a:t>
            </a:r>
            <a:endParaRPr lang="en-IE" sz="3600" dirty="0">
              <a:latin typeface="Calibri" panose="020F0502020204030204" pitchFamily="34" charset="0"/>
              <a:cs typeface="Calibri" panose="020F0502020204030204" pitchFamily="34" charset="0"/>
            </a:endParaRPr>
          </a:p>
        </p:txBody>
      </p:sp>
      <p:sp>
        <p:nvSpPr>
          <p:cNvPr id="3" name="Content Placeholder 2"/>
          <p:cNvSpPr>
            <a:spLocks noGrp="1"/>
          </p:cNvSpPr>
          <p:nvPr>
            <p:ph sz="quarter" idx="13"/>
          </p:nvPr>
        </p:nvSpPr>
        <p:spPr/>
        <p:txBody>
          <a:bodyPr>
            <a:normAutofit/>
          </a:bodyPr>
          <a:lstStyle/>
          <a:p>
            <a:r>
              <a:rPr lang="en-IE" sz="2400" dirty="0" smtClean="0">
                <a:latin typeface="Calibri" panose="020F0502020204030204" pitchFamily="34" charset="0"/>
                <a:cs typeface="Calibri" panose="020F0502020204030204" pitchFamily="34" charset="0"/>
              </a:rPr>
              <a:t>Readings – several versions</a:t>
            </a:r>
          </a:p>
          <a:p>
            <a:r>
              <a:rPr lang="en-IE" sz="2400" dirty="0" smtClean="0">
                <a:latin typeface="Calibri" panose="020F0502020204030204" pitchFamily="34" charset="0"/>
                <a:cs typeface="Calibri" panose="020F0502020204030204" pitchFamily="34" charset="0"/>
              </a:rPr>
              <a:t>Intercessions</a:t>
            </a:r>
          </a:p>
          <a:p>
            <a:pPr marL="0" indent="0">
              <a:buNone/>
            </a:pPr>
            <a:endParaRPr lang="en-IE"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20362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121</TotalTime>
  <Words>363</Words>
  <Application>Microsoft Office PowerPoint</Application>
  <PresentationFormat>Widescreen</PresentationFormat>
  <Paragraphs>49</Paragraphs>
  <Slides>17</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Impact</vt:lpstr>
      <vt:lpstr>Main Event</vt:lpstr>
      <vt:lpstr>Christmas 2020</vt:lpstr>
      <vt:lpstr>Waiting in silence – carey landry</vt:lpstr>
      <vt:lpstr>Reflections of Archbishop martin</vt:lpstr>
      <vt:lpstr> BAMBINELLI SUNDAY </vt:lpstr>
      <vt:lpstr>Blessing prayer of the baby jesus Figures </vt:lpstr>
      <vt:lpstr>Christmas Masses</vt:lpstr>
      <vt:lpstr>PowerPoint Presentation</vt:lpstr>
      <vt:lpstr>Joseph’s lullaby</vt:lpstr>
      <vt:lpstr>Resources for family masses</vt:lpstr>
      <vt:lpstr>children</vt:lpstr>
      <vt:lpstr>Crib blessing</vt:lpstr>
      <vt:lpstr> Lonely People </vt:lpstr>
      <vt:lpstr>carols</vt:lpstr>
      <vt:lpstr> Reconciliation </vt:lpstr>
      <vt:lpstr>intercessions</vt:lpstr>
      <vt:lpstr>Advent service</vt:lpstr>
      <vt:lpstr>Cuireadh oileanach do mhuire ronan mc donagh - fuaimlaoi</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Christmas 2020</dc:title>
  <dc:creator>Pat O'Donoghue</dc:creator>
  <cp:lastModifiedBy>Pat O'Donoghue</cp:lastModifiedBy>
  <cp:revision>11</cp:revision>
  <dcterms:created xsi:type="dcterms:W3CDTF">2020-11-24T14:03:04Z</dcterms:created>
  <dcterms:modified xsi:type="dcterms:W3CDTF">2020-11-24T16:25:43Z</dcterms:modified>
</cp:coreProperties>
</file>