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253069-B0C2-4330-92B8-B69B13459C4B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CADF20B-682F-4728-9247-0FF838B55B99}">
      <dgm:prSet phldrT="[Text]"/>
      <dgm:spPr/>
      <dgm:t>
        <a:bodyPr/>
        <a:lstStyle/>
        <a:p>
          <a:r>
            <a:rPr lang="en-US" dirty="0" smtClean="0"/>
            <a:t>GOD IN ALL</a:t>
          </a:r>
          <a:endParaRPr lang="en-US" dirty="0"/>
        </a:p>
      </dgm:t>
    </dgm:pt>
    <dgm:pt modelId="{04567E42-E459-4AAE-A811-95B203CC9C65}" type="parTrans" cxnId="{AA474BF3-E4BC-4445-9C0E-6FDAB0F0683B}">
      <dgm:prSet/>
      <dgm:spPr/>
      <dgm:t>
        <a:bodyPr/>
        <a:lstStyle/>
        <a:p>
          <a:endParaRPr lang="en-US"/>
        </a:p>
      </dgm:t>
    </dgm:pt>
    <dgm:pt modelId="{00A44178-6FC4-474D-9992-2F5DA4A422E5}" type="sibTrans" cxnId="{AA474BF3-E4BC-4445-9C0E-6FDAB0F0683B}">
      <dgm:prSet/>
      <dgm:spPr/>
      <dgm:t>
        <a:bodyPr/>
        <a:lstStyle/>
        <a:p>
          <a:endParaRPr lang="en-US"/>
        </a:p>
      </dgm:t>
    </dgm:pt>
    <dgm:pt modelId="{767EA8A4-DE48-487C-8CBE-ECE5CA5B8FF8}">
      <dgm:prSet phldrT="[Text]"/>
      <dgm:spPr/>
      <dgm:t>
        <a:bodyPr/>
        <a:lstStyle/>
        <a:p>
          <a:r>
            <a:rPr lang="en-US" dirty="0" smtClean="0"/>
            <a:t>Joys</a:t>
          </a:r>
          <a:endParaRPr lang="en-US" dirty="0"/>
        </a:p>
      </dgm:t>
    </dgm:pt>
    <dgm:pt modelId="{E49CCADF-813A-4920-88E9-1873C87E0011}" type="parTrans" cxnId="{24F84C5E-E74E-4296-810D-C508FC6C87F9}">
      <dgm:prSet/>
      <dgm:spPr/>
      <dgm:t>
        <a:bodyPr/>
        <a:lstStyle/>
        <a:p>
          <a:endParaRPr lang="en-US"/>
        </a:p>
      </dgm:t>
    </dgm:pt>
    <dgm:pt modelId="{4A1132AD-789A-434F-ABAA-D208E2EEAB87}" type="sibTrans" cxnId="{24F84C5E-E74E-4296-810D-C508FC6C87F9}">
      <dgm:prSet/>
      <dgm:spPr/>
      <dgm:t>
        <a:bodyPr/>
        <a:lstStyle/>
        <a:p>
          <a:endParaRPr lang="en-US"/>
        </a:p>
      </dgm:t>
    </dgm:pt>
    <dgm:pt modelId="{E7025C0E-98BF-44AE-9934-A11BDBA1A583}">
      <dgm:prSet phldrT="[Text]"/>
      <dgm:spPr/>
      <dgm:t>
        <a:bodyPr/>
        <a:lstStyle/>
        <a:p>
          <a:r>
            <a:rPr lang="en-US" dirty="0" smtClean="0"/>
            <a:t>Sorrows</a:t>
          </a:r>
          <a:endParaRPr lang="en-US" dirty="0"/>
        </a:p>
      </dgm:t>
    </dgm:pt>
    <dgm:pt modelId="{BD89BBA8-5A00-4D5B-B919-324C8B453758}" type="parTrans" cxnId="{FEA40DA3-4935-4FFB-8946-0B4FB8A9631D}">
      <dgm:prSet/>
      <dgm:spPr/>
      <dgm:t>
        <a:bodyPr/>
        <a:lstStyle/>
        <a:p>
          <a:endParaRPr lang="en-US"/>
        </a:p>
      </dgm:t>
    </dgm:pt>
    <dgm:pt modelId="{6DE8F9F8-6EB2-46A0-90ED-151C6309C636}" type="sibTrans" cxnId="{FEA40DA3-4935-4FFB-8946-0B4FB8A9631D}">
      <dgm:prSet/>
      <dgm:spPr/>
      <dgm:t>
        <a:bodyPr/>
        <a:lstStyle/>
        <a:p>
          <a:endParaRPr lang="en-US"/>
        </a:p>
      </dgm:t>
    </dgm:pt>
    <dgm:pt modelId="{2F137133-BD37-48F4-9D1B-96B21CF6CF6F}">
      <dgm:prSet phldrT="[Text]"/>
      <dgm:spPr/>
      <dgm:t>
        <a:bodyPr/>
        <a:lstStyle/>
        <a:p>
          <a:r>
            <a:rPr lang="en-US" dirty="0" smtClean="0"/>
            <a:t>Hopes</a:t>
          </a:r>
          <a:endParaRPr lang="en-US" dirty="0"/>
        </a:p>
      </dgm:t>
    </dgm:pt>
    <dgm:pt modelId="{6EEF85C3-4E69-412F-8CEB-142252D4B9B1}" type="parTrans" cxnId="{D8F937B2-5EB8-4CE2-B468-3FA04DF08903}">
      <dgm:prSet/>
      <dgm:spPr/>
      <dgm:t>
        <a:bodyPr/>
        <a:lstStyle/>
        <a:p>
          <a:endParaRPr lang="en-US"/>
        </a:p>
      </dgm:t>
    </dgm:pt>
    <dgm:pt modelId="{950313D3-25CE-4613-BC7B-54DD0C40DDEA}" type="sibTrans" cxnId="{D8F937B2-5EB8-4CE2-B468-3FA04DF08903}">
      <dgm:prSet/>
      <dgm:spPr/>
      <dgm:t>
        <a:bodyPr/>
        <a:lstStyle/>
        <a:p>
          <a:endParaRPr lang="en-US"/>
        </a:p>
      </dgm:t>
    </dgm:pt>
    <dgm:pt modelId="{4AAD06BC-3F4A-43FD-837E-FB90969C0F7F}">
      <dgm:prSet phldrT="[Text]"/>
      <dgm:spPr/>
      <dgm:t>
        <a:bodyPr/>
        <a:lstStyle/>
        <a:p>
          <a:r>
            <a:rPr lang="en-US" dirty="0" smtClean="0"/>
            <a:t>Fears</a:t>
          </a:r>
          <a:endParaRPr lang="en-US" dirty="0"/>
        </a:p>
      </dgm:t>
    </dgm:pt>
    <dgm:pt modelId="{C16EA271-4CB5-455F-98C9-CF2BBC759833}" type="parTrans" cxnId="{5886C10E-D39D-4224-9F54-ECE44A2F96F4}">
      <dgm:prSet/>
      <dgm:spPr/>
      <dgm:t>
        <a:bodyPr/>
        <a:lstStyle/>
        <a:p>
          <a:endParaRPr lang="en-US"/>
        </a:p>
      </dgm:t>
    </dgm:pt>
    <dgm:pt modelId="{67E4A22E-B020-4646-A8DB-29846C2A5149}" type="sibTrans" cxnId="{5886C10E-D39D-4224-9F54-ECE44A2F96F4}">
      <dgm:prSet/>
      <dgm:spPr/>
      <dgm:t>
        <a:bodyPr/>
        <a:lstStyle/>
        <a:p>
          <a:endParaRPr lang="en-US"/>
        </a:p>
      </dgm:t>
    </dgm:pt>
    <dgm:pt modelId="{F09602D9-C148-4987-BA56-EFA7C0F2A9D2}" type="pres">
      <dgm:prSet presAssocID="{AF253069-B0C2-4330-92B8-B69B13459C4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F17852-8E67-4BE8-91EC-03050EEA8668}" type="pres">
      <dgm:prSet presAssocID="{AF253069-B0C2-4330-92B8-B69B13459C4B}" presName="radial" presStyleCnt="0">
        <dgm:presLayoutVars>
          <dgm:animLvl val="ctr"/>
        </dgm:presLayoutVars>
      </dgm:prSet>
      <dgm:spPr/>
    </dgm:pt>
    <dgm:pt modelId="{7631F53F-CFA8-48D2-9A76-44998C3D614D}" type="pres">
      <dgm:prSet presAssocID="{9CADF20B-682F-4728-9247-0FF838B55B99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ED5D11E2-22F8-4F04-826E-D4C34B323929}" type="pres">
      <dgm:prSet presAssocID="{767EA8A4-DE48-487C-8CBE-ECE5CA5B8FF8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330BF-6003-44CC-9E0D-AAD09F7A065D}" type="pres">
      <dgm:prSet presAssocID="{E7025C0E-98BF-44AE-9934-A11BDBA1A583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54009-D14E-4B00-B49E-389A98E16B1F}" type="pres">
      <dgm:prSet presAssocID="{2F137133-BD37-48F4-9D1B-96B21CF6CF6F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4BDD6-CAB9-457C-9AB4-062C417FAD18}" type="pres">
      <dgm:prSet presAssocID="{4AAD06BC-3F4A-43FD-837E-FB90969C0F7F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F84C5E-E74E-4296-810D-C508FC6C87F9}" srcId="{9CADF20B-682F-4728-9247-0FF838B55B99}" destId="{767EA8A4-DE48-487C-8CBE-ECE5CA5B8FF8}" srcOrd="0" destOrd="0" parTransId="{E49CCADF-813A-4920-88E9-1873C87E0011}" sibTransId="{4A1132AD-789A-434F-ABAA-D208E2EEAB87}"/>
    <dgm:cxn modelId="{53929C88-44B5-4A19-BDB5-36B502A5FFD1}" type="presOf" srcId="{9CADF20B-682F-4728-9247-0FF838B55B99}" destId="{7631F53F-CFA8-48D2-9A76-44998C3D614D}" srcOrd="0" destOrd="0" presId="urn:microsoft.com/office/officeart/2005/8/layout/radial3"/>
    <dgm:cxn modelId="{AA474BF3-E4BC-4445-9C0E-6FDAB0F0683B}" srcId="{AF253069-B0C2-4330-92B8-B69B13459C4B}" destId="{9CADF20B-682F-4728-9247-0FF838B55B99}" srcOrd="0" destOrd="0" parTransId="{04567E42-E459-4AAE-A811-95B203CC9C65}" sibTransId="{00A44178-6FC4-474D-9992-2F5DA4A422E5}"/>
    <dgm:cxn modelId="{E9AA0A89-6EEA-45C1-B369-060563A90921}" type="presOf" srcId="{AF253069-B0C2-4330-92B8-B69B13459C4B}" destId="{F09602D9-C148-4987-BA56-EFA7C0F2A9D2}" srcOrd="0" destOrd="0" presId="urn:microsoft.com/office/officeart/2005/8/layout/radial3"/>
    <dgm:cxn modelId="{FEA40DA3-4935-4FFB-8946-0B4FB8A9631D}" srcId="{9CADF20B-682F-4728-9247-0FF838B55B99}" destId="{E7025C0E-98BF-44AE-9934-A11BDBA1A583}" srcOrd="1" destOrd="0" parTransId="{BD89BBA8-5A00-4D5B-B919-324C8B453758}" sibTransId="{6DE8F9F8-6EB2-46A0-90ED-151C6309C636}"/>
    <dgm:cxn modelId="{89510DF8-6455-46B3-A17A-13AB9A01873E}" type="presOf" srcId="{2F137133-BD37-48F4-9D1B-96B21CF6CF6F}" destId="{C6D54009-D14E-4B00-B49E-389A98E16B1F}" srcOrd="0" destOrd="0" presId="urn:microsoft.com/office/officeart/2005/8/layout/radial3"/>
    <dgm:cxn modelId="{5886C10E-D39D-4224-9F54-ECE44A2F96F4}" srcId="{9CADF20B-682F-4728-9247-0FF838B55B99}" destId="{4AAD06BC-3F4A-43FD-837E-FB90969C0F7F}" srcOrd="3" destOrd="0" parTransId="{C16EA271-4CB5-455F-98C9-CF2BBC759833}" sibTransId="{67E4A22E-B020-4646-A8DB-29846C2A5149}"/>
    <dgm:cxn modelId="{BBB1903F-223F-4E16-9606-15CDC02BAD9C}" type="presOf" srcId="{4AAD06BC-3F4A-43FD-837E-FB90969C0F7F}" destId="{0F84BDD6-CAB9-457C-9AB4-062C417FAD18}" srcOrd="0" destOrd="0" presId="urn:microsoft.com/office/officeart/2005/8/layout/radial3"/>
    <dgm:cxn modelId="{D8F937B2-5EB8-4CE2-B468-3FA04DF08903}" srcId="{9CADF20B-682F-4728-9247-0FF838B55B99}" destId="{2F137133-BD37-48F4-9D1B-96B21CF6CF6F}" srcOrd="2" destOrd="0" parTransId="{6EEF85C3-4E69-412F-8CEB-142252D4B9B1}" sibTransId="{950313D3-25CE-4613-BC7B-54DD0C40DDEA}"/>
    <dgm:cxn modelId="{0B074385-4FE4-4D51-A756-C707C1EA70A5}" type="presOf" srcId="{767EA8A4-DE48-487C-8CBE-ECE5CA5B8FF8}" destId="{ED5D11E2-22F8-4F04-826E-D4C34B323929}" srcOrd="0" destOrd="0" presId="urn:microsoft.com/office/officeart/2005/8/layout/radial3"/>
    <dgm:cxn modelId="{1D9AE36E-31AE-4D53-A882-3BD26D00078B}" type="presOf" srcId="{E7025C0E-98BF-44AE-9934-A11BDBA1A583}" destId="{C72330BF-6003-44CC-9E0D-AAD09F7A065D}" srcOrd="0" destOrd="0" presId="urn:microsoft.com/office/officeart/2005/8/layout/radial3"/>
    <dgm:cxn modelId="{60CAA2AC-D80A-4331-BAB9-D34D3C3B1368}" type="presParOf" srcId="{F09602D9-C148-4987-BA56-EFA7C0F2A9D2}" destId="{2EF17852-8E67-4BE8-91EC-03050EEA8668}" srcOrd="0" destOrd="0" presId="urn:microsoft.com/office/officeart/2005/8/layout/radial3"/>
    <dgm:cxn modelId="{6F4727F4-96DB-474B-8966-0E373A52F3FF}" type="presParOf" srcId="{2EF17852-8E67-4BE8-91EC-03050EEA8668}" destId="{7631F53F-CFA8-48D2-9A76-44998C3D614D}" srcOrd="0" destOrd="0" presId="urn:microsoft.com/office/officeart/2005/8/layout/radial3"/>
    <dgm:cxn modelId="{E1879D23-D46C-4EB9-B69F-E2AC8C89BFB5}" type="presParOf" srcId="{2EF17852-8E67-4BE8-91EC-03050EEA8668}" destId="{ED5D11E2-22F8-4F04-826E-D4C34B323929}" srcOrd="1" destOrd="0" presId="urn:microsoft.com/office/officeart/2005/8/layout/radial3"/>
    <dgm:cxn modelId="{1FB1EC32-5873-4CFD-84C7-5303D23C4700}" type="presParOf" srcId="{2EF17852-8E67-4BE8-91EC-03050EEA8668}" destId="{C72330BF-6003-44CC-9E0D-AAD09F7A065D}" srcOrd="2" destOrd="0" presId="urn:microsoft.com/office/officeart/2005/8/layout/radial3"/>
    <dgm:cxn modelId="{05AC2C85-3859-4A5E-877A-3A5DC45AB51A}" type="presParOf" srcId="{2EF17852-8E67-4BE8-91EC-03050EEA8668}" destId="{C6D54009-D14E-4B00-B49E-389A98E16B1F}" srcOrd="3" destOrd="0" presId="urn:microsoft.com/office/officeart/2005/8/layout/radial3"/>
    <dgm:cxn modelId="{B5228EB8-17B8-444F-A0D0-FE65A3058955}" type="presParOf" srcId="{2EF17852-8E67-4BE8-91EC-03050EEA8668}" destId="{0F84BDD6-CAB9-457C-9AB4-062C417FAD18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253069-B0C2-4330-92B8-B69B13459C4B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CADF20B-682F-4728-9247-0FF838B55B99}">
      <dgm:prSet phldrT="[Text]"/>
      <dgm:spPr/>
      <dgm:t>
        <a:bodyPr/>
        <a:lstStyle/>
        <a:p>
          <a:r>
            <a:rPr lang="en-US" dirty="0" smtClean="0"/>
            <a:t>GOD IN ALL</a:t>
          </a:r>
          <a:endParaRPr lang="en-US" dirty="0"/>
        </a:p>
      </dgm:t>
    </dgm:pt>
    <dgm:pt modelId="{04567E42-E459-4AAE-A811-95B203CC9C65}" type="parTrans" cxnId="{AA474BF3-E4BC-4445-9C0E-6FDAB0F0683B}">
      <dgm:prSet/>
      <dgm:spPr/>
      <dgm:t>
        <a:bodyPr/>
        <a:lstStyle/>
        <a:p>
          <a:endParaRPr lang="en-US"/>
        </a:p>
      </dgm:t>
    </dgm:pt>
    <dgm:pt modelId="{00A44178-6FC4-474D-9992-2F5DA4A422E5}" type="sibTrans" cxnId="{AA474BF3-E4BC-4445-9C0E-6FDAB0F0683B}">
      <dgm:prSet/>
      <dgm:spPr/>
      <dgm:t>
        <a:bodyPr/>
        <a:lstStyle/>
        <a:p>
          <a:endParaRPr lang="en-US"/>
        </a:p>
      </dgm:t>
    </dgm:pt>
    <dgm:pt modelId="{767EA8A4-DE48-487C-8CBE-ECE5CA5B8FF8}">
      <dgm:prSet phldrT="[Text]"/>
      <dgm:spPr/>
      <dgm:t>
        <a:bodyPr/>
        <a:lstStyle/>
        <a:p>
          <a:r>
            <a:rPr lang="en-US" dirty="0" smtClean="0"/>
            <a:t>Joys</a:t>
          </a:r>
          <a:endParaRPr lang="en-US" dirty="0"/>
        </a:p>
      </dgm:t>
    </dgm:pt>
    <dgm:pt modelId="{E49CCADF-813A-4920-88E9-1873C87E0011}" type="parTrans" cxnId="{24F84C5E-E74E-4296-810D-C508FC6C87F9}">
      <dgm:prSet/>
      <dgm:spPr/>
      <dgm:t>
        <a:bodyPr/>
        <a:lstStyle/>
        <a:p>
          <a:endParaRPr lang="en-US"/>
        </a:p>
      </dgm:t>
    </dgm:pt>
    <dgm:pt modelId="{4A1132AD-789A-434F-ABAA-D208E2EEAB87}" type="sibTrans" cxnId="{24F84C5E-E74E-4296-810D-C508FC6C87F9}">
      <dgm:prSet/>
      <dgm:spPr/>
      <dgm:t>
        <a:bodyPr/>
        <a:lstStyle/>
        <a:p>
          <a:endParaRPr lang="en-US"/>
        </a:p>
      </dgm:t>
    </dgm:pt>
    <dgm:pt modelId="{E7025C0E-98BF-44AE-9934-A11BDBA1A583}">
      <dgm:prSet phldrT="[Text]"/>
      <dgm:spPr/>
      <dgm:t>
        <a:bodyPr/>
        <a:lstStyle/>
        <a:p>
          <a:r>
            <a:rPr lang="en-US" smtClean="0"/>
            <a:t>Sorrows</a:t>
          </a:r>
          <a:endParaRPr lang="en-US" dirty="0"/>
        </a:p>
      </dgm:t>
    </dgm:pt>
    <dgm:pt modelId="{BD89BBA8-5A00-4D5B-B919-324C8B453758}" type="parTrans" cxnId="{FEA40DA3-4935-4FFB-8946-0B4FB8A9631D}">
      <dgm:prSet/>
      <dgm:spPr/>
      <dgm:t>
        <a:bodyPr/>
        <a:lstStyle/>
        <a:p>
          <a:endParaRPr lang="en-US"/>
        </a:p>
      </dgm:t>
    </dgm:pt>
    <dgm:pt modelId="{6DE8F9F8-6EB2-46A0-90ED-151C6309C636}" type="sibTrans" cxnId="{FEA40DA3-4935-4FFB-8946-0B4FB8A9631D}">
      <dgm:prSet/>
      <dgm:spPr/>
      <dgm:t>
        <a:bodyPr/>
        <a:lstStyle/>
        <a:p>
          <a:endParaRPr lang="en-US"/>
        </a:p>
      </dgm:t>
    </dgm:pt>
    <dgm:pt modelId="{2F137133-BD37-48F4-9D1B-96B21CF6CF6F}">
      <dgm:prSet phldrT="[Text]"/>
      <dgm:spPr/>
      <dgm:t>
        <a:bodyPr/>
        <a:lstStyle/>
        <a:p>
          <a:r>
            <a:rPr lang="en-US" dirty="0" smtClean="0"/>
            <a:t>Hopes</a:t>
          </a:r>
          <a:endParaRPr lang="en-US" dirty="0"/>
        </a:p>
      </dgm:t>
    </dgm:pt>
    <dgm:pt modelId="{6EEF85C3-4E69-412F-8CEB-142252D4B9B1}" type="parTrans" cxnId="{D8F937B2-5EB8-4CE2-B468-3FA04DF08903}">
      <dgm:prSet/>
      <dgm:spPr/>
      <dgm:t>
        <a:bodyPr/>
        <a:lstStyle/>
        <a:p>
          <a:endParaRPr lang="en-US"/>
        </a:p>
      </dgm:t>
    </dgm:pt>
    <dgm:pt modelId="{950313D3-25CE-4613-BC7B-54DD0C40DDEA}" type="sibTrans" cxnId="{D8F937B2-5EB8-4CE2-B468-3FA04DF08903}">
      <dgm:prSet/>
      <dgm:spPr/>
      <dgm:t>
        <a:bodyPr/>
        <a:lstStyle/>
        <a:p>
          <a:endParaRPr lang="en-US"/>
        </a:p>
      </dgm:t>
    </dgm:pt>
    <dgm:pt modelId="{4AAD06BC-3F4A-43FD-837E-FB90969C0F7F}">
      <dgm:prSet phldrT="[Text]"/>
      <dgm:spPr/>
      <dgm:t>
        <a:bodyPr/>
        <a:lstStyle/>
        <a:p>
          <a:r>
            <a:rPr lang="en-US" dirty="0" smtClean="0"/>
            <a:t>Fears</a:t>
          </a:r>
          <a:endParaRPr lang="en-US" dirty="0"/>
        </a:p>
      </dgm:t>
    </dgm:pt>
    <dgm:pt modelId="{C16EA271-4CB5-455F-98C9-CF2BBC759833}" type="parTrans" cxnId="{5886C10E-D39D-4224-9F54-ECE44A2F96F4}">
      <dgm:prSet/>
      <dgm:spPr/>
      <dgm:t>
        <a:bodyPr/>
        <a:lstStyle/>
        <a:p>
          <a:endParaRPr lang="en-US"/>
        </a:p>
      </dgm:t>
    </dgm:pt>
    <dgm:pt modelId="{67E4A22E-B020-4646-A8DB-29846C2A5149}" type="sibTrans" cxnId="{5886C10E-D39D-4224-9F54-ECE44A2F96F4}">
      <dgm:prSet/>
      <dgm:spPr/>
      <dgm:t>
        <a:bodyPr/>
        <a:lstStyle/>
        <a:p>
          <a:endParaRPr lang="en-US"/>
        </a:p>
      </dgm:t>
    </dgm:pt>
    <dgm:pt modelId="{F09602D9-C148-4987-BA56-EFA7C0F2A9D2}" type="pres">
      <dgm:prSet presAssocID="{AF253069-B0C2-4330-92B8-B69B13459C4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F17852-8E67-4BE8-91EC-03050EEA8668}" type="pres">
      <dgm:prSet presAssocID="{AF253069-B0C2-4330-92B8-B69B13459C4B}" presName="radial" presStyleCnt="0">
        <dgm:presLayoutVars>
          <dgm:animLvl val="ctr"/>
        </dgm:presLayoutVars>
      </dgm:prSet>
      <dgm:spPr/>
    </dgm:pt>
    <dgm:pt modelId="{7631F53F-CFA8-48D2-9A76-44998C3D614D}" type="pres">
      <dgm:prSet presAssocID="{9CADF20B-682F-4728-9247-0FF838B55B99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ED5D11E2-22F8-4F04-826E-D4C34B323929}" type="pres">
      <dgm:prSet presAssocID="{767EA8A4-DE48-487C-8CBE-ECE5CA5B8FF8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330BF-6003-44CC-9E0D-AAD09F7A065D}" type="pres">
      <dgm:prSet presAssocID="{E7025C0E-98BF-44AE-9934-A11BDBA1A583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54009-D14E-4B00-B49E-389A98E16B1F}" type="pres">
      <dgm:prSet presAssocID="{2F137133-BD37-48F4-9D1B-96B21CF6CF6F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4BDD6-CAB9-457C-9AB4-062C417FAD18}" type="pres">
      <dgm:prSet presAssocID="{4AAD06BC-3F4A-43FD-837E-FB90969C0F7F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F84C5E-E74E-4296-810D-C508FC6C87F9}" srcId="{9CADF20B-682F-4728-9247-0FF838B55B99}" destId="{767EA8A4-DE48-487C-8CBE-ECE5CA5B8FF8}" srcOrd="0" destOrd="0" parTransId="{E49CCADF-813A-4920-88E9-1873C87E0011}" sibTransId="{4A1132AD-789A-434F-ABAA-D208E2EEAB87}"/>
    <dgm:cxn modelId="{53929C88-44B5-4A19-BDB5-36B502A5FFD1}" type="presOf" srcId="{9CADF20B-682F-4728-9247-0FF838B55B99}" destId="{7631F53F-CFA8-48D2-9A76-44998C3D614D}" srcOrd="0" destOrd="0" presId="urn:microsoft.com/office/officeart/2005/8/layout/radial3"/>
    <dgm:cxn modelId="{AA474BF3-E4BC-4445-9C0E-6FDAB0F0683B}" srcId="{AF253069-B0C2-4330-92B8-B69B13459C4B}" destId="{9CADF20B-682F-4728-9247-0FF838B55B99}" srcOrd="0" destOrd="0" parTransId="{04567E42-E459-4AAE-A811-95B203CC9C65}" sibTransId="{00A44178-6FC4-474D-9992-2F5DA4A422E5}"/>
    <dgm:cxn modelId="{E9AA0A89-6EEA-45C1-B369-060563A90921}" type="presOf" srcId="{AF253069-B0C2-4330-92B8-B69B13459C4B}" destId="{F09602D9-C148-4987-BA56-EFA7C0F2A9D2}" srcOrd="0" destOrd="0" presId="urn:microsoft.com/office/officeart/2005/8/layout/radial3"/>
    <dgm:cxn modelId="{FEA40DA3-4935-4FFB-8946-0B4FB8A9631D}" srcId="{9CADF20B-682F-4728-9247-0FF838B55B99}" destId="{E7025C0E-98BF-44AE-9934-A11BDBA1A583}" srcOrd="1" destOrd="0" parTransId="{BD89BBA8-5A00-4D5B-B919-324C8B453758}" sibTransId="{6DE8F9F8-6EB2-46A0-90ED-151C6309C636}"/>
    <dgm:cxn modelId="{89510DF8-6455-46B3-A17A-13AB9A01873E}" type="presOf" srcId="{2F137133-BD37-48F4-9D1B-96B21CF6CF6F}" destId="{C6D54009-D14E-4B00-B49E-389A98E16B1F}" srcOrd="0" destOrd="0" presId="urn:microsoft.com/office/officeart/2005/8/layout/radial3"/>
    <dgm:cxn modelId="{5886C10E-D39D-4224-9F54-ECE44A2F96F4}" srcId="{9CADF20B-682F-4728-9247-0FF838B55B99}" destId="{4AAD06BC-3F4A-43FD-837E-FB90969C0F7F}" srcOrd="3" destOrd="0" parTransId="{C16EA271-4CB5-455F-98C9-CF2BBC759833}" sibTransId="{67E4A22E-B020-4646-A8DB-29846C2A5149}"/>
    <dgm:cxn modelId="{BBB1903F-223F-4E16-9606-15CDC02BAD9C}" type="presOf" srcId="{4AAD06BC-3F4A-43FD-837E-FB90969C0F7F}" destId="{0F84BDD6-CAB9-457C-9AB4-062C417FAD18}" srcOrd="0" destOrd="0" presId="urn:microsoft.com/office/officeart/2005/8/layout/radial3"/>
    <dgm:cxn modelId="{D8F937B2-5EB8-4CE2-B468-3FA04DF08903}" srcId="{9CADF20B-682F-4728-9247-0FF838B55B99}" destId="{2F137133-BD37-48F4-9D1B-96B21CF6CF6F}" srcOrd="2" destOrd="0" parTransId="{6EEF85C3-4E69-412F-8CEB-142252D4B9B1}" sibTransId="{950313D3-25CE-4613-BC7B-54DD0C40DDEA}"/>
    <dgm:cxn modelId="{0B074385-4FE4-4D51-A756-C707C1EA70A5}" type="presOf" srcId="{767EA8A4-DE48-487C-8CBE-ECE5CA5B8FF8}" destId="{ED5D11E2-22F8-4F04-826E-D4C34B323929}" srcOrd="0" destOrd="0" presId="urn:microsoft.com/office/officeart/2005/8/layout/radial3"/>
    <dgm:cxn modelId="{1D9AE36E-31AE-4D53-A882-3BD26D00078B}" type="presOf" srcId="{E7025C0E-98BF-44AE-9934-A11BDBA1A583}" destId="{C72330BF-6003-44CC-9E0D-AAD09F7A065D}" srcOrd="0" destOrd="0" presId="urn:microsoft.com/office/officeart/2005/8/layout/radial3"/>
    <dgm:cxn modelId="{60CAA2AC-D80A-4331-BAB9-D34D3C3B1368}" type="presParOf" srcId="{F09602D9-C148-4987-BA56-EFA7C0F2A9D2}" destId="{2EF17852-8E67-4BE8-91EC-03050EEA8668}" srcOrd="0" destOrd="0" presId="urn:microsoft.com/office/officeart/2005/8/layout/radial3"/>
    <dgm:cxn modelId="{6F4727F4-96DB-474B-8966-0E373A52F3FF}" type="presParOf" srcId="{2EF17852-8E67-4BE8-91EC-03050EEA8668}" destId="{7631F53F-CFA8-48D2-9A76-44998C3D614D}" srcOrd="0" destOrd="0" presId="urn:microsoft.com/office/officeart/2005/8/layout/radial3"/>
    <dgm:cxn modelId="{E1879D23-D46C-4EB9-B69F-E2AC8C89BFB5}" type="presParOf" srcId="{2EF17852-8E67-4BE8-91EC-03050EEA8668}" destId="{ED5D11E2-22F8-4F04-826E-D4C34B323929}" srcOrd="1" destOrd="0" presId="urn:microsoft.com/office/officeart/2005/8/layout/radial3"/>
    <dgm:cxn modelId="{1FB1EC32-5873-4CFD-84C7-5303D23C4700}" type="presParOf" srcId="{2EF17852-8E67-4BE8-91EC-03050EEA8668}" destId="{C72330BF-6003-44CC-9E0D-AAD09F7A065D}" srcOrd="2" destOrd="0" presId="urn:microsoft.com/office/officeart/2005/8/layout/radial3"/>
    <dgm:cxn modelId="{05AC2C85-3859-4A5E-877A-3A5DC45AB51A}" type="presParOf" srcId="{2EF17852-8E67-4BE8-91EC-03050EEA8668}" destId="{C6D54009-D14E-4B00-B49E-389A98E16B1F}" srcOrd="3" destOrd="0" presId="urn:microsoft.com/office/officeart/2005/8/layout/radial3"/>
    <dgm:cxn modelId="{B5228EB8-17B8-444F-A0D0-FE65A3058955}" type="presParOf" srcId="{2EF17852-8E67-4BE8-91EC-03050EEA8668}" destId="{0F84BDD6-CAB9-457C-9AB4-062C417FAD18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1F53F-CFA8-48D2-9A76-44998C3D614D}">
      <dsp:nvSpPr>
        <dsp:cNvPr id="0" name=""/>
        <dsp:cNvSpPr/>
      </dsp:nvSpPr>
      <dsp:spPr>
        <a:xfrm>
          <a:off x="1032904" y="935273"/>
          <a:ext cx="2329978" cy="232997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GOD IN ALL</a:t>
          </a:r>
          <a:endParaRPr lang="en-US" sz="4100" kern="1200" dirty="0"/>
        </a:p>
      </dsp:txBody>
      <dsp:txXfrm>
        <a:off x="1374121" y="1276490"/>
        <a:ext cx="1647544" cy="1647544"/>
      </dsp:txXfrm>
    </dsp:sp>
    <dsp:sp modelId="{ED5D11E2-22F8-4F04-826E-D4C34B323929}">
      <dsp:nvSpPr>
        <dsp:cNvPr id="0" name=""/>
        <dsp:cNvSpPr/>
      </dsp:nvSpPr>
      <dsp:spPr>
        <a:xfrm>
          <a:off x="1615399" y="415"/>
          <a:ext cx="1164989" cy="1164989"/>
        </a:xfrm>
        <a:prstGeom prst="ellipse">
          <a:avLst/>
        </a:prstGeom>
        <a:solidFill>
          <a:schemeClr val="accent5">
            <a:alpha val="50000"/>
            <a:hueOff val="609606"/>
            <a:satOff val="-4861"/>
            <a:lumOff val="-3676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Joys</a:t>
          </a:r>
          <a:endParaRPr lang="en-US" sz="1600" kern="1200" dirty="0"/>
        </a:p>
      </dsp:txBody>
      <dsp:txXfrm>
        <a:off x="1786008" y="171024"/>
        <a:ext cx="823771" cy="823771"/>
      </dsp:txXfrm>
    </dsp:sp>
    <dsp:sp modelId="{C72330BF-6003-44CC-9E0D-AAD09F7A065D}">
      <dsp:nvSpPr>
        <dsp:cNvPr id="0" name=""/>
        <dsp:cNvSpPr/>
      </dsp:nvSpPr>
      <dsp:spPr>
        <a:xfrm>
          <a:off x="3132751" y="1517767"/>
          <a:ext cx="1164989" cy="1164989"/>
        </a:xfrm>
        <a:prstGeom prst="ellipse">
          <a:avLst/>
        </a:prstGeom>
        <a:solidFill>
          <a:schemeClr val="accent5">
            <a:alpha val="50000"/>
            <a:hueOff val="1219212"/>
            <a:satOff val="-9721"/>
            <a:lumOff val="-735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Sorrows</a:t>
          </a:r>
          <a:endParaRPr lang="en-US" sz="1600" kern="1200" dirty="0"/>
        </a:p>
      </dsp:txBody>
      <dsp:txXfrm>
        <a:off x="3303360" y="1688376"/>
        <a:ext cx="823771" cy="823771"/>
      </dsp:txXfrm>
    </dsp:sp>
    <dsp:sp modelId="{C6D54009-D14E-4B00-B49E-389A98E16B1F}">
      <dsp:nvSpPr>
        <dsp:cNvPr id="0" name=""/>
        <dsp:cNvSpPr/>
      </dsp:nvSpPr>
      <dsp:spPr>
        <a:xfrm>
          <a:off x="1615399" y="3035119"/>
          <a:ext cx="1164989" cy="1164989"/>
        </a:xfrm>
        <a:prstGeom prst="ellipse">
          <a:avLst/>
        </a:prstGeom>
        <a:solidFill>
          <a:schemeClr val="accent5">
            <a:alpha val="50000"/>
            <a:hueOff val="1828819"/>
            <a:satOff val="-14582"/>
            <a:lumOff val="-11029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Hopes</a:t>
          </a:r>
          <a:endParaRPr lang="en-US" sz="1600" kern="1200" dirty="0"/>
        </a:p>
      </dsp:txBody>
      <dsp:txXfrm>
        <a:off x="1786008" y="3205728"/>
        <a:ext cx="823771" cy="823771"/>
      </dsp:txXfrm>
    </dsp:sp>
    <dsp:sp modelId="{0F84BDD6-CAB9-457C-9AB4-062C417FAD18}">
      <dsp:nvSpPr>
        <dsp:cNvPr id="0" name=""/>
        <dsp:cNvSpPr/>
      </dsp:nvSpPr>
      <dsp:spPr>
        <a:xfrm>
          <a:off x="98047" y="1517767"/>
          <a:ext cx="1164989" cy="1164989"/>
        </a:xfrm>
        <a:prstGeom prst="ellipse">
          <a:avLst/>
        </a:prstGeom>
        <a:solidFill>
          <a:schemeClr val="accent5">
            <a:alpha val="50000"/>
            <a:hueOff val="2438425"/>
            <a:satOff val="-19443"/>
            <a:lumOff val="-14705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Fears</a:t>
          </a:r>
          <a:endParaRPr lang="en-US" sz="1600" kern="1200" dirty="0"/>
        </a:p>
      </dsp:txBody>
      <dsp:txXfrm>
        <a:off x="268656" y="1688376"/>
        <a:ext cx="823771" cy="8237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1F53F-CFA8-48D2-9A76-44998C3D614D}">
      <dsp:nvSpPr>
        <dsp:cNvPr id="0" name=""/>
        <dsp:cNvSpPr/>
      </dsp:nvSpPr>
      <dsp:spPr>
        <a:xfrm>
          <a:off x="1032904" y="935273"/>
          <a:ext cx="2329978" cy="232997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GOD IN ALL</a:t>
          </a:r>
          <a:endParaRPr lang="en-US" sz="4100" kern="1200" dirty="0"/>
        </a:p>
      </dsp:txBody>
      <dsp:txXfrm>
        <a:off x="1374121" y="1276490"/>
        <a:ext cx="1647544" cy="1647544"/>
      </dsp:txXfrm>
    </dsp:sp>
    <dsp:sp modelId="{ED5D11E2-22F8-4F04-826E-D4C34B323929}">
      <dsp:nvSpPr>
        <dsp:cNvPr id="0" name=""/>
        <dsp:cNvSpPr/>
      </dsp:nvSpPr>
      <dsp:spPr>
        <a:xfrm>
          <a:off x="1615399" y="415"/>
          <a:ext cx="1164989" cy="1164989"/>
        </a:xfrm>
        <a:prstGeom prst="ellipse">
          <a:avLst/>
        </a:prstGeom>
        <a:solidFill>
          <a:schemeClr val="accent5">
            <a:alpha val="50000"/>
            <a:hueOff val="609606"/>
            <a:satOff val="-4861"/>
            <a:lumOff val="-3676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Joys</a:t>
          </a:r>
          <a:endParaRPr lang="en-US" sz="1600" kern="1200" dirty="0"/>
        </a:p>
      </dsp:txBody>
      <dsp:txXfrm>
        <a:off x="1786008" y="171024"/>
        <a:ext cx="823771" cy="823771"/>
      </dsp:txXfrm>
    </dsp:sp>
    <dsp:sp modelId="{C72330BF-6003-44CC-9E0D-AAD09F7A065D}">
      <dsp:nvSpPr>
        <dsp:cNvPr id="0" name=""/>
        <dsp:cNvSpPr/>
      </dsp:nvSpPr>
      <dsp:spPr>
        <a:xfrm>
          <a:off x="3132751" y="1517767"/>
          <a:ext cx="1164989" cy="1164989"/>
        </a:xfrm>
        <a:prstGeom prst="ellipse">
          <a:avLst/>
        </a:prstGeom>
        <a:solidFill>
          <a:schemeClr val="accent5">
            <a:alpha val="50000"/>
            <a:hueOff val="1219212"/>
            <a:satOff val="-9721"/>
            <a:lumOff val="-735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Sorrows</a:t>
          </a:r>
          <a:endParaRPr lang="en-US" sz="1600" kern="1200" dirty="0"/>
        </a:p>
      </dsp:txBody>
      <dsp:txXfrm>
        <a:off x="3303360" y="1688376"/>
        <a:ext cx="823771" cy="823771"/>
      </dsp:txXfrm>
    </dsp:sp>
    <dsp:sp modelId="{C6D54009-D14E-4B00-B49E-389A98E16B1F}">
      <dsp:nvSpPr>
        <dsp:cNvPr id="0" name=""/>
        <dsp:cNvSpPr/>
      </dsp:nvSpPr>
      <dsp:spPr>
        <a:xfrm>
          <a:off x="1615399" y="3035119"/>
          <a:ext cx="1164989" cy="1164989"/>
        </a:xfrm>
        <a:prstGeom prst="ellipse">
          <a:avLst/>
        </a:prstGeom>
        <a:solidFill>
          <a:schemeClr val="accent5">
            <a:alpha val="50000"/>
            <a:hueOff val="1828819"/>
            <a:satOff val="-14582"/>
            <a:lumOff val="-11029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Hopes</a:t>
          </a:r>
          <a:endParaRPr lang="en-US" sz="1600" kern="1200" dirty="0"/>
        </a:p>
      </dsp:txBody>
      <dsp:txXfrm>
        <a:off x="1786008" y="3205728"/>
        <a:ext cx="823771" cy="823771"/>
      </dsp:txXfrm>
    </dsp:sp>
    <dsp:sp modelId="{0F84BDD6-CAB9-457C-9AB4-062C417FAD18}">
      <dsp:nvSpPr>
        <dsp:cNvPr id="0" name=""/>
        <dsp:cNvSpPr/>
      </dsp:nvSpPr>
      <dsp:spPr>
        <a:xfrm>
          <a:off x="98047" y="1517767"/>
          <a:ext cx="1164989" cy="1164989"/>
        </a:xfrm>
        <a:prstGeom prst="ellipse">
          <a:avLst/>
        </a:prstGeom>
        <a:solidFill>
          <a:schemeClr val="accent5">
            <a:alpha val="50000"/>
            <a:hueOff val="2438425"/>
            <a:satOff val="-19443"/>
            <a:lumOff val="-14705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Fears</a:t>
          </a:r>
          <a:endParaRPr lang="en-US" sz="1600" kern="1200" dirty="0"/>
        </a:p>
      </dsp:txBody>
      <dsp:txXfrm>
        <a:off x="268656" y="1688376"/>
        <a:ext cx="823771" cy="823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124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113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7908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208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2906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7728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9471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7547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12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627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509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370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901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430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000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19835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621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46D6CB4-10E3-4610-8F85-274CBF868F91}" type="datetimeFigureOut">
              <a:rPr lang="en-IE" smtClean="0"/>
              <a:t>25/02/2022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687AC-ED39-40B0-B90F-9FC37EC3096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353522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4327" y="677092"/>
            <a:ext cx="8825658" cy="3329581"/>
          </a:xfrm>
        </p:spPr>
        <p:txBody>
          <a:bodyPr/>
          <a:lstStyle/>
          <a:p>
            <a:r>
              <a:rPr lang="en-IE" b="1" dirty="0" smtClean="0"/>
              <a:t>Journeying </a:t>
            </a:r>
            <a:br>
              <a:rPr lang="en-IE" b="1" dirty="0" smtClean="0"/>
            </a:br>
            <a:r>
              <a:rPr lang="en-IE" b="1" dirty="0" smtClean="0"/>
              <a:t>with God 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816569"/>
            <a:ext cx="8825658" cy="861420"/>
          </a:xfrm>
        </p:spPr>
        <p:txBody>
          <a:bodyPr>
            <a:normAutofit/>
          </a:bodyPr>
          <a:lstStyle/>
          <a:p>
            <a:r>
              <a:rPr lang="en-IE" sz="3200" b="1" dirty="0" smtClean="0"/>
              <a:t>A LENTEN Way OF PRAYING </a:t>
            </a:r>
            <a:endParaRPr lang="en-IE" sz="3200" b="1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402234"/>
              </p:ext>
            </p:extLst>
          </p:nvPr>
        </p:nvGraphicFramePr>
        <p:xfrm>
          <a:off x="7378973" y="1821331"/>
          <a:ext cx="4395788" cy="4200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88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432" y="2883534"/>
            <a:ext cx="10352813" cy="2472237"/>
          </a:xfrm>
        </p:spPr>
        <p:txBody>
          <a:bodyPr/>
          <a:lstStyle/>
          <a:p>
            <a:r>
              <a:rPr lang="en-IE" sz="2800" b="1" dirty="0" smtClean="0"/>
              <a:t>I begin this moment of prayer by remembering that God is with me</a:t>
            </a:r>
          </a:p>
          <a:p>
            <a:r>
              <a:rPr lang="en-IE" sz="2800" b="1" dirty="0" smtClean="0"/>
              <a:t>Always journeying with me</a:t>
            </a:r>
          </a:p>
          <a:p>
            <a:r>
              <a:rPr lang="en-IE" sz="2800" b="1" dirty="0" smtClean="0"/>
              <a:t>My companion on the road </a:t>
            </a:r>
            <a:endParaRPr lang="en-IE" sz="2800" b="1" dirty="0"/>
          </a:p>
        </p:txBody>
      </p:sp>
      <p:sp>
        <p:nvSpPr>
          <p:cNvPr id="5" name="Flowchart: Connector 4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5590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563" y="2771377"/>
            <a:ext cx="9843362" cy="3002406"/>
          </a:xfrm>
        </p:spPr>
        <p:txBody>
          <a:bodyPr>
            <a:normAutofit lnSpcReduction="10000"/>
          </a:bodyPr>
          <a:lstStyle/>
          <a:p>
            <a:r>
              <a:rPr lang="en-IE" sz="2800" b="1" dirty="0" smtClean="0"/>
              <a:t>I spend a few moments thanking God for the blessings of the past week</a:t>
            </a:r>
          </a:p>
          <a:p>
            <a:r>
              <a:rPr lang="en-IE" sz="2800" b="1" dirty="0"/>
              <a:t>T</a:t>
            </a:r>
            <a:r>
              <a:rPr lang="en-IE" sz="2800" b="1" dirty="0" smtClean="0"/>
              <a:t>he blessings of family life</a:t>
            </a:r>
          </a:p>
          <a:p>
            <a:r>
              <a:rPr lang="en-IE" sz="2800" b="1" dirty="0" smtClean="0"/>
              <a:t>The blessings of friends</a:t>
            </a:r>
          </a:p>
          <a:p>
            <a:r>
              <a:rPr lang="en-IE" sz="2800" b="1" dirty="0" smtClean="0"/>
              <a:t>The blessings of health and wholeness </a:t>
            </a:r>
          </a:p>
          <a:p>
            <a:r>
              <a:rPr lang="en-US" sz="2800" b="1" dirty="0" smtClean="0"/>
              <a:t>The blessings of daily food</a:t>
            </a:r>
            <a:endParaRPr lang="en-IE" sz="2800" b="1" dirty="0"/>
          </a:p>
        </p:txBody>
      </p:sp>
      <p:sp>
        <p:nvSpPr>
          <p:cNvPr id="4" name="Flowchart: Connector 3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8116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174" y="2274986"/>
            <a:ext cx="11136585" cy="3629425"/>
          </a:xfrm>
        </p:spPr>
        <p:txBody>
          <a:bodyPr>
            <a:normAutofit/>
          </a:bodyPr>
          <a:lstStyle/>
          <a:p>
            <a:r>
              <a:rPr lang="en-IE" sz="2800" b="1" dirty="0" smtClean="0"/>
              <a:t>I recall the times when I felt joyful and filled with hope</a:t>
            </a:r>
          </a:p>
          <a:p>
            <a:r>
              <a:rPr lang="en-IE" sz="2800" b="1" dirty="0" smtClean="0"/>
              <a:t>I revisit moments where I brought joy and happiness to others</a:t>
            </a:r>
          </a:p>
          <a:p>
            <a:r>
              <a:rPr lang="en-IE" sz="2800" b="1" dirty="0" smtClean="0"/>
              <a:t>I remember moments when I shared hope for the future</a:t>
            </a:r>
          </a:p>
          <a:p>
            <a:r>
              <a:rPr lang="en-IE" sz="2800" b="1" dirty="0" smtClean="0"/>
              <a:t>I give thanks for the energy this brought me and others</a:t>
            </a:r>
          </a:p>
          <a:p>
            <a:r>
              <a:rPr lang="en-IE" sz="2800" b="1" dirty="0" smtClean="0"/>
              <a:t>I become aware of how God was in it all, walking with me</a:t>
            </a:r>
            <a:endParaRPr lang="en-IE" sz="2800" b="1" dirty="0"/>
          </a:p>
        </p:txBody>
      </p:sp>
      <p:sp>
        <p:nvSpPr>
          <p:cNvPr id="4" name="Flowchart: Connector 3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 smtClean="0"/>
              <a:t>3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13197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237" y="2079044"/>
            <a:ext cx="10705511" cy="4195481"/>
          </a:xfrm>
        </p:spPr>
        <p:txBody>
          <a:bodyPr/>
          <a:lstStyle/>
          <a:p>
            <a:r>
              <a:rPr lang="en-IE" sz="2400" b="1" dirty="0" smtClean="0"/>
              <a:t>I recall moments in the week where there was sadness or fear </a:t>
            </a:r>
          </a:p>
          <a:p>
            <a:r>
              <a:rPr lang="en-IE" sz="2400" b="1" dirty="0" smtClean="0"/>
              <a:t>I revisit moments when I brought sadness to others</a:t>
            </a:r>
          </a:p>
          <a:p>
            <a:r>
              <a:rPr lang="en-IE" sz="2400" b="1" dirty="0" smtClean="0"/>
              <a:t>I remember when I was led more by fear than love</a:t>
            </a:r>
          </a:p>
          <a:p>
            <a:r>
              <a:rPr lang="en-IE" sz="2400" b="1" dirty="0" smtClean="0"/>
              <a:t>I ask for the grace to trust God more fully</a:t>
            </a:r>
          </a:p>
          <a:p>
            <a:r>
              <a:rPr lang="en-IE" sz="2400" b="1" dirty="0" smtClean="0"/>
              <a:t>I invite God to help me recognise when I was a cause of sadness</a:t>
            </a:r>
          </a:p>
          <a:p>
            <a:r>
              <a:rPr lang="en-IE" sz="2400" b="1" dirty="0" smtClean="0"/>
              <a:t>I become aware of God, walking with me in these moments too</a:t>
            </a:r>
          </a:p>
          <a:p>
            <a:r>
              <a:rPr lang="en-IE" sz="2400" b="1" dirty="0" smtClean="0"/>
              <a:t>Never absent from me, always journeying with me</a:t>
            </a:r>
          </a:p>
          <a:p>
            <a:endParaRPr lang="en-IE" sz="2400" b="1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Flowchart: Connector 3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 smtClean="0"/>
              <a:t>4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29760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5833065" cy="4195763"/>
          </a:xfrm>
        </p:spPr>
        <p:txBody>
          <a:bodyPr>
            <a:noAutofit/>
          </a:bodyPr>
          <a:lstStyle/>
          <a:p>
            <a:r>
              <a:rPr lang="en-IE" sz="2400" b="1" dirty="0" smtClean="0"/>
              <a:t>I look forward to the week ahead</a:t>
            </a:r>
          </a:p>
          <a:p>
            <a:r>
              <a:rPr lang="en-IE" sz="2400" b="1" dirty="0" smtClean="0"/>
              <a:t>I ask God to give me the grace of remembering his constant presence to me</a:t>
            </a:r>
          </a:p>
          <a:p>
            <a:r>
              <a:rPr lang="en-IE" sz="2400" b="1" dirty="0" smtClean="0"/>
              <a:t>Journeying with me at all times</a:t>
            </a:r>
          </a:p>
          <a:p>
            <a:r>
              <a:rPr lang="en-IE" sz="2400" b="1" dirty="0" smtClean="0"/>
              <a:t>In my joys</a:t>
            </a:r>
          </a:p>
          <a:p>
            <a:r>
              <a:rPr lang="en-IE" sz="2400" b="1" dirty="0" smtClean="0"/>
              <a:t>In my sorrows</a:t>
            </a:r>
          </a:p>
          <a:p>
            <a:r>
              <a:rPr lang="en-IE" sz="2400" b="1" dirty="0" smtClean="0"/>
              <a:t>In my hopes</a:t>
            </a:r>
          </a:p>
          <a:p>
            <a:r>
              <a:rPr lang="en-IE" sz="2400" b="1" dirty="0" smtClean="0"/>
              <a:t>In my fears</a:t>
            </a:r>
          </a:p>
          <a:p>
            <a:pPr marL="0" indent="0">
              <a:buNone/>
            </a:pPr>
            <a:r>
              <a:rPr lang="en-IE" sz="2400" b="1" dirty="0" smtClean="0"/>
              <a:t> </a:t>
            </a:r>
            <a:endParaRPr lang="en-IE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2358907"/>
              </p:ext>
            </p:extLst>
          </p:nvPr>
        </p:nvGraphicFramePr>
        <p:xfrm>
          <a:off x="7378973" y="1821331"/>
          <a:ext cx="4395788" cy="4200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Connector 4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 smtClean="0"/>
              <a:t>5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36919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graphicEl>
                                              <a:dgm id="{7631F53F-CFA8-48D2-9A76-44998C3D6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graphicEl>
                                              <a:dgm id="{ED5D11E2-22F8-4F04-826E-D4C34B323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graphicEl>
                                              <a:dgm id="{C72330BF-6003-44CC-9E0D-AAD09F7A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graphicEl>
                                              <a:dgm id="{C6D54009-D14E-4B00-B49E-389A98E16B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graphicEl>
                                              <a:dgm id="{0F84BDD6-CAB9-457C-9AB4-062C417FA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757762" cy="4569951"/>
          </a:xfrm>
        </p:spPr>
        <p:txBody>
          <a:bodyPr>
            <a:normAutofit/>
          </a:bodyPr>
          <a:lstStyle/>
          <a:p>
            <a:r>
              <a:rPr lang="en-IE" sz="2400" b="1" dirty="0" smtClean="0"/>
              <a:t>I end my time with God, with a grateful heart</a:t>
            </a:r>
          </a:p>
          <a:p>
            <a:r>
              <a:rPr lang="en-IE" sz="2400" b="1" dirty="0" smtClean="0"/>
              <a:t>I finish this time of prayer by saying</a:t>
            </a:r>
          </a:p>
          <a:p>
            <a:r>
              <a:rPr lang="en-IE" sz="2400" b="1" dirty="0" smtClean="0"/>
              <a:t>Glory be to the Father</a:t>
            </a:r>
          </a:p>
          <a:p>
            <a:r>
              <a:rPr lang="en-IE" sz="2400" b="1" dirty="0" smtClean="0"/>
              <a:t>And to the Son</a:t>
            </a:r>
          </a:p>
          <a:p>
            <a:r>
              <a:rPr lang="en-IE" sz="2400" b="1" dirty="0" smtClean="0"/>
              <a:t>And to the Holy Spirit</a:t>
            </a:r>
          </a:p>
          <a:p>
            <a:r>
              <a:rPr lang="en-IE" sz="2400" b="1" dirty="0" smtClean="0"/>
              <a:t>As it was in the beginning</a:t>
            </a:r>
          </a:p>
          <a:p>
            <a:r>
              <a:rPr lang="en-IE" sz="2400" b="1" dirty="0" smtClean="0"/>
              <a:t>Is now and ever shall be</a:t>
            </a:r>
          </a:p>
          <a:p>
            <a:r>
              <a:rPr lang="en-IE" sz="2400" b="1" dirty="0" smtClean="0"/>
              <a:t>World without end.</a:t>
            </a:r>
          </a:p>
          <a:p>
            <a:r>
              <a:rPr lang="en-IE" sz="2400" b="1" dirty="0" smtClean="0"/>
              <a:t>AMEN.</a:t>
            </a:r>
            <a:endParaRPr lang="en-IE" sz="2400" b="1" dirty="0"/>
          </a:p>
        </p:txBody>
      </p:sp>
      <p:sp>
        <p:nvSpPr>
          <p:cNvPr id="4" name="Flowchart: Connector 3"/>
          <p:cNvSpPr/>
          <p:nvPr/>
        </p:nvSpPr>
        <p:spPr>
          <a:xfrm>
            <a:off x="4570276" y="217957"/>
            <a:ext cx="2168434" cy="1603374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b="1" dirty="0" smtClean="0"/>
              <a:t>6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178751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</TotalTime>
  <Words>310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Journeying  with God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Carroll</dc:creator>
  <cp:lastModifiedBy>Pat O'Donoghue</cp:lastModifiedBy>
  <cp:revision>9</cp:revision>
  <dcterms:created xsi:type="dcterms:W3CDTF">2022-02-18T12:37:42Z</dcterms:created>
  <dcterms:modified xsi:type="dcterms:W3CDTF">2022-02-25T16:31:17Z</dcterms:modified>
</cp:coreProperties>
</file>