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1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2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3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4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5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16.xml" ContentType="application/vnd.openxmlformats-officedocument.theme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17.xml" ContentType="application/vnd.openxmlformats-officedocument.theme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18.xml" ContentType="application/vnd.openxmlformats-officedocument.theme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theme/theme19.xml" ContentType="application/vnd.openxmlformats-officedocument.theme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theme/theme20.xml" ContentType="application/vnd.openxmlformats-officedocument.theme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theme/theme21.xml" ContentType="application/vnd.openxmlformats-officedocument.theme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2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theme/theme2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6" r:id="rId3"/>
    <p:sldMasterId id="2147483699" r:id="rId4"/>
    <p:sldMasterId id="2147483712" r:id="rId5"/>
    <p:sldMasterId id="2147483725" r:id="rId6"/>
    <p:sldMasterId id="2147483738" r:id="rId7"/>
    <p:sldMasterId id="2147483751" r:id="rId8"/>
    <p:sldMasterId id="2147483764" r:id="rId9"/>
    <p:sldMasterId id="2147483777" r:id="rId10"/>
    <p:sldMasterId id="2147483790" r:id="rId11"/>
    <p:sldMasterId id="2147483803" r:id="rId12"/>
    <p:sldMasterId id="2147483816" r:id="rId13"/>
    <p:sldMasterId id="2147483829" r:id="rId14"/>
    <p:sldMasterId id="2147483842" r:id="rId15"/>
    <p:sldMasterId id="2147483855" r:id="rId16"/>
    <p:sldMasterId id="2147483868" r:id="rId17"/>
    <p:sldMasterId id="2147483881" r:id="rId18"/>
    <p:sldMasterId id="2147483894" r:id="rId19"/>
    <p:sldMasterId id="2147483907" r:id="rId20"/>
    <p:sldMasterId id="2147483920" r:id="rId21"/>
    <p:sldMasterId id="2147483933" r:id="rId22"/>
    <p:sldMasterId id="2147483946" r:id="rId23"/>
  </p:sldMasterIdLst>
  <p:sldIdLst>
    <p:sldId id="257" r:id="rId24"/>
    <p:sldId id="258" r:id="rId25"/>
    <p:sldId id="259" r:id="rId26"/>
    <p:sldId id="260" r:id="rId27"/>
    <p:sldId id="261" r:id="rId28"/>
    <p:sldId id="262" r:id="rId29"/>
    <p:sldId id="263" r:id="rId30"/>
    <p:sldId id="264" r:id="rId31"/>
    <p:sldId id="265" r:id="rId32"/>
    <p:sldId id="266" r:id="rId33"/>
    <p:sldId id="267" r:id="rId34"/>
    <p:sldId id="268" r:id="rId35"/>
    <p:sldId id="269" r:id="rId36"/>
    <p:sldId id="270" r:id="rId37"/>
    <p:sldId id="271" r:id="rId38"/>
    <p:sldId id="272" r:id="rId39"/>
    <p:sldId id="273" r:id="rId40"/>
    <p:sldId id="274" r:id="rId41"/>
    <p:sldId id="275" r:id="rId42"/>
    <p:sldId id="276" r:id="rId43"/>
    <p:sldId id="277" r:id="rId44"/>
    <p:sldId id="278" r:id="rId45"/>
    <p:sldId id="279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3.xml"/><Relationship Id="rId39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1.xml"/><Relationship Id="rId42" Type="http://schemas.openxmlformats.org/officeDocument/2006/relationships/slide" Target="slides/slide1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2.xml"/><Relationship Id="rId33" Type="http://schemas.openxmlformats.org/officeDocument/2006/relationships/slide" Target="slides/slide10.xml"/><Relationship Id="rId38" Type="http://schemas.openxmlformats.org/officeDocument/2006/relationships/slide" Target="slides/slide15.xml"/><Relationship Id="rId46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6.xml"/><Relationship Id="rId41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.xml"/><Relationship Id="rId32" Type="http://schemas.openxmlformats.org/officeDocument/2006/relationships/slide" Target="slides/slide9.xml"/><Relationship Id="rId37" Type="http://schemas.openxmlformats.org/officeDocument/2006/relationships/slide" Target="slides/slide14.xml"/><Relationship Id="rId40" Type="http://schemas.openxmlformats.org/officeDocument/2006/relationships/slide" Target="slides/slide17.xml"/><Relationship Id="rId45" Type="http://schemas.openxmlformats.org/officeDocument/2006/relationships/slide" Target="slides/slide22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5.xml"/><Relationship Id="rId36" Type="http://schemas.openxmlformats.org/officeDocument/2006/relationships/slide" Target="slides/slide13.xml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8.xml"/><Relationship Id="rId44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4.xml"/><Relationship Id="rId30" Type="http://schemas.openxmlformats.org/officeDocument/2006/relationships/slide" Target="slides/slide7.xml"/><Relationship Id="rId35" Type="http://schemas.openxmlformats.org/officeDocument/2006/relationships/slide" Target="slides/slide12.xml"/><Relationship Id="rId43" Type="http://schemas.openxmlformats.org/officeDocument/2006/relationships/slide" Target="slides/slide20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8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45059" name="Rectangle 3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0" name="Oval 4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1" name="Rectangle 5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2" name="Freeform 6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>
                <a:gd name="T0" fmla="*/ 18 w 66"/>
                <a:gd name="T1" fmla="*/ 96 h 96"/>
                <a:gd name="T2" fmla="*/ 42 w 66"/>
                <a:gd name="T3" fmla="*/ 78 h 96"/>
                <a:gd name="T4" fmla="*/ 60 w 66"/>
                <a:gd name="T5" fmla="*/ 60 h 96"/>
                <a:gd name="T6" fmla="*/ 66 w 66"/>
                <a:gd name="T7" fmla="*/ 36 h 96"/>
                <a:gd name="T8" fmla="*/ 60 w 66"/>
                <a:gd name="T9" fmla="*/ 12 h 96"/>
                <a:gd name="T10" fmla="*/ 36 w 66"/>
                <a:gd name="T11" fmla="*/ 0 h 96"/>
                <a:gd name="T12" fmla="*/ 24 w 66"/>
                <a:gd name="T13" fmla="*/ 6 h 96"/>
                <a:gd name="T14" fmla="*/ 12 w 66"/>
                <a:gd name="T15" fmla="*/ 12 h 96"/>
                <a:gd name="T16" fmla="*/ 0 w 66"/>
                <a:gd name="T17" fmla="*/ 36 h 96"/>
                <a:gd name="T18" fmla="*/ 0 w 66"/>
                <a:gd name="T19" fmla="*/ 60 h 96"/>
                <a:gd name="T20" fmla="*/ 12 w 66"/>
                <a:gd name="T21" fmla="*/ 84 h 96"/>
                <a:gd name="T22" fmla="*/ 18 w 66"/>
                <a:gd name="T23" fmla="*/ 96 h 96"/>
                <a:gd name="T24" fmla="*/ 18 w 66"/>
                <a:gd name="T25" fmla="*/ 96 h 96"/>
                <a:gd name="T26" fmla="*/ 42 w 66"/>
                <a:gd name="T27" fmla="*/ 18 h 96"/>
                <a:gd name="T28" fmla="*/ 54 w 66"/>
                <a:gd name="T29" fmla="*/ 24 h 96"/>
                <a:gd name="T30" fmla="*/ 60 w 66"/>
                <a:gd name="T31" fmla="*/ 36 h 96"/>
                <a:gd name="T32" fmla="*/ 60 w 66"/>
                <a:gd name="T33" fmla="*/ 48 h 96"/>
                <a:gd name="T34" fmla="*/ 54 w 66"/>
                <a:gd name="T35" fmla="*/ 54 h 96"/>
                <a:gd name="T36" fmla="*/ 36 w 66"/>
                <a:gd name="T37" fmla="*/ 72 h 96"/>
                <a:gd name="T38" fmla="*/ 24 w 66"/>
                <a:gd name="T39" fmla="*/ 78 h 96"/>
                <a:gd name="T40" fmla="*/ 24 w 66"/>
                <a:gd name="T41" fmla="*/ 78 h 96"/>
                <a:gd name="T42" fmla="*/ 12 w 66"/>
                <a:gd name="T43" fmla="*/ 48 h 96"/>
                <a:gd name="T44" fmla="*/ 18 w 66"/>
                <a:gd name="T45" fmla="*/ 24 h 96"/>
                <a:gd name="T46" fmla="*/ 30 w 66"/>
                <a:gd name="T47" fmla="*/ 18 h 96"/>
                <a:gd name="T48" fmla="*/ 42 w 66"/>
                <a:gd name="T49" fmla="*/ 18 h 96"/>
                <a:gd name="T50" fmla="*/ 42 w 66"/>
                <a:gd name="T51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3" name="Rectangle 7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4" name="Rectangle 8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5" name="Rectangle 9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6" name="Rectangle 10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7" name="Rectangle 11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8" name="Freeform 12"/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>
                <a:gd name="T0" fmla="*/ 6 w 623"/>
                <a:gd name="T1" fmla="*/ 18 h 156"/>
                <a:gd name="T2" fmla="*/ 162 w 623"/>
                <a:gd name="T3" fmla="*/ 36 h 156"/>
                <a:gd name="T4" fmla="*/ 251 w 623"/>
                <a:gd name="T5" fmla="*/ 36 h 156"/>
                <a:gd name="T6" fmla="*/ 354 w 623"/>
                <a:gd name="T7" fmla="*/ 30 h 156"/>
                <a:gd name="T8" fmla="*/ 473 w 623"/>
                <a:gd name="T9" fmla="*/ 18 h 156"/>
                <a:gd name="T10" fmla="*/ 611 w 623"/>
                <a:gd name="T11" fmla="*/ 0 h 156"/>
                <a:gd name="T12" fmla="*/ 623 w 623"/>
                <a:gd name="T13" fmla="*/ 114 h 156"/>
                <a:gd name="T14" fmla="*/ 497 w 623"/>
                <a:gd name="T15" fmla="*/ 138 h 156"/>
                <a:gd name="T16" fmla="*/ 414 w 623"/>
                <a:gd name="T17" fmla="*/ 150 h 156"/>
                <a:gd name="T18" fmla="*/ 318 w 623"/>
                <a:gd name="T19" fmla="*/ 156 h 156"/>
                <a:gd name="T20" fmla="*/ 215 w 623"/>
                <a:gd name="T21" fmla="*/ 156 h 156"/>
                <a:gd name="T22" fmla="*/ 108 w 623"/>
                <a:gd name="T23" fmla="*/ 150 h 156"/>
                <a:gd name="T24" fmla="*/ 0 w 623"/>
                <a:gd name="T25" fmla="*/ 132 h 156"/>
                <a:gd name="T26" fmla="*/ 6 w 623"/>
                <a:gd name="T27" fmla="*/ 18 h 156"/>
                <a:gd name="T28" fmla="*/ 6 w 623"/>
                <a:gd name="T29" fmla="*/ 18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9" name="Freeform 13"/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>
                <a:gd name="T0" fmla="*/ 754 w 993"/>
                <a:gd name="T1" fmla="*/ 6 h 126"/>
                <a:gd name="T2" fmla="*/ 652 w 993"/>
                <a:gd name="T3" fmla="*/ 6 h 126"/>
                <a:gd name="T4" fmla="*/ 563 w 993"/>
                <a:gd name="T5" fmla="*/ 6 h 126"/>
                <a:gd name="T6" fmla="*/ 479 w 993"/>
                <a:gd name="T7" fmla="*/ 6 h 126"/>
                <a:gd name="T8" fmla="*/ 401 w 993"/>
                <a:gd name="T9" fmla="*/ 6 h 126"/>
                <a:gd name="T10" fmla="*/ 335 w 993"/>
                <a:gd name="T11" fmla="*/ 0 h 126"/>
                <a:gd name="T12" fmla="*/ 276 w 993"/>
                <a:gd name="T13" fmla="*/ 0 h 126"/>
                <a:gd name="T14" fmla="*/ 222 w 993"/>
                <a:gd name="T15" fmla="*/ 0 h 126"/>
                <a:gd name="T16" fmla="*/ 180 w 993"/>
                <a:gd name="T17" fmla="*/ 6 h 126"/>
                <a:gd name="T18" fmla="*/ 138 w 993"/>
                <a:gd name="T19" fmla="*/ 6 h 126"/>
                <a:gd name="T20" fmla="*/ 108 w 993"/>
                <a:gd name="T21" fmla="*/ 6 h 126"/>
                <a:gd name="T22" fmla="*/ 54 w 993"/>
                <a:gd name="T23" fmla="*/ 6 h 126"/>
                <a:gd name="T24" fmla="*/ 24 w 993"/>
                <a:gd name="T25" fmla="*/ 12 h 126"/>
                <a:gd name="T26" fmla="*/ 6 w 993"/>
                <a:gd name="T27" fmla="*/ 18 h 126"/>
                <a:gd name="T28" fmla="*/ 0 w 993"/>
                <a:gd name="T29" fmla="*/ 24 h 126"/>
                <a:gd name="T30" fmla="*/ 12 w 993"/>
                <a:gd name="T31" fmla="*/ 42 h 126"/>
                <a:gd name="T32" fmla="*/ 18 w 993"/>
                <a:gd name="T33" fmla="*/ 48 h 126"/>
                <a:gd name="T34" fmla="*/ 30 w 993"/>
                <a:gd name="T35" fmla="*/ 54 h 126"/>
                <a:gd name="T36" fmla="*/ 60 w 993"/>
                <a:gd name="T37" fmla="*/ 60 h 126"/>
                <a:gd name="T38" fmla="*/ 90 w 993"/>
                <a:gd name="T39" fmla="*/ 72 h 126"/>
                <a:gd name="T40" fmla="*/ 144 w 993"/>
                <a:gd name="T41" fmla="*/ 84 h 126"/>
                <a:gd name="T42" fmla="*/ 210 w 993"/>
                <a:gd name="T43" fmla="*/ 90 h 126"/>
                <a:gd name="T44" fmla="*/ 293 w 993"/>
                <a:gd name="T45" fmla="*/ 102 h 126"/>
                <a:gd name="T46" fmla="*/ 389 w 993"/>
                <a:gd name="T47" fmla="*/ 108 h 126"/>
                <a:gd name="T48" fmla="*/ 503 w 993"/>
                <a:gd name="T49" fmla="*/ 120 h 126"/>
                <a:gd name="T50" fmla="*/ 622 w 993"/>
                <a:gd name="T51" fmla="*/ 120 h 126"/>
                <a:gd name="T52" fmla="*/ 754 w 993"/>
                <a:gd name="T53" fmla="*/ 126 h 126"/>
                <a:gd name="T54" fmla="*/ 873 w 993"/>
                <a:gd name="T55" fmla="*/ 126 h 126"/>
                <a:gd name="T56" fmla="*/ 993 w 993"/>
                <a:gd name="T57" fmla="*/ 126 h 126"/>
                <a:gd name="T58" fmla="*/ 993 w 993"/>
                <a:gd name="T59" fmla="*/ 12 h 126"/>
                <a:gd name="T60" fmla="*/ 879 w 993"/>
                <a:gd name="T61" fmla="*/ 12 h 126"/>
                <a:gd name="T62" fmla="*/ 754 w 993"/>
                <a:gd name="T63" fmla="*/ 6 h 126"/>
                <a:gd name="T64" fmla="*/ 754 w 993"/>
                <a:gd name="T65" fmla="*/ 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0" name="Freeform 14"/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>
                <a:gd name="T0" fmla="*/ 0 w 969"/>
                <a:gd name="T1" fmla="*/ 0 h 245"/>
                <a:gd name="T2" fmla="*/ 24 w 969"/>
                <a:gd name="T3" fmla="*/ 54 h 245"/>
                <a:gd name="T4" fmla="*/ 66 w 969"/>
                <a:gd name="T5" fmla="*/ 96 h 245"/>
                <a:gd name="T6" fmla="*/ 120 w 969"/>
                <a:gd name="T7" fmla="*/ 137 h 245"/>
                <a:gd name="T8" fmla="*/ 198 w 969"/>
                <a:gd name="T9" fmla="*/ 173 h 245"/>
                <a:gd name="T10" fmla="*/ 293 w 969"/>
                <a:gd name="T11" fmla="*/ 203 h 245"/>
                <a:gd name="T12" fmla="*/ 353 w 969"/>
                <a:gd name="T13" fmla="*/ 215 h 245"/>
                <a:gd name="T14" fmla="*/ 413 w 969"/>
                <a:gd name="T15" fmla="*/ 227 h 245"/>
                <a:gd name="T16" fmla="*/ 479 w 969"/>
                <a:gd name="T17" fmla="*/ 233 h 245"/>
                <a:gd name="T18" fmla="*/ 556 w 969"/>
                <a:gd name="T19" fmla="*/ 239 h 245"/>
                <a:gd name="T20" fmla="*/ 634 w 969"/>
                <a:gd name="T21" fmla="*/ 245 h 245"/>
                <a:gd name="T22" fmla="*/ 724 w 969"/>
                <a:gd name="T23" fmla="*/ 245 h 245"/>
                <a:gd name="T24" fmla="*/ 855 w 969"/>
                <a:gd name="T25" fmla="*/ 245 h 245"/>
                <a:gd name="T26" fmla="*/ 969 w 969"/>
                <a:gd name="T27" fmla="*/ 239 h 245"/>
                <a:gd name="T28" fmla="*/ 969 w 969"/>
                <a:gd name="T29" fmla="*/ 60 h 245"/>
                <a:gd name="T30" fmla="*/ 700 w 969"/>
                <a:gd name="T31" fmla="*/ 60 h 245"/>
                <a:gd name="T32" fmla="*/ 503 w 969"/>
                <a:gd name="T33" fmla="*/ 54 h 245"/>
                <a:gd name="T34" fmla="*/ 317 w 969"/>
                <a:gd name="T35" fmla="*/ 42 h 245"/>
                <a:gd name="T36" fmla="*/ 150 w 969"/>
                <a:gd name="T37" fmla="*/ 24 h 245"/>
                <a:gd name="T38" fmla="*/ 72 w 969"/>
                <a:gd name="T39" fmla="*/ 12 h 245"/>
                <a:gd name="T40" fmla="*/ 0 w 969"/>
                <a:gd name="T41" fmla="*/ 0 h 245"/>
                <a:gd name="T42" fmla="*/ 0 w 969"/>
                <a:gd name="T43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1" name="Freeform 15"/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>
                <a:gd name="T0" fmla="*/ 700 w 951"/>
                <a:gd name="T1" fmla="*/ 0 h 90"/>
                <a:gd name="T2" fmla="*/ 598 w 951"/>
                <a:gd name="T3" fmla="*/ 0 h 90"/>
                <a:gd name="T4" fmla="*/ 515 w 951"/>
                <a:gd name="T5" fmla="*/ 0 h 90"/>
                <a:gd name="T6" fmla="*/ 431 w 951"/>
                <a:gd name="T7" fmla="*/ 0 h 90"/>
                <a:gd name="T8" fmla="*/ 365 w 951"/>
                <a:gd name="T9" fmla="*/ 0 h 90"/>
                <a:gd name="T10" fmla="*/ 299 w 951"/>
                <a:gd name="T11" fmla="*/ 0 h 90"/>
                <a:gd name="T12" fmla="*/ 245 w 951"/>
                <a:gd name="T13" fmla="*/ 0 h 90"/>
                <a:gd name="T14" fmla="*/ 198 w 951"/>
                <a:gd name="T15" fmla="*/ 0 h 90"/>
                <a:gd name="T16" fmla="*/ 162 w 951"/>
                <a:gd name="T17" fmla="*/ 0 h 90"/>
                <a:gd name="T18" fmla="*/ 126 w 951"/>
                <a:gd name="T19" fmla="*/ 6 h 90"/>
                <a:gd name="T20" fmla="*/ 96 w 951"/>
                <a:gd name="T21" fmla="*/ 6 h 90"/>
                <a:gd name="T22" fmla="*/ 54 w 951"/>
                <a:gd name="T23" fmla="*/ 12 h 90"/>
                <a:gd name="T24" fmla="*/ 30 w 951"/>
                <a:gd name="T25" fmla="*/ 12 h 90"/>
                <a:gd name="T26" fmla="*/ 12 w 951"/>
                <a:gd name="T27" fmla="*/ 18 h 90"/>
                <a:gd name="T28" fmla="*/ 6 w 951"/>
                <a:gd name="T29" fmla="*/ 18 h 90"/>
                <a:gd name="T30" fmla="*/ 0 w 951"/>
                <a:gd name="T31" fmla="*/ 24 h 90"/>
                <a:gd name="T32" fmla="*/ 6 w 951"/>
                <a:gd name="T33" fmla="*/ 30 h 90"/>
                <a:gd name="T34" fmla="*/ 24 w 951"/>
                <a:gd name="T35" fmla="*/ 36 h 90"/>
                <a:gd name="T36" fmla="*/ 54 w 951"/>
                <a:gd name="T37" fmla="*/ 42 h 90"/>
                <a:gd name="T38" fmla="*/ 102 w 951"/>
                <a:gd name="T39" fmla="*/ 54 h 90"/>
                <a:gd name="T40" fmla="*/ 168 w 951"/>
                <a:gd name="T41" fmla="*/ 60 h 90"/>
                <a:gd name="T42" fmla="*/ 251 w 951"/>
                <a:gd name="T43" fmla="*/ 66 h 90"/>
                <a:gd name="T44" fmla="*/ 341 w 951"/>
                <a:gd name="T45" fmla="*/ 78 h 90"/>
                <a:gd name="T46" fmla="*/ 449 w 951"/>
                <a:gd name="T47" fmla="*/ 84 h 90"/>
                <a:gd name="T48" fmla="*/ 568 w 951"/>
                <a:gd name="T49" fmla="*/ 84 h 90"/>
                <a:gd name="T50" fmla="*/ 694 w 951"/>
                <a:gd name="T51" fmla="*/ 90 h 90"/>
                <a:gd name="T52" fmla="*/ 825 w 951"/>
                <a:gd name="T53" fmla="*/ 90 h 90"/>
                <a:gd name="T54" fmla="*/ 951 w 951"/>
                <a:gd name="T55" fmla="*/ 90 h 90"/>
                <a:gd name="T56" fmla="*/ 951 w 951"/>
                <a:gd name="T57" fmla="*/ 6 h 90"/>
                <a:gd name="T58" fmla="*/ 831 w 951"/>
                <a:gd name="T59" fmla="*/ 6 h 90"/>
                <a:gd name="T60" fmla="*/ 772 w 951"/>
                <a:gd name="T61" fmla="*/ 6 h 90"/>
                <a:gd name="T62" fmla="*/ 700 w 951"/>
                <a:gd name="T63" fmla="*/ 0 h 90"/>
                <a:gd name="T64" fmla="*/ 700 w 951"/>
                <a:gd name="T65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2" name="Freeform 16"/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>
                <a:gd name="T0" fmla="*/ 102 w 102"/>
                <a:gd name="T1" fmla="*/ 0 h 155"/>
                <a:gd name="T2" fmla="*/ 0 w 102"/>
                <a:gd name="T3" fmla="*/ 12 h 155"/>
                <a:gd name="T4" fmla="*/ 30 w 102"/>
                <a:gd name="T5" fmla="*/ 72 h 155"/>
                <a:gd name="T6" fmla="*/ 30 w 102"/>
                <a:gd name="T7" fmla="*/ 155 h 155"/>
                <a:gd name="T8" fmla="*/ 72 w 102"/>
                <a:gd name="T9" fmla="*/ 155 h 155"/>
                <a:gd name="T10" fmla="*/ 72 w 102"/>
                <a:gd name="T11" fmla="*/ 66 h 155"/>
                <a:gd name="T12" fmla="*/ 102 w 102"/>
                <a:gd name="T13" fmla="*/ 0 h 155"/>
                <a:gd name="T14" fmla="*/ 102 w 102"/>
                <a:gd name="T1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3" name="Freeform 17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>
                <a:gd name="T0" fmla="*/ 48 w 90"/>
                <a:gd name="T1" fmla="*/ 96 h 96"/>
                <a:gd name="T2" fmla="*/ 72 w 90"/>
                <a:gd name="T3" fmla="*/ 72 h 96"/>
                <a:gd name="T4" fmla="*/ 84 w 90"/>
                <a:gd name="T5" fmla="*/ 48 h 96"/>
                <a:gd name="T6" fmla="*/ 90 w 90"/>
                <a:gd name="T7" fmla="*/ 36 h 96"/>
                <a:gd name="T8" fmla="*/ 84 w 90"/>
                <a:gd name="T9" fmla="*/ 24 h 96"/>
                <a:gd name="T10" fmla="*/ 66 w 90"/>
                <a:gd name="T11" fmla="*/ 6 h 96"/>
                <a:gd name="T12" fmla="*/ 42 w 90"/>
                <a:gd name="T13" fmla="*/ 0 h 96"/>
                <a:gd name="T14" fmla="*/ 24 w 90"/>
                <a:gd name="T15" fmla="*/ 0 h 96"/>
                <a:gd name="T16" fmla="*/ 12 w 90"/>
                <a:gd name="T17" fmla="*/ 12 h 96"/>
                <a:gd name="T18" fmla="*/ 6 w 90"/>
                <a:gd name="T19" fmla="*/ 24 h 96"/>
                <a:gd name="T20" fmla="*/ 0 w 90"/>
                <a:gd name="T21" fmla="*/ 36 h 96"/>
                <a:gd name="T22" fmla="*/ 12 w 90"/>
                <a:gd name="T23" fmla="*/ 66 h 96"/>
                <a:gd name="T24" fmla="*/ 30 w 90"/>
                <a:gd name="T25" fmla="*/ 84 h 96"/>
                <a:gd name="T26" fmla="*/ 48 w 90"/>
                <a:gd name="T27" fmla="*/ 96 h 96"/>
                <a:gd name="T28" fmla="*/ 48 w 90"/>
                <a:gd name="T29" fmla="*/ 96 h 96"/>
                <a:gd name="T30" fmla="*/ 48 w 90"/>
                <a:gd name="T31" fmla="*/ 12 h 96"/>
                <a:gd name="T32" fmla="*/ 66 w 90"/>
                <a:gd name="T33" fmla="*/ 18 h 96"/>
                <a:gd name="T34" fmla="*/ 72 w 90"/>
                <a:gd name="T35" fmla="*/ 24 h 96"/>
                <a:gd name="T36" fmla="*/ 72 w 90"/>
                <a:gd name="T37" fmla="*/ 36 h 96"/>
                <a:gd name="T38" fmla="*/ 72 w 90"/>
                <a:gd name="T39" fmla="*/ 48 h 96"/>
                <a:gd name="T40" fmla="*/ 54 w 90"/>
                <a:gd name="T41" fmla="*/ 66 h 96"/>
                <a:gd name="T42" fmla="*/ 48 w 90"/>
                <a:gd name="T43" fmla="*/ 78 h 96"/>
                <a:gd name="T44" fmla="*/ 30 w 90"/>
                <a:gd name="T45" fmla="*/ 66 h 96"/>
                <a:gd name="T46" fmla="*/ 24 w 90"/>
                <a:gd name="T47" fmla="*/ 48 h 96"/>
                <a:gd name="T48" fmla="*/ 18 w 90"/>
                <a:gd name="T49" fmla="*/ 30 h 96"/>
                <a:gd name="T50" fmla="*/ 30 w 90"/>
                <a:gd name="T51" fmla="*/ 12 h 96"/>
                <a:gd name="T52" fmla="*/ 48 w 90"/>
                <a:gd name="T53" fmla="*/ 12 h 96"/>
                <a:gd name="T54" fmla="*/ 48 w 90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4" name="Freeform 18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>
                <a:gd name="T0" fmla="*/ 0 w 90"/>
                <a:gd name="T1" fmla="*/ 90 h 108"/>
                <a:gd name="T2" fmla="*/ 12 w 90"/>
                <a:gd name="T3" fmla="*/ 102 h 108"/>
                <a:gd name="T4" fmla="*/ 24 w 90"/>
                <a:gd name="T5" fmla="*/ 108 h 108"/>
                <a:gd name="T6" fmla="*/ 54 w 90"/>
                <a:gd name="T7" fmla="*/ 108 h 108"/>
                <a:gd name="T8" fmla="*/ 78 w 90"/>
                <a:gd name="T9" fmla="*/ 96 h 108"/>
                <a:gd name="T10" fmla="*/ 90 w 90"/>
                <a:gd name="T11" fmla="*/ 72 h 108"/>
                <a:gd name="T12" fmla="*/ 84 w 90"/>
                <a:gd name="T13" fmla="*/ 42 h 108"/>
                <a:gd name="T14" fmla="*/ 66 w 90"/>
                <a:gd name="T15" fmla="*/ 24 h 108"/>
                <a:gd name="T16" fmla="*/ 54 w 90"/>
                <a:gd name="T17" fmla="*/ 12 h 108"/>
                <a:gd name="T18" fmla="*/ 48 w 90"/>
                <a:gd name="T19" fmla="*/ 6 h 108"/>
                <a:gd name="T20" fmla="*/ 48 w 90"/>
                <a:gd name="T21" fmla="*/ 6 h 108"/>
                <a:gd name="T22" fmla="*/ 48 w 90"/>
                <a:gd name="T23" fmla="*/ 0 h 108"/>
                <a:gd name="T24" fmla="*/ 24 w 90"/>
                <a:gd name="T25" fmla="*/ 24 h 108"/>
                <a:gd name="T26" fmla="*/ 6 w 90"/>
                <a:gd name="T27" fmla="*/ 48 h 108"/>
                <a:gd name="T28" fmla="*/ 0 w 90"/>
                <a:gd name="T29" fmla="*/ 66 h 108"/>
                <a:gd name="T30" fmla="*/ 0 w 90"/>
                <a:gd name="T31" fmla="*/ 90 h 108"/>
                <a:gd name="T32" fmla="*/ 0 w 90"/>
                <a:gd name="T33" fmla="*/ 90 h 108"/>
                <a:gd name="T34" fmla="*/ 12 w 90"/>
                <a:gd name="T35" fmla="*/ 66 h 108"/>
                <a:gd name="T36" fmla="*/ 18 w 90"/>
                <a:gd name="T37" fmla="*/ 48 h 108"/>
                <a:gd name="T38" fmla="*/ 30 w 90"/>
                <a:gd name="T39" fmla="*/ 36 h 108"/>
                <a:gd name="T40" fmla="*/ 42 w 90"/>
                <a:gd name="T41" fmla="*/ 24 h 108"/>
                <a:gd name="T42" fmla="*/ 48 w 90"/>
                <a:gd name="T43" fmla="*/ 18 h 108"/>
                <a:gd name="T44" fmla="*/ 66 w 90"/>
                <a:gd name="T45" fmla="*/ 30 h 108"/>
                <a:gd name="T46" fmla="*/ 72 w 90"/>
                <a:gd name="T47" fmla="*/ 48 h 108"/>
                <a:gd name="T48" fmla="*/ 78 w 90"/>
                <a:gd name="T49" fmla="*/ 72 h 108"/>
                <a:gd name="T50" fmla="*/ 78 w 90"/>
                <a:gd name="T51" fmla="*/ 84 h 108"/>
                <a:gd name="T52" fmla="*/ 66 w 90"/>
                <a:gd name="T53" fmla="*/ 96 h 108"/>
                <a:gd name="T54" fmla="*/ 42 w 90"/>
                <a:gd name="T55" fmla="*/ 102 h 108"/>
                <a:gd name="T56" fmla="*/ 30 w 90"/>
                <a:gd name="T57" fmla="*/ 96 h 108"/>
                <a:gd name="T58" fmla="*/ 18 w 90"/>
                <a:gd name="T59" fmla="*/ 90 h 108"/>
                <a:gd name="T60" fmla="*/ 12 w 90"/>
                <a:gd name="T61" fmla="*/ 78 h 108"/>
                <a:gd name="T62" fmla="*/ 12 w 90"/>
                <a:gd name="T63" fmla="*/ 66 h 108"/>
                <a:gd name="T64" fmla="*/ 12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5" name="Freeform 19"/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>
                <a:gd name="T0" fmla="*/ 102 w 102"/>
                <a:gd name="T1" fmla="*/ 0 h 156"/>
                <a:gd name="T2" fmla="*/ 0 w 102"/>
                <a:gd name="T3" fmla="*/ 6 h 156"/>
                <a:gd name="T4" fmla="*/ 30 w 102"/>
                <a:gd name="T5" fmla="*/ 72 h 156"/>
                <a:gd name="T6" fmla="*/ 30 w 102"/>
                <a:gd name="T7" fmla="*/ 156 h 156"/>
                <a:gd name="T8" fmla="*/ 72 w 102"/>
                <a:gd name="T9" fmla="*/ 156 h 156"/>
                <a:gd name="T10" fmla="*/ 72 w 102"/>
                <a:gd name="T11" fmla="*/ 66 h 156"/>
                <a:gd name="T12" fmla="*/ 102 w 102"/>
                <a:gd name="T13" fmla="*/ 0 h 156"/>
                <a:gd name="T14" fmla="*/ 102 w 102"/>
                <a:gd name="T1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6" name="Freeform 20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>
                <a:gd name="T0" fmla="*/ 42 w 84"/>
                <a:gd name="T1" fmla="*/ 96 h 96"/>
                <a:gd name="T2" fmla="*/ 66 w 84"/>
                <a:gd name="T3" fmla="*/ 78 h 96"/>
                <a:gd name="T4" fmla="*/ 84 w 84"/>
                <a:gd name="T5" fmla="*/ 54 h 96"/>
                <a:gd name="T6" fmla="*/ 84 w 84"/>
                <a:gd name="T7" fmla="*/ 30 h 96"/>
                <a:gd name="T8" fmla="*/ 66 w 84"/>
                <a:gd name="T9" fmla="*/ 6 h 96"/>
                <a:gd name="T10" fmla="*/ 42 w 84"/>
                <a:gd name="T11" fmla="*/ 0 h 96"/>
                <a:gd name="T12" fmla="*/ 24 w 84"/>
                <a:gd name="T13" fmla="*/ 6 h 96"/>
                <a:gd name="T14" fmla="*/ 12 w 84"/>
                <a:gd name="T15" fmla="*/ 18 h 96"/>
                <a:gd name="T16" fmla="*/ 6 w 84"/>
                <a:gd name="T17" fmla="*/ 30 h 96"/>
                <a:gd name="T18" fmla="*/ 0 w 84"/>
                <a:gd name="T19" fmla="*/ 42 h 96"/>
                <a:gd name="T20" fmla="*/ 12 w 84"/>
                <a:gd name="T21" fmla="*/ 66 h 96"/>
                <a:gd name="T22" fmla="*/ 30 w 84"/>
                <a:gd name="T23" fmla="*/ 84 h 96"/>
                <a:gd name="T24" fmla="*/ 42 w 84"/>
                <a:gd name="T25" fmla="*/ 96 h 96"/>
                <a:gd name="T26" fmla="*/ 42 w 84"/>
                <a:gd name="T27" fmla="*/ 96 h 96"/>
                <a:gd name="T28" fmla="*/ 48 w 84"/>
                <a:gd name="T29" fmla="*/ 12 h 96"/>
                <a:gd name="T30" fmla="*/ 66 w 84"/>
                <a:gd name="T31" fmla="*/ 18 h 96"/>
                <a:gd name="T32" fmla="*/ 72 w 84"/>
                <a:gd name="T33" fmla="*/ 30 h 96"/>
                <a:gd name="T34" fmla="*/ 72 w 84"/>
                <a:gd name="T35" fmla="*/ 42 h 96"/>
                <a:gd name="T36" fmla="*/ 66 w 84"/>
                <a:gd name="T37" fmla="*/ 54 h 96"/>
                <a:gd name="T38" fmla="*/ 54 w 84"/>
                <a:gd name="T39" fmla="*/ 72 h 96"/>
                <a:gd name="T40" fmla="*/ 42 w 84"/>
                <a:gd name="T41" fmla="*/ 84 h 96"/>
                <a:gd name="T42" fmla="*/ 42 w 84"/>
                <a:gd name="T43" fmla="*/ 84 h 96"/>
                <a:gd name="T44" fmla="*/ 30 w 84"/>
                <a:gd name="T45" fmla="*/ 72 h 96"/>
                <a:gd name="T46" fmla="*/ 18 w 84"/>
                <a:gd name="T47" fmla="*/ 54 h 96"/>
                <a:gd name="T48" fmla="*/ 18 w 84"/>
                <a:gd name="T49" fmla="*/ 30 h 96"/>
                <a:gd name="T50" fmla="*/ 30 w 84"/>
                <a:gd name="T51" fmla="*/ 18 h 96"/>
                <a:gd name="T52" fmla="*/ 48 w 84"/>
                <a:gd name="T53" fmla="*/ 12 h 96"/>
                <a:gd name="T54" fmla="*/ 48 w 84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7" name="Freeform 21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>
                <a:gd name="T0" fmla="*/ 6 w 90"/>
                <a:gd name="T1" fmla="*/ 90 h 108"/>
                <a:gd name="T2" fmla="*/ 18 w 90"/>
                <a:gd name="T3" fmla="*/ 102 h 108"/>
                <a:gd name="T4" fmla="*/ 30 w 90"/>
                <a:gd name="T5" fmla="*/ 108 h 108"/>
                <a:gd name="T6" fmla="*/ 60 w 90"/>
                <a:gd name="T7" fmla="*/ 108 h 108"/>
                <a:gd name="T8" fmla="*/ 84 w 90"/>
                <a:gd name="T9" fmla="*/ 96 h 108"/>
                <a:gd name="T10" fmla="*/ 90 w 90"/>
                <a:gd name="T11" fmla="*/ 84 h 108"/>
                <a:gd name="T12" fmla="*/ 90 w 90"/>
                <a:gd name="T13" fmla="*/ 66 h 108"/>
                <a:gd name="T14" fmla="*/ 84 w 90"/>
                <a:gd name="T15" fmla="*/ 36 h 108"/>
                <a:gd name="T16" fmla="*/ 72 w 90"/>
                <a:gd name="T17" fmla="*/ 18 h 108"/>
                <a:gd name="T18" fmla="*/ 60 w 90"/>
                <a:gd name="T19" fmla="*/ 6 h 108"/>
                <a:gd name="T20" fmla="*/ 54 w 90"/>
                <a:gd name="T21" fmla="*/ 0 h 108"/>
                <a:gd name="T22" fmla="*/ 54 w 90"/>
                <a:gd name="T23" fmla="*/ 0 h 108"/>
                <a:gd name="T24" fmla="*/ 48 w 90"/>
                <a:gd name="T25" fmla="*/ 0 h 108"/>
                <a:gd name="T26" fmla="*/ 24 w 90"/>
                <a:gd name="T27" fmla="*/ 24 h 108"/>
                <a:gd name="T28" fmla="*/ 12 w 90"/>
                <a:gd name="T29" fmla="*/ 48 h 108"/>
                <a:gd name="T30" fmla="*/ 0 w 90"/>
                <a:gd name="T31" fmla="*/ 66 h 108"/>
                <a:gd name="T32" fmla="*/ 6 w 90"/>
                <a:gd name="T33" fmla="*/ 90 h 108"/>
                <a:gd name="T34" fmla="*/ 6 w 90"/>
                <a:gd name="T35" fmla="*/ 90 h 108"/>
                <a:gd name="T36" fmla="*/ 18 w 90"/>
                <a:gd name="T37" fmla="*/ 66 h 108"/>
                <a:gd name="T38" fmla="*/ 24 w 90"/>
                <a:gd name="T39" fmla="*/ 48 h 108"/>
                <a:gd name="T40" fmla="*/ 36 w 90"/>
                <a:gd name="T41" fmla="*/ 30 h 108"/>
                <a:gd name="T42" fmla="*/ 42 w 90"/>
                <a:gd name="T43" fmla="*/ 18 h 108"/>
                <a:gd name="T44" fmla="*/ 48 w 90"/>
                <a:gd name="T45" fmla="*/ 12 h 108"/>
                <a:gd name="T46" fmla="*/ 78 w 90"/>
                <a:gd name="T47" fmla="*/ 42 h 108"/>
                <a:gd name="T48" fmla="*/ 84 w 90"/>
                <a:gd name="T49" fmla="*/ 66 h 108"/>
                <a:gd name="T50" fmla="*/ 66 w 90"/>
                <a:gd name="T51" fmla="*/ 90 h 108"/>
                <a:gd name="T52" fmla="*/ 54 w 90"/>
                <a:gd name="T53" fmla="*/ 96 h 108"/>
                <a:gd name="T54" fmla="*/ 42 w 90"/>
                <a:gd name="T55" fmla="*/ 96 h 108"/>
                <a:gd name="T56" fmla="*/ 30 w 90"/>
                <a:gd name="T57" fmla="*/ 96 h 108"/>
                <a:gd name="T58" fmla="*/ 24 w 90"/>
                <a:gd name="T59" fmla="*/ 84 h 108"/>
                <a:gd name="T60" fmla="*/ 18 w 90"/>
                <a:gd name="T61" fmla="*/ 78 h 108"/>
                <a:gd name="T62" fmla="*/ 18 w 90"/>
                <a:gd name="T63" fmla="*/ 66 h 108"/>
                <a:gd name="T64" fmla="*/ 18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8" name="Freeform 22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>
                <a:gd name="T0" fmla="*/ 30 w 66"/>
                <a:gd name="T1" fmla="*/ 96 h 96"/>
                <a:gd name="T2" fmla="*/ 54 w 66"/>
                <a:gd name="T3" fmla="*/ 72 h 96"/>
                <a:gd name="T4" fmla="*/ 66 w 66"/>
                <a:gd name="T5" fmla="*/ 48 h 96"/>
                <a:gd name="T6" fmla="*/ 66 w 66"/>
                <a:gd name="T7" fmla="*/ 24 h 96"/>
                <a:gd name="T8" fmla="*/ 54 w 66"/>
                <a:gd name="T9" fmla="*/ 6 h 96"/>
                <a:gd name="T10" fmla="*/ 30 w 66"/>
                <a:gd name="T11" fmla="*/ 0 h 96"/>
                <a:gd name="T12" fmla="*/ 18 w 66"/>
                <a:gd name="T13" fmla="*/ 0 h 96"/>
                <a:gd name="T14" fmla="*/ 6 w 66"/>
                <a:gd name="T15" fmla="*/ 12 h 96"/>
                <a:gd name="T16" fmla="*/ 0 w 66"/>
                <a:gd name="T17" fmla="*/ 36 h 96"/>
                <a:gd name="T18" fmla="*/ 6 w 66"/>
                <a:gd name="T19" fmla="*/ 60 h 96"/>
                <a:gd name="T20" fmla="*/ 18 w 66"/>
                <a:gd name="T21" fmla="*/ 84 h 96"/>
                <a:gd name="T22" fmla="*/ 30 w 66"/>
                <a:gd name="T23" fmla="*/ 96 h 96"/>
                <a:gd name="T24" fmla="*/ 30 w 66"/>
                <a:gd name="T25" fmla="*/ 96 h 96"/>
                <a:gd name="T26" fmla="*/ 30 w 66"/>
                <a:gd name="T27" fmla="*/ 12 h 96"/>
                <a:gd name="T28" fmla="*/ 48 w 66"/>
                <a:gd name="T29" fmla="*/ 18 h 96"/>
                <a:gd name="T30" fmla="*/ 54 w 66"/>
                <a:gd name="T31" fmla="*/ 24 h 96"/>
                <a:gd name="T32" fmla="*/ 54 w 66"/>
                <a:gd name="T33" fmla="*/ 36 h 96"/>
                <a:gd name="T34" fmla="*/ 48 w 66"/>
                <a:gd name="T35" fmla="*/ 48 h 96"/>
                <a:gd name="T36" fmla="*/ 36 w 66"/>
                <a:gd name="T37" fmla="*/ 66 h 96"/>
                <a:gd name="T38" fmla="*/ 30 w 66"/>
                <a:gd name="T39" fmla="*/ 78 h 96"/>
                <a:gd name="T40" fmla="*/ 18 w 66"/>
                <a:gd name="T41" fmla="*/ 66 h 96"/>
                <a:gd name="T42" fmla="*/ 12 w 66"/>
                <a:gd name="T43" fmla="*/ 48 h 96"/>
                <a:gd name="T44" fmla="*/ 6 w 66"/>
                <a:gd name="T45" fmla="*/ 30 h 96"/>
                <a:gd name="T46" fmla="*/ 18 w 66"/>
                <a:gd name="T47" fmla="*/ 12 h 96"/>
                <a:gd name="T48" fmla="*/ 30 w 66"/>
                <a:gd name="T49" fmla="*/ 12 h 96"/>
                <a:gd name="T50" fmla="*/ 30 w 66"/>
                <a:gd name="T51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9" name="Freeform 23"/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>
                <a:gd name="T0" fmla="*/ 2577 w 2594"/>
                <a:gd name="T1" fmla="*/ 0 h 444"/>
                <a:gd name="T2" fmla="*/ 2594 w 2594"/>
                <a:gd name="T3" fmla="*/ 72 h 444"/>
                <a:gd name="T4" fmla="*/ 6 w 2594"/>
                <a:gd name="T5" fmla="*/ 444 h 444"/>
                <a:gd name="T6" fmla="*/ 0 w 2594"/>
                <a:gd name="T7" fmla="*/ 396 h 444"/>
                <a:gd name="T8" fmla="*/ 1225 w 2594"/>
                <a:gd name="T9" fmla="*/ 96 h 444"/>
                <a:gd name="T10" fmla="*/ 1351 w 2594"/>
                <a:gd name="T11" fmla="*/ 78 h 444"/>
                <a:gd name="T12" fmla="*/ 2577 w 2594"/>
                <a:gd name="T13" fmla="*/ 0 h 444"/>
                <a:gd name="T14" fmla="*/ 2577 w 2594"/>
                <a:gd name="T15" fmla="*/ 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0" name="Freeform 24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>
                <a:gd name="T0" fmla="*/ 36 w 84"/>
                <a:gd name="T1" fmla="*/ 95 h 95"/>
                <a:gd name="T2" fmla="*/ 60 w 84"/>
                <a:gd name="T3" fmla="*/ 77 h 95"/>
                <a:gd name="T4" fmla="*/ 78 w 84"/>
                <a:gd name="T5" fmla="*/ 53 h 95"/>
                <a:gd name="T6" fmla="*/ 84 w 84"/>
                <a:gd name="T7" fmla="*/ 42 h 95"/>
                <a:gd name="T8" fmla="*/ 84 w 84"/>
                <a:gd name="T9" fmla="*/ 30 h 95"/>
                <a:gd name="T10" fmla="*/ 72 w 84"/>
                <a:gd name="T11" fmla="*/ 6 h 95"/>
                <a:gd name="T12" fmla="*/ 42 w 84"/>
                <a:gd name="T13" fmla="*/ 0 h 95"/>
                <a:gd name="T14" fmla="*/ 30 w 84"/>
                <a:gd name="T15" fmla="*/ 0 h 95"/>
                <a:gd name="T16" fmla="*/ 12 w 84"/>
                <a:gd name="T17" fmla="*/ 12 h 95"/>
                <a:gd name="T18" fmla="*/ 0 w 84"/>
                <a:gd name="T19" fmla="*/ 24 h 95"/>
                <a:gd name="T20" fmla="*/ 0 w 84"/>
                <a:gd name="T21" fmla="*/ 36 h 95"/>
                <a:gd name="T22" fmla="*/ 6 w 84"/>
                <a:gd name="T23" fmla="*/ 59 h 95"/>
                <a:gd name="T24" fmla="*/ 24 w 84"/>
                <a:gd name="T25" fmla="*/ 83 h 95"/>
                <a:gd name="T26" fmla="*/ 36 w 84"/>
                <a:gd name="T27" fmla="*/ 95 h 95"/>
                <a:gd name="T28" fmla="*/ 36 w 84"/>
                <a:gd name="T29" fmla="*/ 95 h 95"/>
                <a:gd name="T30" fmla="*/ 48 w 84"/>
                <a:gd name="T31" fmla="*/ 12 h 95"/>
                <a:gd name="T32" fmla="*/ 66 w 84"/>
                <a:gd name="T33" fmla="*/ 18 h 95"/>
                <a:gd name="T34" fmla="*/ 72 w 84"/>
                <a:gd name="T35" fmla="*/ 30 h 95"/>
                <a:gd name="T36" fmla="*/ 72 w 84"/>
                <a:gd name="T37" fmla="*/ 42 h 95"/>
                <a:gd name="T38" fmla="*/ 66 w 84"/>
                <a:gd name="T39" fmla="*/ 53 h 95"/>
                <a:gd name="T40" fmla="*/ 48 w 84"/>
                <a:gd name="T41" fmla="*/ 71 h 95"/>
                <a:gd name="T42" fmla="*/ 42 w 84"/>
                <a:gd name="T43" fmla="*/ 77 h 95"/>
                <a:gd name="T44" fmla="*/ 36 w 84"/>
                <a:gd name="T45" fmla="*/ 77 h 95"/>
                <a:gd name="T46" fmla="*/ 24 w 84"/>
                <a:gd name="T47" fmla="*/ 65 h 95"/>
                <a:gd name="T48" fmla="*/ 18 w 84"/>
                <a:gd name="T49" fmla="*/ 48 h 95"/>
                <a:gd name="T50" fmla="*/ 18 w 84"/>
                <a:gd name="T51" fmla="*/ 30 h 95"/>
                <a:gd name="T52" fmla="*/ 30 w 84"/>
                <a:gd name="T53" fmla="*/ 12 h 95"/>
                <a:gd name="T54" fmla="*/ 48 w 84"/>
                <a:gd name="T55" fmla="*/ 12 h 95"/>
                <a:gd name="T56" fmla="*/ 48 w 84"/>
                <a:gd name="T57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1" name="Freeform 25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>
                <a:gd name="T0" fmla="*/ 12 w 90"/>
                <a:gd name="T1" fmla="*/ 96 h 108"/>
                <a:gd name="T2" fmla="*/ 24 w 90"/>
                <a:gd name="T3" fmla="*/ 108 h 108"/>
                <a:gd name="T4" fmla="*/ 42 w 90"/>
                <a:gd name="T5" fmla="*/ 108 h 108"/>
                <a:gd name="T6" fmla="*/ 66 w 90"/>
                <a:gd name="T7" fmla="*/ 102 h 108"/>
                <a:gd name="T8" fmla="*/ 84 w 90"/>
                <a:gd name="T9" fmla="*/ 78 h 108"/>
                <a:gd name="T10" fmla="*/ 90 w 90"/>
                <a:gd name="T11" fmla="*/ 66 h 108"/>
                <a:gd name="T12" fmla="*/ 84 w 90"/>
                <a:gd name="T13" fmla="*/ 48 h 108"/>
                <a:gd name="T14" fmla="*/ 66 w 90"/>
                <a:gd name="T15" fmla="*/ 24 h 108"/>
                <a:gd name="T16" fmla="*/ 48 w 90"/>
                <a:gd name="T17" fmla="*/ 12 h 108"/>
                <a:gd name="T18" fmla="*/ 36 w 90"/>
                <a:gd name="T19" fmla="*/ 0 h 108"/>
                <a:gd name="T20" fmla="*/ 30 w 90"/>
                <a:gd name="T21" fmla="*/ 0 h 108"/>
                <a:gd name="T22" fmla="*/ 30 w 90"/>
                <a:gd name="T23" fmla="*/ 0 h 108"/>
                <a:gd name="T24" fmla="*/ 24 w 90"/>
                <a:gd name="T25" fmla="*/ 0 h 108"/>
                <a:gd name="T26" fmla="*/ 12 w 90"/>
                <a:gd name="T27" fmla="*/ 30 h 108"/>
                <a:gd name="T28" fmla="*/ 0 w 90"/>
                <a:gd name="T29" fmla="*/ 54 h 108"/>
                <a:gd name="T30" fmla="*/ 0 w 90"/>
                <a:gd name="T31" fmla="*/ 78 h 108"/>
                <a:gd name="T32" fmla="*/ 12 w 90"/>
                <a:gd name="T33" fmla="*/ 96 h 108"/>
                <a:gd name="T34" fmla="*/ 12 w 90"/>
                <a:gd name="T35" fmla="*/ 96 h 108"/>
                <a:gd name="T36" fmla="*/ 12 w 90"/>
                <a:gd name="T37" fmla="*/ 72 h 108"/>
                <a:gd name="T38" fmla="*/ 18 w 90"/>
                <a:gd name="T39" fmla="*/ 54 h 108"/>
                <a:gd name="T40" fmla="*/ 24 w 90"/>
                <a:gd name="T41" fmla="*/ 36 h 108"/>
                <a:gd name="T42" fmla="*/ 30 w 90"/>
                <a:gd name="T43" fmla="*/ 18 h 108"/>
                <a:gd name="T44" fmla="*/ 30 w 90"/>
                <a:gd name="T45" fmla="*/ 12 h 108"/>
                <a:gd name="T46" fmla="*/ 48 w 90"/>
                <a:gd name="T47" fmla="*/ 24 h 108"/>
                <a:gd name="T48" fmla="*/ 66 w 90"/>
                <a:gd name="T49" fmla="*/ 36 h 108"/>
                <a:gd name="T50" fmla="*/ 78 w 90"/>
                <a:gd name="T51" fmla="*/ 54 h 108"/>
                <a:gd name="T52" fmla="*/ 78 w 90"/>
                <a:gd name="T53" fmla="*/ 72 h 108"/>
                <a:gd name="T54" fmla="*/ 72 w 90"/>
                <a:gd name="T55" fmla="*/ 84 h 108"/>
                <a:gd name="T56" fmla="*/ 48 w 90"/>
                <a:gd name="T57" fmla="*/ 96 h 108"/>
                <a:gd name="T58" fmla="*/ 36 w 90"/>
                <a:gd name="T59" fmla="*/ 96 h 108"/>
                <a:gd name="T60" fmla="*/ 24 w 90"/>
                <a:gd name="T61" fmla="*/ 90 h 108"/>
                <a:gd name="T62" fmla="*/ 18 w 90"/>
                <a:gd name="T63" fmla="*/ 84 h 108"/>
                <a:gd name="T64" fmla="*/ 12 w 90"/>
                <a:gd name="T65" fmla="*/ 72 h 108"/>
                <a:gd name="T66" fmla="*/ 12 w 90"/>
                <a:gd name="T67" fmla="*/ 7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2" name="Freeform 26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>
                <a:gd name="T0" fmla="*/ 71 w 71"/>
                <a:gd name="T1" fmla="*/ 90 h 90"/>
                <a:gd name="T2" fmla="*/ 71 w 71"/>
                <a:gd name="T3" fmla="*/ 60 h 90"/>
                <a:gd name="T4" fmla="*/ 71 w 71"/>
                <a:gd name="T5" fmla="*/ 36 h 90"/>
                <a:gd name="T6" fmla="*/ 60 w 71"/>
                <a:gd name="T7" fmla="*/ 12 h 90"/>
                <a:gd name="T8" fmla="*/ 36 w 71"/>
                <a:gd name="T9" fmla="*/ 0 h 90"/>
                <a:gd name="T10" fmla="*/ 12 w 71"/>
                <a:gd name="T11" fmla="*/ 12 h 90"/>
                <a:gd name="T12" fmla="*/ 0 w 71"/>
                <a:gd name="T13" fmla="*/ 36 h 90"/>
                <a:gd name="T14" fmla="*/ 6 w 71"/>
                <a:gd name="T15" fmla="*/ 60 h 90"/>
                <a:gd name="T16" fmla="*/ 30 w 71"/>
                <a:gd name="T17" fmla="*/ 78 h 90"/>
                <a:gd name="T18" fmla="*/ 54 w 71"/>
                <a:gd name="T19" fmla="*/ 90 h 90"/>
                <a:gd name="T20" fmla="*/ 71 w 71"/>
                <a:gd name="T21" fmla="*/ 90 h 90"/>
                <a:gd name="T22" fmla="*/ 71 w 71"/>
                <a:gd name="T23" fmla="*/ 90 h 90"/>
                <a:gd name="T24" fmla="*/ 24 w 71"/>
                <a:gd name="T25" fmla="*/ 18 h 90"/>
                <a:gd name="T26" fmla="*/ 42 w 71"/>
                <a:gd name="T27" fmla="*/ 18 h 90"/>
                <a:gd name="T28" fmla="*/ 54 w 71"/>
                <a:gd name="T29" fmla="*/ 18 h 90"/>
                <a:gd name="T30" fmla="*/ 60 w 71"/>
                <a:gd name="T31" fmla="*/ 42 h 90"/>
                <a:gd name="T32" fmla="*/ 60 w 71"/>
                <a:gd name="T33" fmla="*/ 66 h 90"/>
                <a:gd name="T34" fmla="*/ 60 w 71"/>
                <a:gd name="T35" fmla="*/ 72 h 90"/>
                <a:gd name="T36" fmla="*/ 60 w 71"/>
                <a:gd name="T37" fmla="*/ 78 h 90"/>
                <a:gd name="T38" fmla="*/ 42 w 71"/>
                <a:gd name="T39" fmla="*/ 72 h 90"/>
                <a:gd name="T40" fmla="*/ 24 w 71"/>
                <a:gd name="T41" fmla="*/ 66 h 90"/>
                <a:gd name="T42" fmla="*/ 12 w 71"/>
                <a:gd name="T43" fmla="*/ 48 h 90"/>
                <a:gd name="T44" fmla="*/ 12 w 71"/>
                <a:gd name="T45" fmla="*/ 30 h 90"/>
                <a:gd name="T46" fmla="*/ 24 w 71"/>
                <a:gd name="T47" fmla="*/ 18 h 90"/>
                <a:gd name="T48" fmla="*/ 24 w 71"/>
                <a:gd name="T49" fmla="*/ 1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3" name="Oval 27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4" name="Oval 28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5" name="Oval 29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6" name="Freeform 30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>
                <a:gd name="T0" fmla="*/ 66 w 90"/>
                <a:gd name="T1" fmla="*/ 96 h 96"/>
                <a:gd name="T2" fmla="*/ 78 w 90"/>
                <a:gd name="T3" fmla="*/ 66 h 96"/>
                <a:gd name="T4" fmla="*/ 90 w 90"/>
                <a:gd name="T5" fmla="*/ 42 h 96"/>
                <a:gd name="T6" fmla="*/ 78 w 90"/>
                <a:gd name="T7" fmla="*/ 18 h 96"/>
                <a:gd name="T8" fmla="*/ 60 w 90"/>
                <a:gd name="T9" fmla="*/ 0 h 96"/>
                <a:gd name="T10" fmla="*/ 30 w 90"/>
                <a:gd name="T11" fmla="*/ 6 h 96"/>
                <a:gd name="T12" fmla="*/ 18 w 90"/>
                <a:gd name="T13" fmla="*/ 18 h 96"/>
                <a:gd name="T14" fmla="*/ 6 w 90"/>
                <a:gd name="T15" fmla="*/ 30 h 96"/>
                <a:gd name="T16" fmla="*/ 0 w 90"/>
                <a:gd name="T17" fmla="*/ 42 h 96"/>
                <a:gd name="T18" fmla="*/ 6 w 90"/>
                <a:gd name="T19" fmla="*/ 60 h 96"/>
                <a:gd name="T20" fmla="*/ 24 w 90"/>
                <a:gd name="T21" fmla="*/ 78 h 96"/>
                <a:gd name="T22" fmla="*/ 48 w 90"/>
                <a:gd name="T23" fmla="*/ 90 h 96"/>
                <a:gd name="T24" fmla="*/ 66 w 90"/>
                <a:gd name="T25" fmla="*/ 96 h 96"/>
                <a:gd name="T26" fmla="*/ 66 w 90"/>
                <a:gd name="T27" fmla="*/ 96 h 96"/>
                <a:gd name="T28" fmla="*/ 42 w 90"/>
                <a:gd name="T29" fmla="*/ 18 h 96"/>
                <a:gd name="T30" fmla="*/ 60 w 90"/>
                <a:gd name="T31" fmla="*/ 18 h 96"/>
                <a:gd name="T32" fmla="*/ 72 w 90"/>
                <a:gd name="T33" fmla="*/ 24 h 96"/>
                <a:gd name="T34" fmla="*/ 72 w 90"/>
                <a:gd name="T35" fmla="*/ 36 h 96"/>
                <a:gd name="T36" fmla="*/ 72 w 90"/>
                <a:gd name="T37" fmla="*/ 48 h 96"/>
                <a:gd name="T38" fmla="*/ 66 w 90"/>
                <a:gd name="T39" fmla="*/ 72 h 96"/>
                <a:gd name="T40" fmla="*/ 60 w 90"/>
                <a:gd name="T41" fmla="*/ 78 h 96"/>
                <a:gd name="T42" fmla="*/ 60 w 90"/>
                <a:gd name="T43" fmla="*/ 84 h 96"/>
                <a:gd name="T44" fmla="*/ 42 w 90"/>
                <a:gd name="T45" fmla="*/ 72 h 96"/>
                <a:gd name="T46" fmla="*/ 30 w 90"/>
                <a:gd name="T47" fmla="*/ 66 h 96"/>
                <a:gd name="T48" fmla="*/ 18 w 90"/>
                <a:gd name="T49" fmla="*/ 42 h 96"/>
                <a:gd name="T50" fmla="*/ 24 w 90"/>
                <a:gd name="T51" fmla="*/ 30 h 96"/>
                <a:gd name="T52" fmla="*/ 42 w 90"/>
                <a:gd name="T53" fmla="*/ 18 h 96"/>
                <a:gd name="T54" fmla="*/ 42 w 90"/>
                <a:gd name="T55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7" name="Freeform 31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>
                <a:gd name="T0" fmla="*/ 0 w 72"/>
                <a:gd name="T1" fmla="*/ 90 h 108"/>
                <a:gd name="T2" fmla="*/ 12 w 72"/>
                <a:gd name="T3" fmla="*/ 102 h 108"/>
                <a:gd name="T4" fmla="*/ 24 w 72"/>
                <a:gd name="T5" fmla="*/ 108 h 108"/>
                <a:gd name="T6" fmla="*/ 48 w 72"/>
                <a:gd name="T7" fmla="*/ 108 h 108"/>
                <a:gd name="T8" fmla="*/ 66 w 72"/>
                <a:gd name="T9" fmla="*/ 96 h 108"/>
                <a:gd name="T10" fmla="*/ 72 w 72"/>
                <a:gd name="T11" fmla="*/ 66 h 108"/>
                <a:gd name="T12" fmla="*/ 66 w 72"/>
                <a:gd name="T13" fmla="*/ 42 h 108"/>
                <a:gd name="T14" fmla="*/ 60 w 72"/>
                <a:gd name="T15" fmla="*/ 18 h 108"/>
                <a:gd name="T16" fmla="*/ 48 w 72"/>
                <a:gd name="T17" fmla="*/ 6 h 108"/>
                <a:gd name="T18" fmla="*/ 42 w 72"/>
                <a:gd name="T19" fmla="*/ 0 h 108"/>
                <a:gd name="T20" fmla="*/ 42 w 72"/>
                <a:gd name="T21" fmla="*/ 0 h 108"/>
                <a:gd name="T22" fmla="*/ 36 w 72"/>
                <a:gd name="T23" fmla="*/ 0 h 108"/>
                <a:gd name="T24" fmla="*/ 18 w 72"/>
                <a:gd name="T25" fmla="*/ 24 h 108"/>
                <a:gd name="T26" fmla="*/ 6 w 72"/>
                <a:gd name="T27" fmla="*/ 48 h 108"/>
                <a:gd name="T28" fmla="*/ 0 w 72"/>
                <a:gd name="T29" fmla="*/ 66 h 108"/>
                <a:gd name="T30" fmla="*/ 0 w 72"/>
                <a:gd name="T31" fmla="*/ 90 h 108"/>
                <a:gd name="T32" fmla="*/ 0 w 72"/>
                <a:gd name="T33" fmla="*/ 90 h 108"/>
                <a:gd name="T34" fmla="*/ 12 w 72"/>
                <a:gd name="T35" fmla="*/ 66 h 108"/>
                <a:gd name="T36" fmla="*/ 18 w 72"/>
                <a:gd name="T37" fmla="*/ 48 h 108"/>
                <a:gd name="T38" fmla="*/ 24 w 72"/>
                <a:gd name="T39" fmla="*/ 36 h 108"/>
                <a:gd name="T40" fmla="*/ 30 w 72"/>
                <a:gd name="T41" fmla="*/ 24 h 108"/>
                <a:gd name="T42" fmla="*/ 36 w 72"/>
                <a:gd name="T43" fmla="*/ 18 h 108"/>
                <a:gd name="T44" fmla="*/ 54 w 72"/>
                <a:gd name="T45" fmla="*/ 30 h 108"/>
                <a:gd name="T46" fmla="*/ 60 w 72"/>
                <a:gd name="T47" fmla="*/ 48 h 108"/>
                <a:gd name="T48" fmla="*/ 66 w 72"/>
                <a:gd name="T49" fmla="*/ 72 h 108"/>
                <a:gd name="T50" fmla="*/ 66 w 72"/>
                <a:gd name="T51" fmla="*/ 84 h 108"/>
                <a:gd name="T52" fmla="*/ 54 w 72"/>
                <a:gd name="T53" fmla="*/ 96 h 108"/>
                <a:gd name="T54" fmla="*/ 30 w 72"/>
                <a:gd name="T55" fmla="*/ 102 h 108"/>
                <a:gd name="T56" fmla="*/ 24 w 72"/>
                <a:gd name="T57" fmla="*/ 96 h 108"/>
                <a:gd name="T58" fmla="*/ 12 w 72"/>
                <a:gd name="T59" fmla="*/ 90 h 108"/>
                <a:gd name="T60" fmla="*/ 12 w 72"/>
                <a:gd name="T61" fmla="*/ 78 h 108"/>
                <a:gd name="T62" fmla="*/ 12 w 72"/>
                <a:gd name="T63" fmla="*/ 66 h 108"/>
                <a:gd name="T64" fmla="*/ 12 w 72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8" name="Rectangle 32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9" name="Rectangle 33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90" name="AutoShape 34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91" name="Freeform 35"/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>
                <a:gd name="T0" fmla="*/ 252 w 252"/>
                <a:gd name="T1" fmla="*/ 1576 h 1576"/>
                <a:gd name="T2" fmla="*/ 12 w 252"/>
                <a:gd name="T3" fmla="*/ 84 h 1576"/>
                <a:gd name="T4" fmla="*/ 12 w 252"/>
                <a:gd name="T5" fmla="*/ 60 h 1576"/>
                <a:gd name="T6" fmla="*/ 0 w 252"/>
                <a:gd name="T7" fmla="*/ 12 h 1576"/>
                <a:gd name="T8" fmla="*/ 72 w 252"/>
                <a:gd name="T9" fmla="*/ 0 h 1576"/>
                <a:gd name="T10" fmla="*/ 72 w 252"/>
                <a:gd name="T11" fmla="*/ 0 h 1576"/>
                <a:gd name="T12" fmla="*/ 78 w 252"/>
                <a:gd name="T13" fmla="*/ 48 h 1576"/>
                <a:gd name="T14" fmla="*/ 88 w 252"/>
                <a:gd name="T15" fmla="*/ 66 h 1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92" name="Freeform 36"/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>
                <a:gd name="T0" fmla="*/ 161 w 316"/>
                <a:gd name="T1" fmla="*/ 0 h 138"/>
                <a:gd name="T2" fmla="*/ 227 w 316"/>
                <a:gd name="T3" fmla="*/ 6 h 138"/>
                <a:gd name="T4" fmla="*/ 275 w 316"/>
                <a:gd name="T5" fmla="*/ 36 h 138"/>
                <a:gd name="T6" fmla="*/ 304 w 316"/>
                <a:gd name="T7" fmla="*/ 78 h 138"/>
                <a:gd name="T8" fmla="*/ 316 w 316"/>
                <a:gd name="T9" fmla="*/ 138 h 138"/>
                <a:gd name="T10" fmla="*/ 0 w 316"/>
                <a:gd name="T11" fmla="*/ 138 h 138"/>
                <a:gd name="T12" fmla="*/ 11 w 316"/>
                <a:gd name="T13" fmla="*/ 78 h 138"/>
                <a:gd name="T14" fmla="*/ 47 w 316"/>
                <a:gd name="T15" fmla="*/ 36 h 138"/>
                <a:gd name="T16" fmla="*/ 95 w 316"/>
                <a:gd name="T17" fmla="*/ 6 h 138"/>
                <a:gd name="T18" fmla="*/ 161 w 316"/>
                <a:gd name="T19" fmla="*/ 0 h 138"/>
                <a:gd name="T20" fmla="*/ 161 w 316"/>
                <a:gd name="T21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</p:grpSp>
      <p:sp>
        <p:nvSpPr>
          <p:cNvPr id="45093" name="Rectangle 37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5094" name="Rectangle 3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5095" name="Rectangle 3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45096" name="Rectangle 40"/>
          <p:cNvSpPr>
            <a:spLocks noGrp="1" noChangeArrowheads="1"/>
          </p:cNvSpPr>
          <p:nvPr>
            <p:ph type="ctrTitle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45097" name="Rectangle 41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9D8C7686-24CC-4ED8-BDE7-5E575FAB77E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948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F2BD02-A69B-4DF4-99DF-899CC247C49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71585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F5D372-D8F3-4408-B50F-B2E215ECD78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28617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59F319-8359-4BF9-A630-1DA156313A7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14266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49FB45-28B7-4D2D-A271-BDC2CEE990F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66815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F08223-B3B8-41CF-B6E5-2D09CC9254A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12676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A40C11-44F2-413B-BD0E-D0A491198CE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25359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5A096D-52C8-4801-9298-59B05FBD856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10249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F2BD02-A69B-4DF4-99DF-899CC247C49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41362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0B80F2-A2FE-4A17-B4F3-E795D57A69B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43325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7856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B9C1074D-B336-4362-9BE2-D22ED9FE2C4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43142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8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45059" name="Rectangle 3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0" name="Oval 4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1" name="Rectangle 5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2" name="Freeform 6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>
                <a:gd name="T0" fmla="*/ 18 w 66"/>
                <a:gd name="T1" fmla="*/ 96 h 96"/>
                <a:gd name="T2" fmla="*/ 42 w 66"/>
                <a:gd name="T3" fmla="*/ 78 h 96"/>
                <a:gd name="T4" fmla="*/ 60 w 66"/>
                <a:gd name="T5" fmla="*/ 60 h 96"/>
                <a:gd name="T6" fmla="*/ 66 w 66"/>
                <a:gd name="T7" fmla="*/ 36 h 96"/>
                <a:gd name="T8" fmla="*/ 60 w 66"/>
                <a:gd name="T9" fmla="*/ 12 h 96"/>
                <a:gd name="T10" fmla="*/ 36 w 66"/>
                <a:gd name="T11" fmla="*/ 0 h 96"/>
                <a:gd name="T12" fmla="*/ 24 w 66"/>
                <a:gd name="T13" fmla="*/ 6 h 96"/>
                <a:gd name="T14" fmla="*/ 12 w 66"/>
                <a:gd name="T15" fmla="*/ 12 h 96"/>
                <a:gd name="T16" fmla="*/ 0 w 66"/>
                <a:gd name="T17" fmla="*/ 36 h 96"/>
                <a:gd name="T18" fmla="*/ 0 w 66"/>
                <a:gd name="T19" fmla="*/ 60 h 96"/>
                <a:gd name="T20" fmla="*/ 12 w 66"/>
                <a:gd name="T21" fmla="*/ 84 h 96"/>
                <a:gd name="T22" fmla="*/ 18 w 66"/>
                <a:gd name="T23" fmla="*/ 96 h 96"/>
                <a:gd name="T24" fmla="*/ 18 w 66"/>
                <a:gd name="T25" fmla="*/ 96 h 96"/>
                <a:gd name="T26" fmla="*/ 42 w 66"/>
                <a:gd name="T27" fmla="*/ 18 h 96"/>
                <a:gd name="T28" fmla="*/ 54 w 66"/>
                <a:gd name="T29" fmla="*/ 24 h 96"/>
                <a:gd name="T30" fmla="*/ 60 w 66"/>
                <a:gd name="T31" fmla="*/ 36 h 96"/>
                <a:gd name="T32" fmla="*/ 60 w 66"/>
                <a:gd name="T33" fmla="*/ 48 h 96"/>
                <a:gd name="T34" fmla="*/ 54 w 66"/>
                <a:gd name="T35" fmla="*/ 54 h 96"/>
                <a:gd name="T36" fmla="*/ 36 w 66"/>
                <a:gd name="T37" fmla="*/ 72 h 96"/>
                <a:gd name="T38" fmla="*/ 24 w 66"/>
                <a:gd name="T39" fmla="*/ 78 h 96"/>
                <a:gd name="T40" fmla="*/ 24 w 66"/>
                <a:gd name="T41" fmla="*/ 78 h 96"/>
                <a:gd name="T42" fmla="*/ 12 w 66"/>
                <a:gd name="T43" fmla="*/ 48 h 96"/>
                <a:gd name="T44" fmla="*/ 18 w 66"/>
                <a:gd name="T45" fmla="*/ 24 h 96"/>
                <a:gd name="T46" fmla="*/ 30 w 66"/>
                <a:gd name="T47" fmla="*/ 18 h 96"/>
                <a:gd name="T48" fmla="*/ 42 w 66"/>
                <a:gd name="T49" fmla="*/ 18 h 96"/>
                <a:gd name="T50" fmla="*/ 42 w 66"/>
                <a:gd name="T51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3" name="Rectangle 7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4" name="Rectangle 8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5" name="Rectangle 9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6" name="Rectangle 10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7" name="Rectangle 11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8" name="Freeform 12"/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>
                <a:gd name="T0" fmla="*/ 6 w 623"/>
                <a:gd name="T1" fmla="*/ 18 h 156"/>
                <a:gd name="T2" fmla="*/ 162 w 623"/>
                <a:gd name="T3" fmla="*/ 36 h 156"/>
                <a:gd name="T4" fmla="*/ 251 w 623"/>
                <a:gd name="T5" fmla="*/ 36 h 156"/>
                <a:gd name="T6" fmla="*/ 354 w 623"/>
                <a:gd name="T7" fmla="*/ 30 h 156"/>
                <a:gd name="T8" fmla="*/ 473 w 623"/>
                <a:gd name="T9" fmla="*/ 18 h 156"/>
                <a:gd name="T10" fmla="*/ 611 w 623"/>
                <a:gd name="T11" fmla="*/ 0 h 156"/>
                <a:gd name="T12" fmla="*/ 623 w 623"/>
                <a:gd name="T13" fmla="*/ 114 h 156"/>
                <a:gd name="T14" fmla="*/ 497 w 623"/>
                <a:gd name="T15" fmla="*/ 138 h 156"/>
                <a:gd name="T16" fmla="*/ 414 w 623"/>
                <a:gd name="T17" fmla="*/ 150 h 156"/>
                <a:gd name="T18" fmla="*/ 318 w 623"/>
                <a:gd name="T19" fmla="*/ 156 h 156"/>
                <a:gd name="T20" fmla="*/ 215 w 623"/>
                <a:gd name="T21" fmla="*/ 156 h 156"/>
                <a:gd name="T22" fmla="*/ 108 w 623"/>
                <a:gd name="T23" fmla="*/ 150 h 156"/>
                <a:gd name="T24" fmla="*/ 0 w 623"/>
                <a:gd name="T25" fmla="*/ 132 h 156"/>
                <a:gd name="T26" fmla="*/ 6 w 623"/>
                <a:gd name="T27" fmla="*/ 18 h 156"/>
                <a:gd name="T28" fmla="*/ 6 w 623"/>
                <a:gd name="T29" fmla="*/ 18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9" name="Freeform 13"/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>
                <a:gd name="T0" fmla="*/ 754 w 993"/>
                <a:gd name="T1" fmla="*/ 6 h 126"/>
                <a:gd name="T2" fmla="*/ 652 w 993"/>
                <a:gd name="T3" fmla="*/ 6 h 126"/>
                <a:gd name="T4" fmla="*/ 563 w 993"/>
                <a:gd name="T5" fmla="*/ 6 h 126"/>
                <a:gd name="T6" fmla="*/ 479 w 993"/>
                <a:gd name="T7" fmla="*/ 6 h 126"/>
                <a:gd name="T8" fmla="*/ 401 w 993"/>
                <a:gd name="T9" fmla="*/ 6 h 126"/>
                <a:gd name="T10" fmla="*/ 335 w 993"/>
                <a:gd name="T11" fmla="*/ 0 h 126"/>
                <a:gd name="T12" fmla="*/ 276 w 993"/>
                <a:gd name="T13" fmla="*/ 0 h 126"/>
                <a:gd name="T14" fmla="*/ 222 w 993"/>
                <a:gd name="T15" fmla="*/ 0 h 126"/>
                <a:gd name="T16" fmla="*/ 180 w 993"/>
                <a:gd name="T17" fmla="*/ 6 h 126"/>
                <a:gd name="T18" fmla="*/ 138 w 993"/>
                <a:gd name="T19" fmla="*/ 6 h 126"/>
                <a:gd name="T20" fmla="*/ 108 w 993"/>
                <a:gd name="T21" fmla="*/ 6 h 126"/>
                <a:gd name="T22" fmla="*/ 54 w 993"/>
                <a:gd name="T23" fmla="*/ 6 h 126"/>
                <a:gd name="T24" fmla="*/ 24 w 993"/>
                <a:gd name="T25" fmla="*/ 12 h 126"/>
                <a:gd name="T26" fmla="*/ 6 w 993"/>
                <a:gd name="T27" fmla="*/ 18 h 126"/>
                <a:gd name="T28" fmla="*/ 0 w 993"/>
                <a:gd name="T29" fmla="*/ 24 h 126"/>
                <a:gd name="T30" fmla="*/ 12 w 993"/>
                <a:gd name="T31" fmla="*/ 42 h 126"/>
                <a:gd name="T32" fmla="*/ 18 w 993"/>
                <a:gd name="T33" fmla="*/ 48 h 126"/>
                <a:gd name="T34" fmla="*/ 30 w 993"/>
                <a:gd name="T35" fmla="*/ 54 h 126"/>
                <a:gd name="T36" fmla="*/ 60 w 993"/>
                <a:gd name="T37" fmla="*/ 60 h 126"/>
                <a:gd name="T38" fmla="*/ 90 w 993"/>
                <a:gd name="T39" fmla="*/ 72 h 126"/>
                <a:gd name="T40" fmla="*/ 144 w 993"/>
                <a:gd name="T41" fmla="*/ 84 h 126"/>
                <a:gd name="T42" fmla="*/ 210 w 993"/>
                <a:gd name="T43" fmla="*/ 90 h 126"/>
                <a:gd name="T44" fmla="*/ 293 w 993"/>
                <a:gd name="T45" fmla="*/ 102 h 126"/>
                <a:gd name="T46" fmla="*/ 389 w 993"/>
                <a:gd name="T47" fmla="*/ 108 h 126"/>
                <a:gd name="T48" fmla="*/ 503 w 993"/>
                <a:gd name="T49" fmla="*/ 120 h 126"/>
                <a:gd name="T50" fmla="*/ 622 w 993"/>
                <a:gd name="T51" fmla="*/ 120 h 126"/>
                <a:gd name="T52" fmla="*/ 754 w 993"/>
                <a:gd name="T53" fmla="*/ 126 h 126"/>
                <a:gd name="T54" fmla="*/ 873 w 993"/>
                <a:gd name="T55" fmla="*/ 126 h 126"/>
                <a:gd name="T56" fmla="*/ 993 w 993"/>
                <a:gd name="T57" fmla="*/ 126 h 126"/>
                <a:gd name="T58" fmla="*/ 993 w 993"/>
                <a:gd name="T59" fmla="*/ 12 h 126"/>
                <a:gd name="T60" fmla="*/ 879 w 993"/>
                <a:gd name="T61" fmla="*/ 12 h 126"/>
                <a:gd name="T62" fmla="*/ 754 w 993"/>
                <a:gd name="T63" fmla="*/ 6 h 126"/>
                <a:gd name="T64" fmla="*/ 754 w 993"/>
                <a:gd name="T65" fmla="*/ 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0" name="Freeform 14"/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>
                <a:gd name="T0" fmla="*/ 0 w 969"/>
                <a:gd name="T1" fmla="*/ 0 h 245"/>
                <a:gd name="T2" fmla="*/ 24 w 969"/>
                <a:gd name="T3" fmla="*/ 54 h 245"/>
                <a:gd name="T4" fmla="*/ 66 w 969"/>
                <a:gd name="T5" fmla="*/ 96 h 245"/>
                <a:gd name="T6" fmla="*/ 120 w 969"/>
                <a:gd name="T7" fmla="*/ 137 h 245"/>
                <a:gd name="T8" fmla="*/ 198 w 969"/>
                <a:gd name="T9" fmla="*/ 173 h 245"/>
                <a:gd name="T10" fmla="*/ 293 w 969"/>
                <a:gd name="T11" fmla="*/ 203 h 245"/>
                <a:gd name="T12" fmla="*/ 353 w 969"/>
                <a:gd name="T13" fmla="*/ 215 h 245"/>
                <a:gd name="T14" fmla="*/ 413 w 969"/>
                <a:gd name="T15" fmla="*/ 227 h 245"/>
                <a:gd name="T16" fmla="*/ 479 w 969"/>
                <a:gd name="T17" fmla="*/ 233 h 245"/>
                <a:gd name="T18" fmla="*/ 556 w 969"/>
                <a:gd name="T19" fmla="*/ 239 h 245"/>
                <a:gd name="T20" fmla="*/ 634 w 969"/>
                <a:gd name="T21" fmla="*/ 245 h 245"/>
                <a:gd name="T22" fmla="*/ 724 w 969"/>
                <a:gd name="T23" fmla="*/ 245 h 245"/>
                <a:gd name="T24" fmla="*/ 855 w 969"/>
                <a:gd name="T25" fmla="*/ 245 h 245"/>
                <a:gd name="T26" fmla="*/ 969 w 969"/>
                <a:gd name="T27" fmla="*/ 239 h 245"/>
                <a:gd name="T28" fmla="*/ 969 w 969"/>
                <a:gd name="T29" fmla="*/ 60 h 245"/>
                <a:gd name="T30" fmla="*/ 700 w 969"/>
                <a:gd name="T31" fmla="*/ 60 h 245"/>
                <a:gd name="T32" fmla="*/ 503 w 969"/>
                <a:gd name="T33" fmla="*/ 54 h 245"/>
                <a:gd name="T34" fmla="*/ 317 w 969"/>
                <a:gd name="T35" fmla="*/ 42 h 245"/>
                <a:gd name="T36" fmla="*/ 150 w 969"/>
                <a:gd name="T37" fmla="*/ 24 h 245"/>
                <a:gd name="T38" fmla="*/ 72 w 969"/>
                <a:gd name="T39" fmla="*/ 12 h 245"/>
                <a:gd name="T40" fmla="*/ 0 w 969"/>
                <a:gd name="T41" fmla="*/ 0 h 245"/>
                <a:gd name="T42" fmla="*/ 0 w 969"/>
                <a:gd name="T43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1" name="Freeform 15"/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>
                <a:gd name="T0" fmla="*/ 700 w 951"/>
                <a:gd name="T1" fmla="*/ 0 h 90"/>
                <a:gd name="T2" fmla="*/ 598 w 951"/>
                <a:gd name="T3" fmla="*/ 0 h 90"/>
                <a:gd name="T4" fmla="*/ 515 w 951"/>
                <a:gd name="T5" fmla="*/ 0 h 90"/>
                <a:gd name="T6" fmla="*/ 431 w 951"/>
                <a:gd name="T7" fmla="*/ 0 h 90"/>
                <a:gd name="T8" fmla="*/ 365 w 951"/>
                <a:gd name="T9" fmla="*/ 0 h 90"/>
                <a:gd name="T10" fmla="*/ 299 w 951"/>
                <a:gd name="T11" fmla="*/ 0 h 90"/>
                <a:gd name="T12" fmla="*/ 245 w 951"/>
                <a:gd name="T13" fmla="*/ 0 h 90"/>
                <a:gd name="T14" fmla="*/ 198 w 951"/>
                <a:gd name="T15" fmla="*/ 0 h 90"/>
                <a:gd name="T16" fmla="*/ 162 w 951"/>
                <a:gd name="T17" fmla="*/ 0 h 90"/>
                <a:gd name="T18" fmla="*/ 126 w 951"/>
                <a:gd name="T19" fmla="*/ 6 h 90"/>
                <a:gd name="T20" fmla="*/ 96 w 951"/>
                <a:gd name="T21" fmla="*/ 6 h 90"/>
                <a:gd name="T22" fmla="*/ 54 w 951"/>
                <a:gd name="T23" fmla="*/ 12 h 90"/>
                <a:gd name="T24" fmla="*/ 30 w 951"/>
                <a:gd name="T25" fmla="*/ 12 h 90"/>
                <a:gd name="T26" fmla="*/ 12 w 951"/>
                <a:gd name="T27" fmla="*/ 18 h 90"/>
                <a:gd name="T28" fmla="*/ 6 w 951"/>
                <a:gd name="T29" fmla="*/ 18 h 90"/>
                <a:gd name="T30" fmla="*/ 0 w 951"/>
                <a:gd name="T31" fmla="*/ 24 h 90"/>
                <a:gd name="T32" fmla="*/ 6 w 951"/>
                <a:gd name="T33" fmla="*/ 30 h 90"/>
                <a:gd name="T34" fmla="*/ 24 w 951"/>
                <a:gd name="T35" fmla="*/ 36 h 90"/>
                <a:gd name="T36" fmla="*/ 54 w 951"/>
                <a:gd name="T37" fmla="*/ 42 h 90"/>
                <a:gd name="T38" fmla="*/ 102 w 951"/>
                <a:gd name="T39" fmla="*/ 54 h 90"/>
                <a:gd name="T40" fmla="*/ 168 w 951"/>
                <a:gd name="T41" fmla="*/ 60 h 90"/>
                <a:gd name="T42" fmla="*/ 251 w 951"/>
                <a:gd name="T43" fmla="*/ 66 h 90"/>
                <a:gd name="T44" fmla="*/ 341 w 951"/>
                <a:gd name="T45" fmla="*/ 78 h 90"/>
                <a:gd name="T46" fmla="*/ 449 w 951"/>
                <a:gd name="T47" fmla="*/ 84 h 90"/>
                <a:gd name="T48" fmla="*/ 568 w 951"/>
                <a:gd name="T49" fmla="*/ 84 h 90"/>
                <a:gd name="T50" fmla="*/ 694 w 951"/>
                <a:gd name="T51" fmla="*/ 90 h 90"/>
                <a:gd name="T52" fmla="*/ 825 w 951"/>
                <a:gd name="T53" fmla="*/ 90 h 90"/>
                <a:gd name="T54" fmla="*/ 951 w 951"/>
                <a:gd name="T55" fmla="*/ 90 h 90"/>
                <a:gd name="T56" fmla="*/ 951 w 951"/>
                <a:gd name="T57" fmla="*/ 6 h 90"/>
                <a:gd name="T58" fmla="*/ 831 w 951"/>
                <a:gd name="T59" fmla="*/ 6 h 90"/>
                <a:gd name="T60" fmla="*/ 772 w 951"/>
                <a:gd name="T61" fmla="*/ 6 h 90"/>
                <a:gd name="T62" fmla="*/ 700 w 951"/>
                <a:gd name="T63" fmla="*/ 0 h 90"/>
                <a:gd name="T64" fmla="*/ 700 w 951"/>
                <a:gd name="T65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2" name="Freeform 16"/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>
                <a:gd name="T0" fmla="*/ 102 w 102"/>
                <a:gd name="T1" fmla="*/ 0 h 155"/>
                <a:gd name="T2" fmla="*/ 0 w 102"/>
                <a:gd name="T3" fmla="*/ 12 h 155"/>
                <a:gd name="T4" fmla="*/ 30 w 102"/>
                <a:gd name="T5" fmla="*/ 72 h 155"/>
                <a:gd name="T6" fmla="*/ 30 w 102"/>
                <a:gd name="T7" fmla="*/ 155 h 155"/>
                <a:gd name="T8" fmla="*/ 72 w 102"/>
                <a:gd name="T9" fmla="*/ 155 h 155"/>
                <a:gd name="T10" fmla="*/ 72 w 102"/>
                <a:gd name="T11" fmla="*/ 66 h 155"/>
                <a:gd name="T12" fmla="*/ 102 w 102"/>
                <a:gd name="T13" fmla="*/ 0 h 155"/>
                <a:gd name="T14" fmla="*/ 102 w 102"/>
                <a:gd name="T1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3" name="Freeform 17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>
                <a:gd name="T0" fmla="*/ 48 w 90"/>
                <a:gd name="T1" fmla="*/ 96 h 96"/>
                <a:gd name="T2" fmla="*/ 72 w 90"/>
                <a:gd name="T3" fmla="*/ 72 h 96"/>
                <a:gd name="T4" fmla="*/ 84 w 90"/>
                <a:gd name="T5" fmla="*/ 48 h 96"/>
                <a:gd name="T6" fmla="*/ 90 w 90"/>
                <a:gd name="T7" fmla="*/ 36 h 96"/>
                <a:gd name="T8" fmla="*/ 84 w 90"/>
                <a:gd name="T9" fmla="*/ 24 h 96"/>
                <a:gd name="T10" fmla="*/ 66 w 90"/>
                <a:gd name="T11" fmla="*/ 6 h 96"/>
                <a:gd name="T12" fmla="*/ 42 w 90"/>
                <a:gd name="T13" fmla="*/ 0 h 96"/>
                <a:gd name="T14" fmla="*/ 24 w 90"/>
                <a:gd name="T15" fmla="*/ 0 h 96"/>
                <a:gd name="T16" fmla="*/ 12 w 90"/>
                <a:gd name="T17" fmla="*/ 12 h 96"/>
                <a:gd name="T18" fmla="*/ 6 w 90"/>
                <a:gd name="T19" fmla="*/ 24 h 96"/>
                <a:gd name="T20" fmla="*/ 0 w 90"/>
                <a:gd name="T21" fmla="*/ 36 h 96"/>
                <a:gd name="T22" fmla="*/ 12 w 90"/>
                <a:gd name="T23" fmla="*/ 66 h 96"/>
                <a:gd name="T24" fmla="*/ 30 w 90"/>
                <a:gd name="T25" fmla="*/ 84 h 96"/>
                <a:gd name="T26" fmla="*/ 48 w 90"/>
                <a:gd name="T27" fmla="*/ 96 h 96"/>
                <a:gd name="T28" fmla="*/ 48 w 90"/>
                <a:gd name="T29" fmla="*/ 96 h 96"/>
                <a:gd name="T30" fmla="*/ 48 w 90"/>
                <a:gd name="T31" fmla="*/ 12 h 96"/>
                <a:gd name="T32" fmla="*/ 66 w 90"/>
                <a:gd name="T33" fmla="*/ 18 h 96"/>
                <a:gd name="T34" fmla="*/ 72 w 90"/>
                <a:gd name="T35" fmla="*/ 24 h 96"/>
                <a:gd name="T36" fmla="*/ 72 w 90"/>
                <a:gd name="T37" fmla="*/ 36 h 96"/>
                <a:gd name="T38" fmla="*/ 72 w 90"/>
                <a:gd name="T39" fmla="*/ 48 h 96"/>
                <a:gd name="T40" fmla="*/ 54 w 90"/>
                <a:gd name="T41" fmla="*/ 66 h 96"/>
                <a:gd name="T42" fmla="*/ 48 w 90"/>
                <a:gd name="T43" fmla="*/ 78 h 96"/>
                <a:gd name="T44" fmla="*/ 30 w 90"/>
                <a:gd name="T45" fmla="*/ 66 h 96"/>
                <a:gd name="T46" fmla="*/ 24 w 90"/>
                <a:gd name="T47" fmla="*/ 48 h 96"/>
                <a:gd name="T48" fmla="*/ 18 w 90"/>
                <a:gd name="T49" fmla="*/ 30 h 96"/>
                <a:gd name="T50" fmla="*/ 30 w 90"/>
                <a:gd name="T51" fmla="*/ 12 h 96"/>
                <a:gd name="T52" fmla="*/ 48 w 90"/>
                <a:gd name="T53" fmla="*/ 12 h 96"/>
                <a:gd name="T54" fmla="*/ 48 w 90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4" name="Freeform 18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>
                <a:gd name="T0" fmla="*/ 0 w 90"/>
                <a:gd name="T1" fmla="*/ 90 h 108"/>
                <a:gd name="T2" fmla="*/ 12 w 90"/>
                <a:gd name="T3" fmla="*/ 102 h 108"/>
                <a:gd name="T4" fmla="*/ 24 w 90"/>
                <a:gd name="T5" fmla="*/ 108 h 108"/>
                <a:gd name="T6" fmla="*/ 54 w 90"/>
                <a:gd name="T7" fmla="*/ 108 h 108"/>
                <a:gd name="T8" fmla="*/ 78 w 90"/>
                <a:gd name="T9" fmla="*/ 96 h 108"/>
                <a:gd name="T10" fmla="*/ 90 w 90"/>
                <a:gd name="T11" fmla="*/ 72 h 108"/>
                <a:gd name="T12" fmla="*/ 84 w 90"/>
                <a:gd name="T13" fmla="*/ 42 h 108"/>
                <a:gd name="T14" fmla="*/ 66 w 90"/>
                <a:gd name="T15" fmla="*/ 24 h 108"/>
                <a:gd name="T16" fmla="*/ 54 w 90"/>
                <a:gd name="T17" fmla="*/ 12 h 108"/>
                <a:gd name="T18" fmla="*/ 48 w 90"/>
                <a:gd name="T19" fmla="*/ 6 h 108"/>
                <a:gd name="T20" fmla="*/ 48 w 90"/>
                <a:gd name="T21" fmla="*/ 6 h 108"/>
                <a:gd name="T22" fmla="*/ 48 w 90"/>
                <a:gd name="T23" fmla="*/ 0 h 108"/>
                <a:gd name="T24" fmla="*/ 24 w 90"/>
                <a:gd name="T25" fmla="*/ 24 h 108"/>
                <a:gd name="T26" fmla="*/ 6 w 90"/>
                <a:gd name="T27" fmla="*/ 48 h 108"/>
                <a:gd name="T28" fmla="*/ 0 w 90"/>
                <a:gd name="T29" fmla="*/ 66 h 108"/>
                <a:gd name="T30" fmla="*/ 0 w 90"/>
                <a:gd name="T31" fmla="*/ 90 h 108"/>
                <a:gd name="T32" fmla="*/ 0 w 90"/>
                <a:gd name="T33" fmla="*/ 90 h 108"/>
                <a:gd name="T34" fmla="*/ 12 w 90"/>
                <a:gd name="T35" fmla="*/ 66 h 108"/>
                <a:gd name="T36" fmla="*/ 18 w 90"/>
                <a:gd name="T37" fmla="*/ 48 h 108"/>
                <a:gd name="T38" fmla="*/ 30 w 90"/>
                <a:gd name="T39" fmla="*/ 36 h 108"/>
                <a:gd name="T40" fmla="*/ 42 w 90"/>
                <a:gd name="T41" fmla="*/ 24 h 108"/>
                <a:gd name="T42" fmla="*/ 48 w 90"/>
                <a:gd name="T43" fmla="*/ 18 h 108"/>
                <a:gd name="T44" fmla="*/ 66 w 90"/>
                <a:gd name="T45" fmla="*/ 30 h 108"/>
                <a:gd name="T46" fmla="*/ 72 w 90"/>
                <a:gd name="T47" fmla="*/ 48 h 108"/>
                <a:gd name="T48" fmla="*/ 78 w 90"/>
                <a:gd name="T49" fmla="*/ 72 h 108"/>
                <a:gd name="T50" fmla="*/ 78 w 90"/>
                <a:gd name="T51" fmla="*/ 84 h 108"/>
                <a:gd name="T52" fmla="*/ 66 w 90"/>
                <a:gd name="T53" fmla="*/ 96 h 108"/>
                <a:gd name="T54" fmla="*/ 42 w 90"/>
                <a:gd name="T55" fmla="*/ 102 h 108"/>
                <a:gd name="T56" fmla="*/ 30 w 90"/>
                <a:gd name="T57" fmla="*/ 96 h 108"/>
                <a:gd name="T58" fmla="*/ 18 w 90"/>
                <a:gd name="T59" fmla="*/ 90 h 108"/>
                <a:gd name="T60" fmla="*/ 12 w 90"/>
                <a:gd name="T61" fmla="*/ 78 h 108"/>
                <a:gd name="T62" fmla="*/ 12 w 90"/>
                <a:gd name="T63" fmla="*/ 66 h 108"/>
                <a:gd name="T64" fmla="*/ 12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5" name="Freeform 19"/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>
                <a:gd name="T0" fmla="*/ 102 w 102"/>
                <a:gd name="T1" fmla="*/ 0 h 156"/>
                <a:gd name="T2" fmla="*/ 0 w 102"/>
                <a:gd name="T3" fmla="*/ 6 h 156"/>
                <a:gd name="T4" fmla="*/ 30 w 102"/>
                <a:gd name="T5" fmla="*/ 72 h 156"/>
                <a:gd name="T6" fmla="*/ 30 w 102"/>
                <a:gd name="T7" fmla="*/ 156 h 156"/>
                <a:gd name="T8" fmla="*/ 72 w 102"/>
                <a:gd name="T9" fmla="*/ 156 h 156"/>
                <a:gd name="T10" fmla="*/ 72 w 102"/>
                <a:gd name="T11" fmla="*/ 66 h 156"/>
                <a:gd name="T12" fmla="*/ 102 w 102"/>
                <a:gd name="T13" fmla="*/ 0 h 156"/>
                <a:gd name="T14" fmla="*/ 102 w 102"/>
                <a:gd name="T1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6" name="Freeform 20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>
                <a:gd name="T0" fmla="*/ 42 w 84"/>
                <a:gd name="T1" fmla="*/ 96 h 96"/>
                <a:gd name="T2" fmla="*/ 66 w 84"/>
                <a:gd name="T3" fmla="*/ 78 h 96"/>
                <a:gd name="T4" fmla="*/ 84 w 84"/>
                <a:gd name="T5" fmla="*/ 54 h 96"/>
                <a:gd name="T6" fmla="*/ 84 w 84"/>
                <a:gd name="T7" fmla="*/ 30 h 96"/>
                <a:gd name="T8" fmla="*/ 66 w 84"/>
                <a:gd name="T9" fmla="*/ 6 h 96"/>
                <a:gd name="T10" fmla="*/ 42 w 84"/>
                <a:gd name="T11" fmla="*/ 0 h 96"/>
                <a:gd name="T12" fmla="*/ 24 w 84"/>
                <a:gd name="T13" fmla="*/ 6 h 96"/>
                <a:gd name="T14" fmla="*/ 12 w 84"/>
                <a:gd name="T15" fmla="*/ 18 h 96"/>
                <a:gd name="T16" fmla="*/ 6 w 84"/>
                <a:gd name="T17" fmla="*/ 30 h 96"/>
                <a:gd name="T18" fmla="*/ 0 w 84"/>
                <a:gd name="T19" fmla="*/ 42 h 96"/>
                <a:gd name="T20" fmla="*/ 12 w 84"/>
                <a:gd name="T21" fmla="*/ 66 h 96"/>
                <a:gd name="T22" fmla="*/ 30 w 84"/>
                <a:gd name="T23" fmla="*/ 84 h 96"/>
                <a:gd name="T24" fmla="*/ 42 w 84"/>
                <a:gd name="T25" fmla="*/ 96 h 96"/>
                <a:gd name="T26" fmla="*/ 42 w 84"/>
                <a:gd name="T27" fmla="*/ 96 h 96"/>
                <a:gd name="T28" fmla="*/ 48 w 84"/>
                <a:gd name="T29" fmla="*/ 12 h 96"/>
                <a:gd name="T30" fmla="*/ 66 w 84"/>
                <a:gd name="T31" fmla="*/ 18 h 96"/>
                <a:gd name="T32" fmla="*/ 72 w 84"/>
                <a:gd name="T33" fmla="*/ 30 h 96"/>
                <a:gd name="T34" fmla="*/ 72 w 84"/>
                <a:gd name="T35" fmla="*/ 42 h 96"/>
                <a:gd name="T36" fmla="*/ 66 w 84"/>
                <a:gd name="T37" fmla="*/ 54 h 96"/>
                <a:gd name="T38" fmla="*/ 54 w 84"/>
                <a:gd name="T39" fmla="*/ 72 h 96"/>
                <a:gd name="T40" fmla="*/ 42 w 84"/>
                <a:gd name="T41" fmla="*/ 84 h 96"/>
                <a:gd name="T42" fmla="*/ 42 w 84"/>
                <a:gd name="T43" fmla="*/ 84 h 96"/>
                <a:gd name="T44" fmla="*/ 30 w 84"/>
                <a:gd name="T45" fmla="*/ 72 h 96"/>
                <a:gd name="T46" fmla="*/ 18 w 84"/>
                <a:gd name="T47" fmla="*/ 54 h 96"/>
                <a:gd name="T48" fmla="*/ 18 w 84"/>
                <a:gd name="T49" fmla="*/ 30 h 96"/>
                <a:gd name="T50" fmla="*/ 30 w 84"/>
                <a:gd name="T51" fmla="*/ 18 h 96"/>
                <a:gd name="T52" fmla="*/ 48 w 84"/>
                <a:gd name="T53" fmla="*/ 12 h 96"/>
                <a:gd name="T54" fmla="*/ 48 w 84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7" name="Freeform 21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>
                <a:gd name="T0" fmla="*/ 6 w 90"/>
                <a:gd name="T1" fmla="*/ 90 h 108"/>
                <a:gd name="T2" fmla="*/ 18 w 90"/>
                <a:gd name="T3" fmla="*/ 102 h 108"/>
                <a:gd name="T4" fmla="*/ 30 w 90"/>
                <a:gd name="T5" fmla="*/ 108 h 108"/>
                <a:gd name="T6" fmla="*/ 60 w 90"/>
                <a:gd name="T7" fmla="*/ 108 h 108"/>
                <a:gd name="T8" fmla="*/ 84 w 90"/>
                <a:gd name="T9" fmla="*/ 96 h 108"/>
                <a:gd name="T10" fmla="*/ 90 w 90"/>
                <a:gd name="T11" fmla="*/ 84 h 108"/>
                <a:gd name="T12" fmla="*/ 90 w 90"/>
                <a:gd name="T13" fmla="*/ 66 h 108"/>
                <a:gd name="T14" fmla="*/ 84 w 90"/>
                <a:gd name="T15" fmla="*/ 36 h 108"/>
                <a:gd name="T16" fmla="*/ 72 w 90"/>
                <a:gd name="T17" fmla="*/ 18 h 108"/>
                <a:gd name="T18" fmla="*/ 60 w 90"/>
                <a:gd name="T19" fmla="*/ 6 h 108"/>
                <a:gd name="T20" fmla="*/ 54 w 90"/>
                <a:gd name="T21" fmla="*/ 0 h 108"/>
                <a:gd name="T22" fmla="*/ 54 w 90"/>
                <a:gd name="T23" fmla="*/ 0 h 108"/>
                <a:gd name="T24" fmla="*/ 48 w 90"/>
                <a:gd name="T25" fmla="*/ 0 h 108"/>
                <a:gd name="T26" fmla="*/ 24 w 90"/>
                <a:gd name="T27" fmla="*/ 24 h 108"/>
                <a:gd name="T28" fmla="*/ 12 w 90"/>
                <a:gd name="T29" fmla="*/ 48 h 108"/>
                <a:gd name="T30" fmla="*/ 0 w 90"/>
                <a:gd name="T31" fmla="*/ 66 h 108"/>
                <a:gd name="T32" fmla="*/ 6 w 90"/>
                <a:gd name="T33" fmla="*/ 90 h 108"/>
                <a:gd name="T34" fmla="*/ 6 w 90"/>
                <a:gd name="T35" fmla="*/ 90 h 108"/>
                <a:gd name="T36" fmla="*/ 18 w 90"/>
                <a:gd name="T37" fmla="*/ 66 h 108"/>
                <a:gd name="T38" fmla="*/ 24 w 90"/>
                <a:gd name="T39" fmla="*/ 48 h 108"/>
                <a:gd name="T40" fmla="*/ 36 w 90"/>
                <a:gd name="T41" fmla="*/ 30 h 108"/>
                <a:gd name="T42" fmla="*/ 42 w 90"/>
                <a:gd name="T43" fmla="*/ 18 h 108"/>
                <a:gd name="T44" fmla="*/ 48 w 90"/>
                <a:gd name="T45" fmla="*/ 12 h 108"/>
                <a:gd name="T46" fmla="*/ 78 w 90"/>
                <a:gd name="T47" fmla="*/ 42 h 108"/>
                <a:gd name="T48" fmla="*/ 84 w 90"/>
                <a:gd name="T49" fmla="*/ 66 h 108"/>
                <a:gd name="T50" fmla="*/ 66 w 90"/>
                <a:gd name="T51" fmla="*/ 90 h 108"/>
                <a:gd name="T52" fmla="*/ 54 w 90"/>
                <a:gd name="T53" fmla="*/ 96 h 108"/>
                <a:gd name="T54" fmla="*/ 42 w 90"/>
                <a:gd name="T55" fmla="*/ 96 h 108"/>
                <a:gd name="T56" fmla="*/ 30 w 90"/>
                <a:gd name="T57" fmla="*/ 96 h 108"/>
                <a:gd name="T58" fmla="*/ 24 w 90"/>
                <a:gd name="T59" fmla="*/ 84 h 108"/>
                <a:gd name="T60" fmla="*/ 18 w 90"/>
                <a:gd name="T61" fmla="*/ 78 h 108"/>
                <a:gd name="T62" fmla="*/ 18 w 90"/>
                <a:gd name="T63" fmla="*/ 66 h 108"/>
                <a:gd name="T64" fmla="*/ 18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8" name="Freeform 22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>
                <a:gd name="T0" fmla="*/ 30 w 66"/>
                <a:gd name="T1" fmla="*/ 96 h 96"/>
                <a:gd name="T2" fmla="*/ 54 w 66"/>
                <a:gd name="T3" fmla="*/ 72 h 96"/>
                <a:gd name="T4" fmla="*/ 66 w 66"/>
                <a:gd name="T5" fmla="*/ 48 h 96"/>
                <a:gd name="T6" fmla="*/ 66 w 66"/>
                <a:gd name="T7" fmla="*/ 24 h 96"/>
                <a:gd name="T8" fmla="*/ 54 w 66"/>
                <a:gd name="T9" fmla="*/ 6 h 96"/>
                <a:gd name="T10" fmla="*/ 30 w 66"/>
                <a:gd name="T11" fmla="*/ 0 h 96"/>
                <a:gd name="T12" fmla="*/ 18 w 66"/>
                <a:gd name="T13" fmla="*/ 0 h 96"/>
                <a:gd name="T14" fmla="*/ 6 w 66"/>
                <a:gd name="T15" fmla="*/ 12 h 96"/>
                <a:gd name="T16" fmla="*/ 0 w 66"/>
                <a:gd name="T17" fmla="*/ 36 h 96"/>
                <a:gd name="T18" fmla="*/ 6 w 66"/>
                <a:gd name="T19" fmla="*/ 60 h 96"/>
                <a:gd name="T20" fmla="*/ 18 w 66"/>
                <a:gd name="T21" fmla="*/ 84 h 96"/>
                <a:gd name="T22" fmla="*/ 30 w 66"/>
                <a:gd name="T23" fmla="*/ 96 h 96"/>
                <a:gd name="T24" fmla="*/ 30 w 66"/>
                <a:gd name="T25" fmla="*/ 96 h 96"/>
                <a:gd name="T26" fmla="*/ 30 w 66"/>
                <a:gd name="T27" fmla="*/ 12 h 96"/>
                <a:gd name="T28" fmla="*/ 48 w 66"/>
                <a:gd name="T29" fmla="*/ 18 h 96"/>
                <a:gd name="T30" fmla="*/ 54 w 66"/>
                <a:gd name="T31" fmla="*/ 24 h 96"/>
                <a:gd name="T32" fmla="*/ 54 w 66"/>
                <a:gd name="T33" fmla="*/ 36 h 96"/>
                <a:gd name="T34" fmla="*/ 48 w 66"/>
                <a:gd name="T35" fmla="*/ 48 h 96"/>
                <a:gd name="T36" fmla="*/ 36 w 66"/>
                <a:gd name="T37" fmla="*/ 66 h 96"/>
                <a:gd name="T38" fmla="*/ 30 w 66"/>
                <a:gd name="T39" fmla="*/ 78 h 96"/>
                <a:gd name="T40" fmla="*/ 18 w 66"/>
                <a:gd name="T41" fmla="*/ 66 h 96"/>
                <a:gd name="T42" fmla="*/ 12 w 66"/>
                <a:gd name="T43" fmla="*/ 48 h 96"/>
                <a:gd name="T44" fmla="*/ 6 w 66"/>
                <a:gd name="T45" fmla="*/ 30 h 96"/>
                <a:gd name="T46" fmla="*/ 18 w 66"/>
                <a:gd name="T47" fmla="*/ 12 h 96"/>
                <a:gd name="T48" fmla="*/ 30 w 66"/>
                <a:gd name="T49" fmla="*/ 12 h 96"/>
                <a:gd name="T50" fmla="*/ 30 w 66"/>
                <a:gd name="T51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9" name="Freeform 23"/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>
                <a:gd name="T0" fmla="*/ 2577 w 2594"/>
                <a:gd name="T1" fmla="*/ 0 h 444"/>
                <a:gd name="T2" fmla="*/ 2594 w 2594"/>
                <a:gd name="T3" fmla="*/ 72 h 444"/>
                <a:gd name="T4" fmla="*/ 6 w 2594"/>
                <a:gd name="T5" fmla="*/ 444 h 444"/>
                <a:gd name="T6" fmla="*/ 0 w 2594"/>
                <a:gd name="T7" fmla="*/ 396 h 444"/>
                <a:gd name="T8" fmla="*/ 1225 w 2594"/>
                <a:gd name="T9" fmla="*/ 96 h 444"/>
                <a:gd name="T10" fmla="*/ 1351 w 2594"/>
                <a:gd name="T11" fmla="*/ 78 h 444"/>
                <a:gd name="T12" fmla="*/ 2577 w 2594"/>
                <a:gd name="T13" fmla="*/ 0 h 444"/>
                <a:gd name="T14" fmla="*/ 2577 w 2594"/>
                <a:gd name="T15" fmla="*/ 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0" name="Freeform 24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>
                <a:gd name="T0" fmla="*/ 36 w 84"/>
                <a:gd name="T1" fmla="*/ 95 h 95"/>
                <a:gd name="T2" fmla="*/ 60 w 84"/>
                <a:gd name="T3" fmla="*/ 77 h 95"/>
                <a:gd name="T4" fmla="*/ 78 w 84"/>
                <a:gd name="T5" fmla="*/ 53 h 95"/>
                <a:gd name="T6" fmla="*/ 84 w 84"/>
                <a:gd name="T7" fmla="*/ 42 h 95"/>
                <a:gd name="T8" fmla="*/ 84 w 84"/>
                <a:gd name="T9" fmla="*/ 30 h 95"/>
                <a:gd name="T10" fmla="*/ 72 w 84"/>
                <a:gd name="T11" fmla="*/ 6 h 95"/>
                <a:gd name="T12" fmla="*/ 42 w 84"/>
                <a:gd name="T13" fmla="*/ 0 h 95"/>
                <a:gd name="T14" fmla="*/ 30 w 84"/>
                <a:gd name="T15" fmla="*/ 0 h 95"/>
                <a:gd name="T16" fmla="*/ 12 w 84"/>
                <a:gd name="T17" fmla="*/ 12 h 95"/>
                <a:gd name="T18" fmla="*/ 0 w 84"/>
                <a:gd name="T19" fmla="*/ 24 h 95"/>
                <a:gd name="T20" fmla="*/ 0 w 84"/>
                <a:gd name="T21" fmla="*/ 36 h 95"/>
                <a:gd name="T22" fmla="*/ 6 w 84"/>
                <a:gd name="T23" fmla="*/ 59 h 95"/>
                <a:gd name="T24" fmla="*/ 24 w 84"/>
                <a:gd name="T25" fmla="*/ 83 h 95"/>
                <a:gd name="T26" fmla="*/ 36 w 84"/>
                <a:gd name="T27" fmla="*/ 95 h 95"/>
                <a:gd name="T28" fmla="*/ 36 w 84"/>
                <a:gd name="T29" fmla="*/ 95 h 95"/>
                <a:gd name="T30" fmla="*/ 48 w 84"/>
                <a:gd name="T31" fmla="*/ 12 h 95"/>
                <a:gd name="T32" fmla="*/ 66 w 84"/>
                <a:gd name="T33" fmla="*/ 18 h 95"/>
                <a:gd name="T34" fmla="*/ 72 w 84"/>
                <a:gd name="T35" fmla="*/ 30 h 95"/>
                <a:gd name="T36" fmla="*/ 72 w 84"/>
                <a:gd name="T37" fmla="*/ 42 h 95"/>
                <a:gd name="T38" fmla="*/ 66 w 84"/>
                <a:gd name="T39" fmla="*/ 53 h 95"/>
                <a:gd name="T40" fmla="*/ 48 w 84"/>
                <a:gd name="T41" fmla="*/ 71 h 95"/>
                <a:gd name="T42" fmla="*/ 42 w 84"/>
                <a:gd name="T43" fmla="*/ 77 h 95"/>
                <a:gd name="T44" fmla="*/ 36 w 84"/>
                <a:gd name="T45" fmla="*/ 77 h 95"/>
                <a:gd name="T46" fmla="*/ 24 w 84"/>
                <a:gd name="T47" fmla="*/ 65 h 95"/>
                <a:gd name="T48" fmla="*/ 18 w 84"/>
                <a:gd name="T49" fmla="*/ 48 h 95"/>
                <a:gd name="T50" fmla="*/ 18 w 84"/>
                <a:gd name="T51" fmla="*/ 30 h 95"/>
                <a:gd name="T52" fmla="*/ 30 w 84"/>
                <a:gd name="T53" fmla="*/ 12 h 95"/>
                <a:gd name="T54" fmla="*/ 48 w 84"/>
                <a:gd name="T55" fmla="*/ 12 h 95"/>
                <a:gd name="T56" fmla="*/ 48 w 84"/>
                <a:gd name="T57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1" name="Freeform 25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>
                <a:gd name="T0" fmla="*/ 12 w 90"/>
                <a:gd name="T1" fmla="*/ 96 h 108"/>
                <a:gd name="T2" fmla="*/ 24 w 90"/>
                <a:gd name="T3" fmla="*/ 108 h 108"/>
                <a:gd name="T4" fmla="*/ 42 w 90"/>
                <a:gd name="T5" fmla="*/ 108 h 108"/>
                <a:gd name="T6" fmla="*/ 66 w 90"/>
                <a:gd name="T7" fmla="*/ 102 h 108"/>
                <a:gd name="T8" fmla="*/ 84 w 90"/>
                <a:gd name="T9" fmla="*/ 78 h 108"/>
                <a:gd name="T10" fmla="*/ 90 w 90"/>
                <a:gd name="T11" fmla="*/ 66 h 108"/>
                <a:gd name="T12" fmla="*/ 84 w 90"/>
                <a:gd name="T13" fmla="*/ 48 h 108"/>
                <a:gd name="T14" fmla="*/ 66 w 90"/>
                <a:gd name="T15" fmla="*/ 24 h 108"/>
                <a:gd name="T16" fmla="*/ 48 w 90"/>
                <a:gd name="T17" fmla="*/ 12 h 108"/>
                <a:gd name="T18" fmla="*/ 36 w 90"/>
                <a:gd name="T19" fmla="*/ 0 h 108"/>
                <a:gd name="T20" fmla="*/ 30 w 90"/>
                <a:gd name="T21" fmla="*/ 0 h 108"/>
                <a:gd name="T22" fmla="*/ 30 w 90"/>
                <a:gd name="T23" fmla="*/ 0 h 108"/>
                <a:gd name="T24" fmla="*/ 24 w 90"/>
                <a:gd name="T25" fmla="*/ 0 h 108"/>
                <a:gd name="T26" fmla="*/ 12 w 90"/>
                <a:gd name="T27" fmla="*/ 30 h 108"/>
                <a:gd name="T28" fmla="*/ 0 w 90"/>
                <a:gd name="T29" fmla="*/ 54 h 108"/>
                <a:gd name="T30" fmla="*/ 0 w 90"/>
                <a:gd name="T31" fmla="*/ 78 h 108"/>
                <a:gd name="T32" fmla="*/ 12 w 90"/>
                <a:gd name="T33" fmla="*/ 96 h 108"/>
                <a:gd name="T34" fmla="*/ 12 w 90"/>
                <a:gd name="T35" fmla="*/ 96 h 108"/>
                <a:gd name="T36" fmla="*/ 12 w 90"/>
                <a:gd name="T37" fmla="*/ 72 h 108"/>
                <a:gd name="T38" fmla="*/ 18 w 90"/>
                <a:gd name="T39" fmla="*/ 54 h 108"/>
                <a:gd name="T40" fmla="*/ 24 w 90"/>
                <a:gd name="T41" fmla="*/ 36 h 108"/>
                <a:gd name="T42" fmla="*/ 30 w 90"/>
                <a:gd name="T43" fmla="*/ 18 h 108"/>
                <a:gd name="T44" fmla="*/ 30 w 90"/>
                <a:gd name="T45" fmla="*/ 12 h 108"/>
                <a:gd name="T46" fmla="*/ 48 w 90"/>
                <a:gd name="T47" fmla="*/ 24 h 108"/>
                <a:gd name="T48" fmla="*/ 66 w 90"/>
                <a:gd name="T49" fmla="*/ 36 h 108"/>
                <a:gd name="T50" fmla="*/ 78 w 90"/>
                <a:gd name="T51" fmla="*/ 54 h 108"/>
                <a:gd name="T52" fmla="*/ 78 w 90"/>
                <a:gd name="T53" fmla="*/ 72 h 108"/>
                <a:gd name="T54" fmla="*/ 72 w 90"/>
                <a:gd name="T55" fmla="*/ 84 h 108"/>
                <a:gd name="T56" fmla="*/ 48 w 90"/>
                <a:gd name="T57" fmla="*/ 96 h 108"/>
                <a:gd name="T58" fmla="*/ 36 w 90"/>
                <a:gd name="T59" fmla="*/ 96 h 108"/>
                <a:gd name="T60" fmla="*/ 24 w 90"/>
                <a:gd name="T61" fmla="*/ 90 h 108"/>
                <a:gd name="T62" fmla="*/ 18 w 90"/>
                <a:gd name="T63" fmla="*/ 84 h 108"/>
                <a:gd name="T64" fmla="*/ 12 w 90"/>
                <a:gd name="T65" fmla="*/ 72 h 108"/>
                <a:gd name="T66" fmla="*/ 12 w 90"/>
                <a:gd name="T67" fmla="*/ 7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2" name="Freeform 26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>
                <a:gd name="T0" fmla="*/ 71 w 71"/>
                <a:gd name="T1" fmla="*/ 90 h 90"/>
                <a:gd name="T2" fmla="*/ 71 w 71"/>
                <a:gd name="T3" fmla="*/ 60 h 90"/>
                <a:gd name="T4" fmla="*/ 71 w 71"/>
                <a:gd name="T5" fmla="*/ 36 h 90"/>
                <a:gd name="T6" fmla="*/ 60 w 71"/>
                <a:gd name="T7" fmla="*/ 12 h 90"/>
                <a:gd name="T8" fmla="*/ 36 w 71"/>
                <a:gd name="T9" fmla="*/ 0 h 90"/>
                <a:gd name="T10" fmla="*/ 12 w 71"/>
                <a:gd name="T11" fmla="*/ 12 h 90"/>
                <a:gd name="T12" fmla="*/ 0 w 71"/>
                <a:gd name="T13" fmla="*/ 36 h 90"/>
                <a:gd name="T14" fmla="*/ 6 w 71"/>
                <a:gd name="T15" fmla="*/ 60 h 90"/>
                <a:gd name="T16" fmla="*/ 30 w 71"/>
                <a:gd name="T17" fmla="*/ 78 h 90"/>
                <a:gd name="T18" fmla="*/ 54 w 71"/>
                <a:gd name="T19" fmla="*/ 90 h 90"/>
                <a:gd name="T20" fmla="*/ 71 w 71"/>
                <a:gd name="T21" fmla="*/ 90 h 90"/>
                <a:gd name="T22" fmla="*/ 71 w 71"/>
                <a:gd name="T23" fmla="*/ 90 h 90"/>
                <a:gd name="T24" fmla="*/ 24 w 71"/>
                <a:gd name="T25" fmla="*/ 18 h 90"/>
                <a:gd name="T26" fmla="*/ 42 w 71"/>
                <a:gd name="T27" fmla="*/ 18 h 90"/>
                <a:gd name="T28" fmla="*/ 54 w 71"/>
                <a:gd name="T29" fmla="*/ 18 h 90"/>
                <a:gd name="T30" fmla="*/ 60 w 71"/>
                <a:gd name="T31" fmla="*/ 42 h 90"/>
                <a:gd name="T32" fmla="*/ 60 w 71"/>
                <a:gd name="T33" fmla="*/ 66 h 90"/>
                <a:gd name="T34" fmla="*/ 60 w 71"/>
                <a:gd name="T35" fmla="*/ 72 h 90"/>
                <a:gd name="T36" fmla="*/ 60 w 71"/>
                <a:gd name="T37" fmla="*/ 78 h 90"/>
                <a:gd name="T38" fmla="*/ 42 w 71"/>
                <a:gd name="T39" fmla="*/ 72 h 90"/>
                <a:gd name="T40" fmla="*/ 24 w 71"/>
                <a:gd name="T41" fmla="*/ 66 h 90"/>
                <a:gd name="T42" fmla="*/ 12 w 71"/>
                <a:gd name="T43" fmla="*/ 48 h 90"/>
                <a:gd name="T44" fmla="*/ 12 w 71"/>
                <a:gd name="T45" fmla="*/ 30 h 90"/>
                <a:gd name="T46" fmla="*/ 24 w 71"/>
                <a:gd name="T47" fmla="*/ 18 h 90"/>
                <a:gd name="T48" fmla="*/ 24 w 71"/>
                <a:gd name="T49" fmla="*/ 1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3" name="Oval 27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4" name="Oval 28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5" name="Oval 29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6" name="Freeform 30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>
                <a:gd name="T0" fmla="*/ 66 w 90"/>
                <a:gd name="T1" fmla="*/ 96 h 96"/>
                <a:gd name="T2" fmla="*/ 78 w 90"/>
                <a:gd name="T3" fmla="*/ 66 h 96"/>
                <a:gd name="T4" fmla="*/ 90 w 90"/>
                <a:gd name="T5" fmla="*/ 42 h 96"/>
                <a:gd name="T6" fmla="*/ 78 w 90"/>
                <a:gd name="T7" fmla="*/ 18 h 96"/>
                <a:gd name="T8" fmla="*/ 60 w 90"/>
                <a:gd name="T9" fmla="*/ 0 h 96"/>
                <a:gd name="T10" fmla="*/ 30 w 90"/>
                <a:gd name="T11" fmla="*/ 6 h 96"/>
                <a:gd name="T12" fmla="*/ 18 w 90"/>
                <a:gd name="T13" fmla="*/ 18 h 96"/>
                <a:gd name="T14" fmla="*/ 6 w 90"/>
                <a:gd name="T15" fmla="*/ 30 h 96"/>
                <a:gd name="T16" fmla="*/ 0 w 90"/>
                <a:gd name="T17" fmla="*/ 42 h 96"/>
                <a:gd name="T18" fmla="*/ 6 w 90"/>
                <a:gd name="T19" fmla="*/ 60 h 96"/>
                <a:gd name="T20" fmla="*/ 24 w 90"/>
                <a:gd name="T21" fmla="*/ 78 h 96"/>
                <a:gd name="T22" fmla="*/ 48 w 90"/>
                <a:gd name="T23" fmla="*/ 90 h 96"/>
                <a:gd name="T24" fmla="*/ 66 w 90"/>
                <a:gd name="T25" fmla="*/ 96 h 96"/>
                <a:gd name="T26" fmla="*/ 66 w 90"/>
                <a:gd name="T27" fmla="*/ 96 h 96"/>
                <a:gd name="T28" fmla="*/ 42 w 90"/>
                <a:gd name="T29" fmla="*/ 18 h 96"/>
                <a:gd name="T30" fmla="*/ 60 w 90"/>
                <a:gd name="T31" fmla="*/ 18 h 96"/>
                <a:gd name="T32" fmla="*/ 72 w 90"/>
                <a:gd name="T33" fmla="*/ 24 h 96"/>
                <a:gd name="T34" fmla="*/ 72 w 90"/>
                <a:gd name="T35" fmla="*/ 36 h 96"/>
                <a:gd name="T36" fmla="*/ 72 w 90"/>
                <a:gd name="T37" fmla="*/ 48 h 96"/>
                <a:gd name="T38" fmla="*/ 66 w 90"/>
                <a:gd name="T39" fmla="*/ 72 h 96"/>
                <a:gd name="T40" fmla="*/ 60 w 90"/>
                <a:gd name="T41" fmla="*/ 78 h 96"/>
                <a:gd name="T42" fmla="*/ 60 w 90"/>
                <a:gd name="T43" fmla="*/ 84 h 96"/>
                <a:gd name="T44" fmla="*/ 42 w 90"/>
                <a:gd name="T45" fmla="*/ 72 h 96"/>
                <a:gd name="T46" fmla="*/ 30 w 90"/>
                <a:gd name="T47" fmla="*/ 66 h 96"/>
                <a:gd name="T48" fmla="*/ 18 w 90"/>
                <a:gd name="T49" fmla="*/ 42 h 96"/>
                <a:gd name="T50" fmla="*/ 24 w 90"/>
                <a:gd name="T51" fmla="*/ 30 h 96"/>
                <a:gd name="T52" fmla="*/ 42 w 90"/>
                <a:gd name="T53" fmla="*/ 18 h 96"/>
                <a:gd name="T54" fmla="*/ 42 w 90"/>
                <a:gd name="T55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7" name="Freeform 31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>
                <a:gd name="T0" fmla="*/ 0 w 72"/>
                <a:gd name="T1" fmla="*/ 90 h 108"/>
                <a:gd name="T2" fmla="*/ 12 w 72"/>
                <a:gd name="T3" fmla="*/ 102 h 108"/>
                <a:gd name="T4" fmla="*/ 24 w 72"/>
                <a:gd name="T5" fmla="*/ 108 h 108"/>
                <a:gd name="T6" fmla="*/ 48 w 72"/>
                <a:gd name="T7" fmla="*/ 108 h 108"/>
                <a:gd name="T8" fmla="*/ 66 w 72"/>
                <a:gd name="T9" fmla="*/ 96 h 108"/>
                <a:gd name="T10" fmla="*/ 72 w 72"/>
                <a:gd name="T11" fmla="*/ 66 h 108"/>
                <a:gd name="T12" fmla="*/ 66 w 72"/>
                <a:gd name="T13" fmla="*/ 42 h 108"/>
                <a:gd name="T14" fmla="*/ 60 w 72"/>
                <a:gd name="T15" fmla="*/ 18 h 108"/>
                <a:gd name="T16" fmla="*/ 48 w 72"/>
                <a:gd name="T17" fmla="*/ 6 h 108"/>
                <a:gd name="T18" fmla="*/ 42 w 72"/>
                <a:gd name="T19" fmla="*/ 0 h 108"/>
                <a:gd name="T20" fmla="*/ 42 w 72"/>
                <a:gd name="T21" fmla="*/ 0 h 108"/>
                <a:gd name="T22" fmla="*/ 36 w 72"/>
                <a:gd name="T23" fmla="*/ 0 h 108"/>
                <a:gd name="T24" fmla="*/ 18 w 72"/>
                <a:gd name="T25" fmla="*/ 24 h 108"/>
                <a:gd name="T26" fmla="*/ 6 w 72"/>
                <a:gd name="T27" fmla="*/ 48 h 108"/>
                <a:gd name="T28" fmla="*/ 0 w 72"/>
                <a:gd name="T29" fmla="*/ 66 h 108"/>
                <a:gd name="T30" fmla="*/ 0 w 72"/>
                <a:gd name="T31" fmla="*/ 90 h 108"/>
                <a:gd name="T32" fmla="*/ 0 w 72"/>
                <a:gd name="T33" fmla="*/ 90 h 108"/>
                <a:gd name="T34" fmla="*/ 12 w 72"/>
                <a:gd name="T35" fmla="*/ 66 h 108"/>
                <a:gd name="T36" fmla="*/ 18 w 72"/>
                <a:gd name="T37" fmla="*/ 48 h 108"/>
                <a:gd name="T38" fmla="*/ 24 w 72"/>
                <a:gd name="T39" fmla="*/ 36 h 108"/>
                <a:gd name="T40" fmla="*/ 30 w 72"/>
                <a:gd name="T41" fmla="*/ 24 h 108"/>
                <a:gd name="T42" fmla="*/ 36 w 72"/>
                <a:gd name="T43" fmla="*/ 18 h 108"/>
                <a:gd name="T44" fmla="*/ 54 w 72"/>
                <a:gd name="T45" fmla="*/ 30 h 108"/>
                <a:gd name="T46" fmla="*/ 60 w 72"/>
                <a:gd name="T47" fmla="*/ 48 h 108"/>
                <a:gd name="T48" fmla="*/ 66 w 72"/>
                <a:gd name="T49" fmla="*/ 72 h 108"/>
                <a:gd name="T50" fmla="*/ 66 w 72"/>
                <a:gd name="T51" fmla="*/ 84 h 108"/>
                <a:gd name="T52" fmla="*/ 54 w 72"/>
                <a:gd name="T53" fmla="*/ 96 h 108"/>
                <a:gd name="T54" fmla="*/ 30 w 72"/>
                <a:gd name="T55" fmla="*/ 102 h 108"/>
                <a:gd name="T56" fmla="*/ 24 w 72"/>
                <a:gd name="T57" fmla="*/ 96 h 108"/>
                <a:gd name="T58" fmla="*/ 12 w 72"/>
                <a:gd name="T59" fmla="*/ 90 h 108"/>
                <a:gd name="T60" fmla="*/ 12 w 72"/>
                <a:gd name="T61" fmla="*/ 78 h 108"/>
                <a:gd name="T62" fmla="*/ 12 w 72"/>
                <a:gd name="T63" fmla="*/ 66 h 108"/>
                <a:gd name="T64" fmla="*/ 12 w 72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8" name="Rectangle 32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9" name="Rectangle 33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90" name="AutoShape 34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91" name="Freeform 35"/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>
                <a:gd name="T0" fmla="*/ 252 w 252"/>
                <a:gd name="T1" fmla="*/ 1576 h 1576"/>
                <a:gd name="T2" fmla="*/ 12 w 252"/>
                <a:gd name="T3" fmla="*/ 84 h 1576"/>
                <a:gd name="T4" fmla="*/ 12 w 252"/>
                <a:gd name="T5" fmla="*/ 60 h 1576"/>
                <a:gd name="T6" fmla="*/ 0 w 252"/>
                <a:gd name="T7" fmla="*/ 12 h 1576"/>
                <a:gd name="T8" fmla="*/ 72 w 252"/>
                <a:gd name="T9" fmla="*/ 0 h 1576"/>
                <a:gd name="T10" fmla="*/ 72 w 252"/>
                <a:gd name="T11" fmla="*/ 0 h 1576"/>
                <a:gd name="T12" fmla="*/ 78 w 252"/>
                <a:gd name="T13" fmla="*/ 48 h 1576"/>
                <a:gd name="T14" fmla="*/ 88 w 252"/>
                <a:gd name="T15" fmla="*/ 66 h 1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92" name="Freeform 36"/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>
                <a:gd name="T0" fmla="*/ 161 w 316"/>
                <a:gd name="T1" fmla="*/ 0 h 138"/>
                <a:gd name="T2" fmla="*/ 227 w 316"/>
                <a:gd name="T3" fmla="*/ 6 h 138"/>
                <a:gd name="T4" fmla="*/ 275 w 316"/>
                <a:gd name="T5" fmla="*/ 36 h 138"/>
                <a:gd name="T6" fmla="*/ 304 w 316"/>
                <a:gd name="T7" fmla="*/ 78 h 138"/>
                <a:gd name="T8" fmla="*/ 316 w 316"/>
                <a:gd name="T9" fmla="*/ 138 h 138"/>
                <a:gd name="T10" fmla="*/ 0 w 316"/>
                <a:gd name="T11" fmla="*/ 138 h 138"/>
                <a:gd name="T12" fmla="*/ 11 w 316"/>
                <a:gd name="T13" fmla="*/ 78 h 138"/>
                <a:gd name="T14" fmla="*/ 47 w 316"/>
                <a:gd name="T15" fmla="*/ 36 h 138"/>
                <a:gd name="T16" fmla="*/ 95 w 316"/>
                <a:gd name="T17" fmla="*/ 6 h 138"/>
                <a:gd name="T18" fmla="*/ 161 w 316"/>
                <a:gd name="T19" fmla="*/ 0 h 138"/>
                <a:gd name="T20" fmla="*/ 161 w 316"/>
                <a:gd name="T21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</p:grpSp>
      <p:sp>
        <p:nvSpPr>
          <p:cNvPr id="45093" name="Rectangle 37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5094" name="Rectangle 3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5095" name="Rectangle 3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45096" name="Rectangle 40"/>
          <p:cNvSpPr>
            <a:spLocks noGrp="1" noChangeArrowheads="1"/>
          </p:cNvSpPr>
          <p:nvPr>
            <p:ph type="ctrTitle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45097" name="Rectangle 41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9D8C7686-24CC-4ED8-BDE7-5E575FAB77E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266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0B80F2-A2FE-4A17-B4F3-E795D57A69B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91057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58026A-EA4C-4F36-85FF-592EED902FA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03025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78DEC4-2D83-4A18-82B4-B163A6D57BB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31660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F5D372-D8F3-4408-B50F-B2E215ECD78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12634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59F319-8359-4BF9-A630-1DA156313A7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14814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49FB45-28B7-4D2D-A271-BDC2CEE990F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50257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F08223-B3B8-41CF-B6E5-2D09CC9254A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77416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A40C11-44F2-413B-BD0E-D0A491198CE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47450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5A096D-52C8-4801-9298-59B05FBD856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24572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F2BD02-A69B-4DF4-99DF-899CC247C49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29502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0B80F2-A2FE-4A17-B4F3-E795D57A69B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6033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7856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B9C1074D-B336-4362-9BE2-D22ED9FE2C4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2689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7856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B9C1074D-B336-4362-9BE2-D22ED9FE2C4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13961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8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45059" name="Rectangle 3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0" name="Oval 4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1" name="Rectangle 5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2" name="Freeform 6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>
                <a:gd name="T0" fmla="*/ 18 w 66"/>
                <a:gd name="T1" fmla="*/ 96 h 96"/>
                <a:gd name="T2" fmla="*/ 42 w 66"/>
                <a:gd name="T3" fmla="*/ 78 h 96"/>
                <a:gd name="T4" fmla="*/ 60 w 66"/>
                <a:gd name="T5" fmla="*/ 60 h 96"/>
                <a:gd name="T6" fmla="*/ 66 w 66"/>
                <a:gd name="T7" fmla="*/ 36 h 96"/>
                <a:gd name="T8" fmla="*/ 60 w 66"/>
                <a:gd name="T9" fmla="*/ 12 h 96"/>
                <a:gd name="T10" fmla="*/ 36 w 66"/>
                <a:gd name="T11" fmla="*/ 0 h 96"/>
                <a:gd name="T12" fmla="*/ 24 w 66"/>
                <a:gd name="T13" fmla="*/ 6 h 96"/>
                <a:gd name="T14" fmla="*/ 12 w 66"/>
                <a:gd name="T15" fmla="*/ 12 h 96"/>
                <a:gd name="T16" fmla="*/ 0 w 66"/>
                <a:gd name="T17" fmla="*/ 36 h 96"/>
                <a:gd name="T18" fmla="*/ 0 w 66"/>
                <a:gd name="T19" fmla="*/ 60 h 96"/>
                <a:gd name="T20" fmla="*/ 12 w 66"/>
                <a:gd name="T21" fmla="*/ 84 h 96"/>
                <a:gd name="T22" fmla="*/ 18 w 66"/>
                <a:gd name="T23" fmla="*/ 96 h 96"/>
                <a:gd name="T24" fmla="*/ 18 w 66"/>
                <a:gd name="T25" fmla="*/ 96 h 96"/>
                <a:gd name="T26" fmla="*/ 42 w 66"/>
                <a:gd name="T27" fmla="*/ 18 h 96"/>
                <a:gd name="T28" fmla="*/ 54 w 66"/>
                <a:gd name="T29" fmla="*/ 24 h 96"/>
                <a:gd name="T30" fmla="*/ 60 w 66"/>
                <a:gd name="T31" fmla="*/ 36 h 96"/>
                <a:gd name="T32" fmla="*/ 60 w 66"/>
                <a:gd name="T33" fmla="*/ 48 h 96"/>
                <a:gd name="T34" fmla="*/ 54 w 66"/>
                <a:gd name="T35" fmla="*/ 54 h 96"/>
                <a:gd name="T36" fmla="*/ 36 w 66"/>
                <a:gd name="T37" fmla="*/ 72 h 96"/>
                <a:gd name="T38" fmla="*/ 24 w 66"/>
                <a:gd name="T39" fmla="*/ 78 h 96"/>
                <a:gd name="T40" fmla="*/ 24 w 66"/>
                <a:gd name="T41" fmla="*/ 78 h 96"/>
                <a:gd name="T42" fmla="*/ 12 w 66"/>
                <a:gd name="T43" fmla="*/ 48 h 96"/>
                <a:gd name="T44" fmla="*/ 18 w 66"/>
                <a:gd name="T45" fmla="*/ 24 h 96"/>
                <a:gd name="T46" fmla="*/ 30 w 66"/>
                <a:gd name="T47" fmla="*/ 18 h 96"/>
                <a:gd name="T48" fmla="*/ 42 w 66"/>
                <a:gd name="T49" fmla="*/ 18 h 96"/>
                <a:gd name="T50" fmla="*/ 42 w 66"/>
                <a:gd name="T51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3" name="Rectangle 7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4" name="Rectangle 8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5" name="Rectangle 9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6" name="Rectangle 10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7" name="Rectangle 11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8" name="Freeform 12"/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>
                <a:gd name="T0" fmla="*/ 6 w 623"/>
                <a:gd name="T1" fmla="*/ 18 h 156"/>
                <a:gd name="T2" fmla="*/ 162 w 623"/>
                <a:gd name="T3" fmla="*/ 36 h 156"/>
                <a:gd name="T4" fmla="*/ 251 w 623"/>
                <a:gd name="T5" fmla="*/ 36 h 156"/>
                <a:gd name="T6" fmla="*/ 354 w 623"/>
                <a:gd name="T7" fmla="*/ 30 h 156"/>
                <a:gd name="T8" fmla="*/ 473 w 623"/>
                <a:gd name="T9" fmla="*/ 18 h 156"/>
                <a:gd name="T10" fmla="*/ 611 w 623"/>
                <a:gd name="T11" fmla="*/ 0 h 156"/>
                <a:gd name="T12" fmla="*/ 623 w 623"/>
                <a:gd name="T13" fmla="*/ 114 h 156"/>
                <a:gd name="T14" fmla="*/ 497 w 623"/>
                <a:gd name="T15" fmla="*/ 138 h 156"/>
                <a:gd name="T16" fmla="*/ 414 w 623"/>
                <a:gd name="T17" fmla="*/ 150 h 156"/>
                <a:gd name="T18" fmla="*/ 318 w 623"/>
                <a:gd name="T19" fmla="*/ 156 h 156"/>
                <a:gd name="T20" fmla="*/ 215 w 623"/>
                <a:gd name="T21" fmla="*/ 156 h 156"/>
                <a:gd name="T22" fmla="*/ 108 w 623"/>
                <a:gd name="T23" fmla="*/ 150 h 156"/>
                <a:gd name="T24" fmla="*/ 0 w 623"/>
                <a:gd name="T25" fmla="*/ 132 h 156"/>
                <a:gd name="T26" fmla="*/ 6 w 623"/>
                <a:gd name="T27" fmla="*/ 18 h 156"/>
                <a:gd name="T28" fmla="*/ 6 w 623"/>
                <a:gd name="T29" fmla="*/ 18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9" name="Freeform 13"/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>
                <a:gd name="T0" fmla="*/ 754 w 993"/>
                <a:gd name="T1" fmla="*/ 6 h 126"/>
                <a:gd name="T2" fmla="*/ 652 w 993"/>
                <a:gd name="T3" fmla="*/ 6 h 126"/>
                <a:gd name="T4" fmla="*/ 563 w 993"/>
                <a:gd name="T5" fmla="*/ 6 h 126"/>
                <a:gd name="T6" fmla="*/ 479 w 993"/>
                <a:gd name="T7" fmla="*/ 6 h 126"/>
                <a:gd name="T8" fmla="*/ 401 w 993"/>
                <a:gd name="T9" fmla="*/ 6 h 126"/>
                <a:gd name="T10" fmla="*/ 335 w 993"/>
                <a:gd name="T11" fmla="*/ 0 h 126"/>
                <a:gd name="T12" fmla="*/ 276 w 993"/>
                <a:gd name="T13" fmla="*/ 0 h 126"/>
                <a:gd name="T14" fmla="*/ 222 w 993"/>
                <a:gd name="T15" fmla="*/ 0 h 126"/>
                <a:gd name="T16" fmla="*/ 180 w 993"/>
                <a:gd name="T17" fmla="*/ 6 h 126"/>
                <a:gd name="T18" fmla="*/ 138 w 993"/>
                <a:gd name="T19" fmla="*/ 6 h 126"/>
                <a:gd name="T20" fmla="*/ 108 w 993"/>
                <a:gd name="T21" fmla="*/ 6 h 126"/>
                <a:gd name="T22" fmla="*/ 54 w 993"/>
                <a:gd name="T23" fmla="*/ 6 h 126"/>
                <a:gd name="T24" fmla="*/ 24 w 993"/>
                <a:gd name="T25" fmla="*/ 12 h 126"/>
                <a:gd name="T26" fmla="*/ 6 w 993"/>
                <a:gd name="T27" fmla="*/ 18 h 126"/>
                <a:gd name="T28" fmla="*/ 0 w 993"/>
                <a:gd name="T29" fmla="*/ 24 h 126"/>
                <a:gd name="T30" fmla="*/ 12 w 993"/>
                <a:gd name="T31" fmla="*/ 42 h 126"/>
                <a:gd name="T32" fmla="*/ 18 w 993"/>
                <a:gd name="T33" fmla="*/ 48 h 126"/>
                <a:gd name="T34" fmla="*/ 30 w 993"/>
                <a:gd name="T35" fmla="*/ 54 h 126"/>
                <a:gd name="T36" fmla="*/ 60 w 993"/>
                <a:gd name="T37" fmla="*/ 60 h 126"/>
                <a:gd name="T38" fmla="*/ 90 w 993"/>
                <a:gd name="T39" fmla="*/ 72 h 126"/>
                <a:gd name="T40" fmla="*/ 144 w 993"/>
                <a:gd name="T41" fmla="*/ 84 h 126"/>
                <a:gd name="T42" fmla="*/ 210 w 993"/>
                <a:gd name="T43" fmla="*/ 90 h 126"/>
                <a:gd name="T44" fmla="*/ 293 w 993"/>
                <a:gd name="T45" fmla="*/ 102 h 126"/>
                <a:gd name="T46" fmla="*/ 389 w 993"/>
                <a:gd name="T47" fmla="*/ 108 h 126"/>
                <a:gd name="T48" fmla="*/ 503 w 993"/>
                <a:gd name="T49" fmla="*/ 120 h 126"/>
                <a:gd name="T50" fmla="*/ 622 w 993"/>
                <a:gd name="T51" fmla="*/ 120 h 126"/>
                <a:gd name="T52" fmla="*/ 754 w 993"/>
                <a:gd name="T53" fmla="*/ 126 h 126"/>
                <a:gd name="T54" fmla="*/ 873 w 993"/>
                <a:gd name="T55" fmla="*/ 126 h 126"/>
                <a:gd name="T56" fmla="*/ 993 w 993"/>
                <a:gd name="T57" fmla="*/ 126 h 126"/>
                <a:gd name="T58" fmla="*/ 993 w 993"/>
                <a:gd name="T59" fmla="*/ 12 h 126"/>
                <a:gd name="T60" fmla="*/ 879 w 993"/>
                <a:gd name="T61" fmla="*/ 12 h 126"/>
                <a:gd name="T62" fmla="*/ 754 w 993"/>
                <a:gd name="T63" fmla="*/ 6 h 126"/>
                <a:gd name="T64" fmla="*/ 754 w 993"/>
                <a:gd name="T65" fmla="*/ 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0" name="Freeform 14"/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>
                <a:gd name="T0" fmla="*/ 0 w 969"/>
                <a:gd name="T1" fmla="*/ 0 h 245"/>
                <a:gd name="T2" fmla="*/ 24 w 969"/>
                <a:gd name="T3" fmla="*/ 54 h 245"/>
                <a:gd name="T4" fmla="*/ 66 w 969"/>
                <a:gd name="T5" fmla="*/ 96 h 245"/>
                <a:gd name="T6" fmla="*/ 120 w 969"/>
                <a:gd name="T7" fmla="*/ 137 h 245"/>
                <a:gd name="T8" fmla="*/ 198 w 969"/>
                <a:gd name="T9" fmla="*/ 173 h 245"/>
                <a:gd name="T10" fmla="*/ 293 w 969"/>
                <a:gd name="T11" fmla="*/ 203 h 245"/>
                <a:gd name="T12" fmla="*/ 353 w 969"/>
                <a:gd name="T13" fmla="*/ 215 h 245"/>
                <a:gd name="T14" fmla="*/ 413 w 969"/>
                <a:gd name="T15" fmla="*/ 227 h 245"/>
                <a:gd name="T16" fmla="*/ 479 w 969"/>
                <a:gd name="T17" fmla="*/ 233 h 245"/>
                <a:gd name="T18" fmla="*/ 556 w 969"/>
                <a:gd name="T19" fmla="*/ 239 h 245"/>
                <a:gd name="T20" fmla="*/ 634 w 969"/>
                <a:gd name="T21" fmla="*/ 245 h 245"/>
                <a:gd name="T22" fmla="*/ 724 w 969"/>
                <a:gd name="T23" fmla="*/ 245 h 245"/>
                <a:gd name="T24" fmla="*/ 855 w 969"/>
                <a:gd name="T25" fmla="*/ 245 h 245"/>
                <a:gd name="T26" fmla="*/ 969 w 969"/>
                <a:gd name="T27" fmla="*/ 239 h 245"/>
                <a:gd name="T28" fmla="*/ 969 w 969"/>
                <a:gd name="T29" fmla="*/ 60 h 245"/>
                <a:gd name="T30" fmla="*/ 700 w 969"/>
                <a:gd name="T31" fmla="*/ 60 h 245"/>
                <a:gd name="T32" fmla="*/ 503 w 969"/>
                <a:gd name="T33" fmla="*/ 54 h 245"/>
                <a:gd name="T34" fmla="*/ 317 w 969"/>
                <a:gd name="T35" fmla="*/ 42 h 245"/>
                <a:gd name="T36" fmla="*/ 150 w 969"/>
                <a:gd name="T37" fmla="*/ 24 h 245"/>
                <a:gd name="T38" fmla="*/ 72 w 969"/>
                <a:gd name="T39" fmla="*/ 12 h 245"/>
                <a:gd name="T40" fmla="*/ 0 w 969"/>
                <a:gd name="T41" fmla="*/ 0 h 245"/>
                <a:gd name="T42" fmla="*/ 0 w 969"/>
                <a:gd name="T43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1" name="Freeform 15"/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>
                <a:gd name="T0" fmla="*/ 700 w 951"/>
                <a:gd name="T1" fmla="*/ 0 h 90"/>
                <a:gd name="T2" fmla="*/ 598 w 951"/>
                <a:gd name="T3" fmla="*/ 0 h 90"/>
                <a:gd name="T4" fmla="*/ 515 w 951"/>
                <a:gd name="T5" fmla="*/ 0 h 90"/>
                <a:gd name="T6" fmla="*/ 431 w 951"/>
                <a:gd name="T7" fmla="*/ 0 h 90"/>
                <a:gd name="T8" fmla="*/ 365 w 951"/>
                <a:gd name="T9" fmla="*/ 0 h 90"/>
                <a:gd name="T10" fmla="*/ 299 w 951"/>
                <a:gd name="T11" fmla="*/ 0 h 90"/>
                <a:gd name="T12" fmla="*/ 245 w 951"/>
                <a:gd name="T13" fmla="*/ 0 h 90"/>
                <a:gd name="T14" fmla="*/ 198 w 951"/>
                <a:gd name="T15" fmla="*/ 0 h 90"/>
                <a:gd name="T16" fmla="*/ 162 w 951"/>
                <a:gd name="T17" fmla="*/ 0 h 90"/>
                <a:gd name="T18" fmla="*/ 126 w 951"/>
                <a:gd name="T19" fmla="*/ 6 h 90"/>
                <a:gd name="T20" fmla="*/ 96 w 951"/>
                <a:gd name="T21" fmla="*/ 6 h 90"/>
                <a:gd name="T22" fmla="*/ 54 w 951"/>
                <a:gd name="T23" fmla="*/ 12 h 90"/>
                <a:gd name="T24" fmla="*/ 30 w 951"/>
                <a:gd name="T25" fmla="*/ 12 h 90"/>
                <a:gd name="T26" fmla="*/ 12 w 951"/>
                <a:gd name="T27" fmla="*/ 18 h 90"/>
                <a:gd name="T28" fmla="*/ 6 w 951"/>
                <a:gd name="T29" fmla="*/ 18 h 90"/>
                <a:gd name="T30" fmla="*/ 0 w 951"/>
                <a:gd name="T31" fmla="*/ 24 h 90"/>
                <a:gd name="T32" fmla="*/ 6 w 951"/>
                <a:gd name="T33" fmla="*/ 30 h 90"/>
                <a:gd name="T34" fmla="*/ 24 w 951"/>
                <a:gd name="T35" fmla="*/ 36 h 90"/>
                <a:gd name="T36" fmla="*/ 54 w 951"/>
                <a:gd name="T37" fmla="*/ 42 h 90"/>
                <a:gd name="T38" fmla="*/ 102 w 951"/>
                <a:gd name="T39" fmla="*/ 54 h 90"/>
                <a:gd name="T40" fmla="*/ 168 w 951"/>
                <a:gd name="T41" fmla="*/ 60 h 90"/>
                <a:gd name="T42" fmla="*/ 251 w 951"/>
                <a:gd name="T43" fmla="*/ 66 h 90"/>
                <a:gd name="T44" fmla="*/ 341 w 951"/>
                <a:gd name="T45" fmla="*/ 78 h 90"/>
                <a:gd name="T46" fmla="*/ 449 w 951"/>
                <a:gd name="T47" fmla="*/ 84 h 90"/>
                <a:gd name="T48" fmla="*/ 568 w 951"/>
                <a:gd name="T49" fmla="*/ 84 h 90"/>
                <a:gd name="T50" fmla="*/ 694 w 951"/>
                <a:gd name="T51" fmla="*/ 90 h 90"/>
                <a:gd name="T52" fmla="*/ 825 w 951"/>
                <a:gd name="T53" fmla="*/ 90 h 90"/>
                <a:gd name="T54" fmla="*/ 951 w 951"/>
                <a:gd name="T55" fmla="*/ 90 h 90"/>
                <a:gd name="T56" fmla="*/ 951 w 951"/>
                <a:gd name="T57" fmla="*/ 6 h 90"/>
                <a:gd name="T58" fmla="*/ 831 w 951"/>
                <a:gd name="T59" fmla="*/ 6 h 90"/>
                <a:gd name="T60" fmla="*/ 772 w 951"/>
                <a:gd name="T61" fmla="*/ 6 h 90"/>
                <a:gd name="T62" fmla="*/ 700 w 951"/>
                <a:gd name="T63" fmla="*/ 0 h 90"/>
                <a:gd name="T64" fmla="*/ 700 w 951"/>
                <a:gd name="T65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2" name="Freeform 16"/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>
                <a:gd name="T0" fmla="*/ 102 w 102"/>
                <a:gd name="T1" fmla="*/ 0 h 155"/>
                <a:gd name="T2" fmla="*/ 0 w 102"/>
                <a:gd name="T3" fmla="*/ 12 h 155"/>
                <a:gd name="T4" fmla="*/ 30 w 102"/>
                <a:gd name="T5" fmla="*/ 72 h 155"/>
                <a:gd name="T6" fmla="*/ 30 w 102"/>
                <a:gd name="T7" fmla="*/ 155 h 155"/>
                <a:gd name="T8" fmla="*/ 72 w 102"/>
                <a:gd name="T9" fmla="*/ 155 h 155"/>
                <a:gd name="T10" fmla="*/ 72 w 102"/>
                <a:gd name="T11" fmla="*/ 66 h 155"/>
                <a:gd name="T12" fmla="*/ 102 w 102"/>
                <a:gd name="T13" fmla="*/ 0 h 155"/>
                <a:gd name="T14" fmla="*/ 102 w 102"/>
                <a:gd name="T1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3" name="Freeform 17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>
                <a:gd name="T0" fmla="*/ 48 w 90"/>
                <a:gd name="T1" fmla="*/ 96 h 96"/>
                <a:gd name="T2" fmla="*/ 72 w 90"/>
                <a:gd name="T3" fmla="*/ 72 h 96"/>
                <a:gd name="T4" fmla="*/ 84 w 90"/>
                <a:gd name="T5" fmla="*/ 48 h 96"/>
                <a:gd name="T6" fmla="*/ 90 w 90"/>
                <a:gd name="T7" fmla="*/ 36 h 96"/>
                <a:gd name="T8" fmla="*/ 84 w 90"/>
                <a:gd name="T9" fmla="*/ 24 h 96"/>
                <a:gd name="T10" fmla="*/ 66 w 90"/>
                <a:gd name="T11" fmla="*/ 6 h 96"/>
                <a:gd name="T12" fmla="*/ 42 w 90"/>
                <a:gd name="T13" fmla="*/ 0 h 96"/>
                <a:gd name="T14" fmla="*/ 24 w 90"/>
                <a:gd name="T15" fmla="*/ 0 h 96"/>
                <a:gd name="T16" fmla="*/ 12 w 90"/>
                <a:gd name="T17" fmla="*/ 12 h 96"/>
                <a:gd name="T18" fmla="*/ 6 w 90"/>
                <a:gd name="T19" fmla="*/ 24 h 96"/>
                <a:gd name="T20" fmla="*/ 0 w 90"/>
                <a:gd name="T21" fmla="*/ 36 h 96"/>
                <a:gd name="T22" fmla="*/ 12 w 90"/>
                <a:gd name="T23" fmla="*/ 66 h 96"/>
                <a:gd name="T24" fmla="*/ 30 w 90"/>
                <a:gd name="T25" fmla="*/ 84 h 96"/>
                <a:gd name="T26" fmla="*/ 48 w 90"/>
                <a:gd name="T27" fmla="*/ 96 h 96"/>
                <a:gd name="T28" fmla="*/ 48 w 90"/>
                <a:gd name="T29" fmla="*/ 96 h 96"/>
                <a:gd name="T30" fmla="*/ 48 w 90"/>
                <a:gd name="T31" fmla="*/ 12 h 96"/>
                <a:gd name="T32" fmla="*/ 66 w 90"/>
                <a:gd name="T33" fmla="*/ 18 h 96"/>
                <a:gd name="T34" fmla="*/ 72 w 90"/>
                <a:gd name="T35" fmla="*/ 24 h 96"/>
                <a:gd name="T36" fmla="*/ 72 w 90"/>
                <a:gd name="T37" fmla="*/ 36 h 96"/>
                <a:gd name="T38" fmla="*/ 72 w 90"/>
                <a:gd name="T39" fmla="*/ 48 h 96"/>
                <a:gd name="T40" fmla="*/ 54 w 90"/>
                <a:gd name="T41" fmla="*/ 66 h 96"/>
                <a:gd name="T42" fmla="*/ 48 w 90"/>
                <a:gd name="T43" fmla="*/ 78 h 96"/>
                <a:gd name="T44" fmla="*/ 30 w 90"/>
                <a:gd name="T45" fmla="*/ 66 h 96"/>
                <a:gd name="T46" fmla="*/ 24 w 90"/>
                <a:gd name="T47" fmla="*/ 48 h 96"/>
                <a:gd name="T48" fmla="*/ 18 w 90"/>
                <a:gd name="T49" fmla="*/ 30 h 96"/>
                <a:gd name="T50" fmla="*/ 30 w 90"/>
                <a:gd name="T51" fmla="*/ 12 h 96"/>
                <a:gd name="T52" fmla="*/ 48 w 90"/>
                <a:gd name="T53" fmla="*/ 12 h 96"/>
                <a:gd name="T54" fmla="*/ 48 w 90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4" name="Freeform 18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>
                <a:gd name="T0" fmla="*/ 0 w 90"/>
                <a:gd name="T1" fmla="*/ 90 h 108"/>
                <a:gd name="T2" fmla="*/ 12 w 90"/>
                <a:gd name="T3" fmla="*/ 102 h 108"/>
                <a:gd name="T4" fmla="*/ 24 w 90"/>
                <a:gd name="T5" fmla="*/ 108 h 108"/>
                <a:gd name="T6" fmla="*/ 54 w 90"/>
                <a:gd name="T7" fmla="*/ 108 h 108"/>
                <a:gd name="T8" fmla="*/ 78 w 90"/>
                <a:gd name="T9" fmla="*/ 96 h 108"/>
                <a:gd name="T10" fmla="*/ 90 w 90"/>
                <a:gd name="T11" fmla="*/ 72 h 108"/>
                <a:gd name="T12" fmla="*/ 84 w 90"/>
                <a:gd name="T13" fmla="*/ 42 h 108"/>
                <a:gd name="T14" fmla="*/ 66 w 90"/>
                <a:gd name="T15" fmla="*/ 24 h 108"/>
                <a:gd name="T16" fmla="*/ 54 w 90"/>
                <a:gd name="T17" fmla="*/ 12 h 108"/>
                <a:gd name="T18" fmla="*/ 48 w 90"/>
                <a:gd name="T19" fmla="*/ 6 h 108"/>
                <a:gd name="T20" fmla="*/ 48 w 90"/>
                <a:gd name="T21" fmla="*/ 6 h 108"/>
                <a:gd name="T22" fmla="*/ 48 w 90"/>
                <a:gd name="T23" fmla="*/ 0 h 108"/>
                <a:gd name="T24" fmla="*/ 24 w 90"/>
                <a:gd name="T25" fmla="*/ 24 h 108"/>
                <a:gd name="T26" fmla="*/ 6 w 90"/>
                <a:gd name="T27" fmla="*/ 48 h 108"/>
                <a:gd name="T28" fmla="*/ 0 w 90"/>
                <a:gd name="T29" fmla="*/ 66 h 108"/>
                <a:gd name="T30" fmla="*/ 0 w 90"/>
                <a:gd name="T31" fmla="*/ 90 h 108"/>
                <a:gd name="T32" fmla="*/ 0 w 90"/>
                <a:gd name="T33" fmla="*/ 90 h 108"/>
                <a:gd name="T34" fmla="*/ 12 w 90"/>
                <a:gd name="T35" fmla="*/ 66 h 108"/>
                <a:gd name="T36" fmla="*/ 18 w 90"/>
                <a:gd name="T37" fmla="*/ 48 h 108"/>
                <a:gd name="T38" fmla="*/ 30 w 90"/>
                <a:gd name="T39" fmla="*/ 36 h 108"/>
                <a:gd name="T40" fmla="*/ 42 w 90"/>
                <a:gd name="T41" fmla="*/ 24 h 108"/>
                <a:gd name="T42" fmla="*/ 48 w 90"/>
                <a:gd name="T43" fmla="*/ 18 h 108"/>
                <a:gd name="T44" fmla="*/ 66 w 90"/>
                <a:gd name="T45" fmla="*/ 30 h 108"/>
                <a:gd name="T46" fmla="*/ 72 w 90"/>
                <a:gd name="T47" fmla="*/ 48 h 108"/>
                <a:gd name="T48" fmla="*/ 78 w 90"/>
                <a:gd name="T49" fmla="*/ 72 h 108"/>
                <a:gd name="T50" fmla="*/ 78 w 90"/>
                <a:gd name="T51" fmla="*/ 84 h 108"/>
                <a:gd name="T52" fmla="*/ 66 w 90"/>
                <a:gd name="T53" fmla="*/ 96 h 108"/>
                <a:gd name="T54" fmla="*/ 42 w 90"/>
                <a:gd name="T55" fmla="*/ 102 h 108"/>
                <a:gd name="T56" fmla="*/ 30 w 90"/>
                <a:gd name="T57" fmla="*/ 96 h 108"/>
                <a:gd name="T58" fmla="*/ 18 w 90"/>
                <a:gd name="T59" fmla="*/ 90 h 108"/>
                <a:gd name="T60" fmla="*/ 12 w 90"/>
                <a:gd name="T61" fmla="*/ 78 h 108"/>
                <a:gd name="T62" fmla="*/ 12 w 90"/>
                <a:gd name="T63" fmla="*/ 66 h 108"/>
                <a:gd name="T64" fmla="*/ 12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5" name="Freeform 19"/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>
                <a:gd name="T0" fmla="*/ 102 w 102"/>
                <a:gd name="T1" fmla="*/ 0 h 156"/>
                <a:gd name="T2" fmla="*/ 0 w 102"/>
                <a:gd name="T3" fmla="*/ 6 h 156"/>
                <a:gd name="T4" fmla="*/ 30 w 102"/>
                <a:gd name="T5" fmla="*/ 72 h 156"/>
                <a:gd name="T6" fmla="*/ 30 w 102"/>
                <a:gd name="T7" fmla="*/ 156 h 156"/>
                <a:gd name="T8" fmla="*/ 72 w 102"/>
                <a:gd name="T9" fmla="*/ 156 h 156"/>
                <a:gd name="T10" fmla="*/ 72 w 102"/>
                <a:gd name="T11" fmla="*/ 66 h 156"/>
                <a:gd name="T12" fmla="*/ 102 w 102"/>
                <a:gd name="T13" fmla="*/ 0 h 156"/>
                <a:gd name="T14" fmla="*/ 102 w 102"/>
                <a:gd name="T1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6" name="Freeform 20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>
                <a:gd name="T0" fmla="*/ 42 w 84"/>
                <a:gd name="T1" fmla="*/ 96 h 96"/>
                <a:gd name="T2" fmla="*/ 66 w 84"/>
                <a:gd name="T3" fmla="*/ 78 h 96"/>
                <a:gd name="T4" fmla="*/ 84 w 84"/>
                <a:gd name="T5" fmla="*/ 54 h 96"/>
                <a:gd name="T6" fmla="*/ 84 w 84"/>
                <a:gd name="T7" fmla="*/ 30 h 96"/>
                <a:gd name="T8" fmla="*/ 66 w 84"/>
                <a:gd name="T9" fmla="*/ 6 h 96"/>
                <a:gd name="T10" fmla="*/ 42 w 84"/>
                <a:gd name="T11" fmla="*/ 0 h 96"/>
                <a:gd name="T12" fmla="*/ 24 w 84"/>
                <a:gd name="T13" fmla="*/ 6 h 96"/>
                <a:gd name="T14" fmla="*/ 12 w 84"/>
                <a:gd name="T15" fmla="*/ 18 h 96"/>
                <a:gd name="T16" fmla="*/ 6 w 84"/>
                <a:gd name="T17" fmla="*/ 30 h 96"/>
                <a:gd name="T18" fmla="*/ 0 w 84"/>
                <a:gd name="T19" fmla="*/ 42 h 96"/>
                <a:gd name="T20" fmla="*/ 12 w 84"/>
                <a:gd name="T21" fmla="*/ 66 h 96"/>
                <a:gd name="T22" fmla="*/ 30 w 84"/>
                <a:gd name="T23" fmla="*/ 84 h 96"/>
                <a:gd name="T24" fmla="*/ 42 w 84"/>
                <a:gd name="T25" fmla="*/ 96 h 96"/>
                <a:gd name="T26" fmla="*/ 42 w 84"/>
                <a:gd name="T27" fmla="*/ 96 h 96"/>
                <a:gd name="T28" fmla="*/ 48 w 84"/>
                <a:gd name="T29" fmla="*/ 12 h 96"/>
                <a:gd name="T30" fmla="*/ 66 w 84"/>
                <a:gd name="T31" fmla="*/ 18 h 96"/>
                <a:gd name="T32" fmla="*/ 72 w 84"/>
                <a:gd name="T33" fmla="*/ 30 h 96"/>
                <a:gd name="T34" fmla="*/ 72 w 84"/>
                <a:gd name="T35" fmla="*/ 42 h 96"/>
                <a:gd name="T36" fmla="*/ 66 w 84"/>
                <a:gd name="T37" fmla="*/ 54 h 96"/>
                <a:gd name="T38" fmla="*/ 54 w 84"/>
                <a:gd name="T39" fmla="*/ 72 h 96"/>
                <a:gd name="T40" fmla="*/ 42 w 84"/>
                <a:gd name="T41" fmla="*/ 84 h 96"/>
                <a:gd name="T42" fmla="*/ 42 w 84"/>
                <a:gd name="T43" fmla="*/ 84 h 96"/>
                <a:gd name="T44" fmla="*/ 30 w 84"/>
                <a:gd name="T45" fmla="*/ 72 h 96"/>
                <a:gd name="T46" fmla="*/ 18 w 84"/>
                <a:gd name="T47" fmla="*/ 54 h 96"/>
                <a:gd name="T48" fmla="*/ 18 w 84"/>
                <a:gd name="T49" fmla="*/ 30 h 96"/>
                <a:gd name="T50" fmla="*/ 30 w 84"/>
                <a:gd name="T51" fmla="*/ 18 h 96"/>
                <a:gd name="T52" fmla="*/ 48 w 84"/>
                <a:gd name="T53" fmla="*/ 12 h 96"/>
                <a:gd name="T54" fmla="*/ 48 w 84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7" name="Freeform 21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>
                <a:gd name="T0" fmla="*/ 6 w 90"/>
                <a:gd name="T1" fmla="*/ 90 h 108"/>
                <a:gd name="T2" fmla="*/ 18 w 90"/>
                <a:gd name="T3" fmla="*/ 102 h 108"/>
                <a:gd name="T4" fmla="*/ 30 w 90"/>
                <a:gd name="T5" fmla="*/ 108 h 108"/>
                <a:gd name="T6" fmla="*/ 60 w 90"/>
                <a:gd name="T7" fmla="*/ 108 h 108"/>
                <a:gd name="T8" fmla="*/ 84 w 90"/>
                <a:gd name="T9" fmla="*/ 96 h 108"/>
                <a:gd name="T10" fmla="*/ 90 w 90"/>
                <a:gd name="T11" fmla="*/ 84 h 108"/>
                <a:gd name="T12" fmla="*/ 90 w 90"/>
                <a:gd name="T13" fmla="*/ 66 h 108"/>
                <a:gd name="T14" fmla="*/ 84 w 90"/>
                <a:gd name="T15" fmla="*/ 36 h 108"/>
                <a:gd name="T16" fmla="*/ 72 w 90"/>
                <a:gd name="T17" fmla="*/ 18 h 108"/>
                <a:gd name="T18" fmla="*/ 60 w 90"/>
                <a:gd name="T19" fmla="*/ 6 h 108"/>
                <a:gd name="T20" fmla="*/ 54 w 90"/>
                <a:gd name="T21" fmla="*/ 0 h 108"/>
                <a:gd name="T22" fmla="*/ 54 w 90"/>
                <a:gd name="T23" fmla="*/ 0 h 108"/>
                <a:gd name="T24" fmla="*/ 48 w 90"/>
                <a:gd name="T25" fmla="*/ 0 h 108"/>
                <a:gd name="T26" fmla="*/ 24 w 90"/>
                <a:gd name="T27" fmla="*/ 24 h 108"/>
                <a:gd name="T28" fmla="*/ 12 w 90"/>
                <a:gd name="T29" fmla="*/ 48 h 108"/>
                <a:gd name="T30" fmla="*/ 0 w 90"/>
                <a:gd name="T31" fmla="*/ 66 h 108"/>
                <a:gd name="T32" fmla="*/ 6 w 90"/>
                <a:gd name="T33" fmla="*/ 90 h 108"/>
                <a:gd name="T34" fmla="*/ 6 w 90"/>
                <a:gd name="T35" fmla="*/ 90 h 108"/>
                <a:gd name="T36" fmla="*/ 18 w 90"/>
                <a:gd name="T37" fmla="*/ 66 h 108"/>
                <a:gd name="T38" fmla="*/ 24 w 90"/>
                <a:gd name="T39" fmla="*/ 48 h 108"/>
                <a:gd name="T40" fmla="*/ 36 w 90"/>
                <a:gd name="T41" fmla="*/ 30 h 108"/>
                <a:gd name="T42" fmla="*/ 42 w 90"/>
                <a:gd name="T43" fmla="*/ 18 h 108"/>
                <a:gd name="T44" fmla="*/ 48 w 90"/>
                <a:gd name="T45" fmla="*/ 12 h 108"/>
                <a:gd name="T46" fmla="*/ 78 w 90"/>
                <a:gd name="T47" fmla="*/ 42 h 108"/>
                <a:gd name="T48" fmla="*/ 84 w 90"/>
                <a:gd name="T49" fmla="*/ 66 h 108"/>
                <a:gd name="T50" fmla="*/ 66 w 90"/>
                <a:gd name="T51" fmla="*/ 90 h 108"/>
                <a:gd name="T52" fmla="*/ 54 w 90"/>
                <a:gd name="T53" fmla="*/ 96 h 108"/>
                <a:gd name="T54" fmla="*/ 42 w 90"/>
                <a:gd name="T55" fmla="*/ 96 h 108"/>
                <a:gd name="T56" fmla="*/ 30 w 90"/>
                <a:gd name="T57" fmla="*/ 96 h 108"/>
                <a:gd name="T58" fmla="*/ 24 w 90"/>
                <a:gd name="T59" fmla="*/ 84 h 108"/>
                <a:gd name="T60" fmla="*/ 18 w 90"/>
                <a:gd name="T61" fmla="*/ 78 h 108"/>
                <a:gd name="T62" fmla="*/ 18 w 90"/>
                <a:gd name="T63" fmla="*/ 66 h 108"/>
                <a:gd name="T64" fmla="*/ 18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8" name="Freeform 22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>
                <a:gd name="T0" fmla="*/ 30 w 66"/>
                <a:gd name="T1" fmla="*/ 96 h 96"/>
                <a:gd name="T2" fmla="*/ 54 w 66"/>
                <a:gd name="T3" fmla="*/ 72 h 96"/>
                <a:gd name="T4" fmla="*/ 66 w 66"/>
                <a:gd name="T5" fmla="*/ 48 h 96"/>
                <a:gd name="T6" fmla="*/ 66 w 66"/>
                <a:gd name="T7" fmla="*/ 24 h 96"/>
                <a:gd name="T8" fmla="*/ 54 w 66"/>
                <a:gd name="T9" fmla="*/ 6 h 96"/>
                <a:gd name="T10" fmla="*/ 30 w 66"/>
                <a:gd name="T11" fmla="*/ 0 h 96"/>
                <a:gd name="T12" fmla="*/ 18 w 66"/>
                <a:gd name="T13" fmla="*/ 0 h 96"/>
                <a:gd name="T14" fmla="*/ 6 w 66"/>
                <a:gd name="T15" fmla="*/ 12 h 96"/>
                <a:gd name="T16" fmla="*/ 0 w 66"/>
                <a:gd name="T17" fmla="*/ 36 h 96"/>
                <a:gd name="T18" fmla="*/ 6 w 66"/>
                <a:gd name="T19" fmla="*/ 60 h 96"/>
                <a:gd name="T20" fmla="*/ 18 w 66"/>
                <a:gd name="T21" fmla="*/ 84 h 96"/>
                <a:gd name="T22" fmla="*/ 30 w 66"/>
                <a:gd name="T23" fmla="*/ 96 h 96"/>
                <a:gd name="T24" fmla="*/ 30 w 66"/>
                <a:gd name="T25" fmla="*/ 96 h 96"/>
                <a:gd name="T26" fmla="*/ 30 w 66"/>
                <a:gd name="T27" fmla="*/ 12 h 96"/>
                <a:gd name="T28" fmla="*/ 48 w 66"/>
                <a:gd name="T29" fmla="*/ 18 h 96"/>
                <a:gd name="T30" fmla="*/ 54 w 66"/>
                <a:gd name="T31" fmla="*/ 24 h 96"/>
                <a:gd name="T32" fmla="*/ 54 w 66"/>
                <a:gd name="T33" fmla="*/ 36 h 96"/>
                <a:gd name="T34" fmla="*/ 48 w 66"/>
                <a:gd name="T35" fmla="*/ 48 h 96"/>
                <a:gd name="T36" fmla="*/ 36 w 66"/>
                <a:gd name="T37" fmla="*/ 66 h 96"/>
                <a:gd name="T38" fmla="*/ 30 w 66"/>
                <a:gd name="T39" fmla="*/ 78 h 96"/>
                <a:gd name="T40" fmla="*/ 18 w 66"/>
                <a:gd name="T41" fmla="*/ 66 h 96"/>
                <a:gd name="T42" fmla="*/ 12 w 66"/>
                <a:gd name="T43" fmla="*/ 48 h 96"/>
                <a:gd name="T44" fmla="*/ 6 w 66"/>
                <a:gd name="T45" fmla="*/ 30 h 96"/>
                <a:gd name="T46" fmla="*/ 18 w 66"/>
                <a:gd name="T47" fmla="*/ 12 h 96"/>
                <a:gd name="T48" fmla="*/ 30 w 66"/>
                <a:gd name="T49" fmla="*/ 12 h 96"/>
                <a:gd name="T50" fmla="*/ 30 w 66"/>
                <a:gd name="T51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9" name="Freeform 23"/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>
                <a:gd name="T0" fmla="*/ 2577 w 2594"/>
                <a:gd name="T1" fmla="*/ 0 h 444"/>
                <a:gd name="T2" fmla="*/ 2594 w 2594"/>
                <a:gd name="T3" fmla="*/ 72 h 444"/>
                <a:gd name="T4" fmla="*/ 6 w 2594"/>
                <a:gd name="T5" fmla="*/ 444 h 444"/>
                <a:gd name="T6" fmla="*/ 0 w 2594"/>
                <a:gd name="T7" fmla="*/ 396 h 444"/>
                <a:gd name="T8" fmla="*/ 1225 w 2594"/>
                <a:gd name="T9" fmla="*/ 96 h 444"/>
                <a:gd name="T10" fmla="*/ 1351 w 2594"/>
                <a:gd name="T11" fmla="*/ 78 h 444"/>
                <a:gd name="T12" fmla="*/ 2577 w 2594"/>
                <a:gd name="T13" fmla="*/ 0 h 444"/>
                <a:gd name="T14" fmla="*/ 2577 w 2594"/>
                <a:gd name="T15" fmla="*/ 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0" name="Freeform 24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>
                <a:gd name="T0" fmla="*/ 36 w 84"/>
                <a:gd name="T1" fmla="*/ 95 h 95"/>
                <a:gd name="T2" fmla="*/ 60 w 84"/>
                <a:gd name="T3" fmla="*/ 77 h 95"/>
                <a:gd name="T4" fmla="*/ 78 w 84"/>
                <a:gd name="T5" fmla="*/ 53 h 95"/>
                <a:gd name="T6" fmla="*/ 84 w 84"/>
                <a:gd name="T7" fmla="*/ 42 h 95"/>
                <a:gd name="T8" fmla="*/ 84 w 84"/>
                <a:gd name="T9" fmla="*/ 30 h 95"/>
                <a:gd name="T10" fmla="*/ 72 w 84"/>
                <a:gd name="T11" fmla="*/ 6 h 95"/>
                <a:gd name="T12" fmla="*/ 42 w 84"/>
                <a:gd name="T13" fmla="*/ 0 h 95"/>
                <a:gd name="T14" fmla="*/ 30 w 84"/>
                <a:gd name="T15" fmla="*/ 0 h 95"/>
                <a:gd name="T16" fmla="*/ 12 w 84"/>
                <a:gd name="T17" fmla="*/ 12 h 95"/>
                <a:gd name="T18" fmla="*/ 0 w 84"/>
                <a:gd name="T19" fmla="*/ 24 h 95"/>
                <a:gd name="T20" fmla="*/ 0 w 84"/>
                <a:gd name="T21" fmla="*/ 36 h 95"/>
                <a:gd name="T22" fmla="*/ 6 w 84"/>
                <a:gd name="T23" fmla="*/ 59 h 95"/>
                <a:gd name="T24" fmla="*/ 24 w 84"/>
                <a:gd name="T25" fmla="*/ 83 h 95"/>
                <a:gd name="T26" fmla="*/ 36 w 84"/>
                <a:gd name="T27" fmla="*/ 95 h 95"/>
                <a:gd name="T28" fmla="*/ 36 w 84"/>
                <a:gd name="T29" fmla="*/ 95 h 95"/>
                <a:gd name="T30" fmla="*/ 48 w 84"/>
                <a:gd name="T31" fmla="*/ 12 h 95"/>
                <a:gd name="T32" fmla="*/ 66 w 84"/>
                <a:gd name="T33" fmla="*/ 18 h 95"/>
                <a:gd name="T34" fmla="*/ 72 w 84"/>
                <a:gd name="T35" fmla="*/ 30 h 95"/>
                <a:gd name="T36" fmla="*/ 72 w 84"/>
                <a:gd name="T37" fmla="*/ 42 h 95"/>
                <a:gd name="T38" fmla="*/ 66 w 84"/>
                <a:gd name="T39" fmla="*/ 53 h 95"/>
                <a:gd name="T40" fmla="*/ 48 w 84"/>
                <a:gd name="T41" fmla="*/ 71 h 95"/>
                <a:gd name="T42" fmla="*/ 42 w 84"/>
                <a:gd name="T43" fmla="*/ 77 h 95"/>
                <a:gd name="T44" fmla="*/ 36 w 84"/>
                <a:gd name="T45" fmla="*/ 77 h 95"/>
                <a:gd name="T46" fmla="*/ 24 w 84"/>
                <a:gd name="T47" fmla="*/ 65 h 95"/>
                <a:gd name="T48" fmla="*/ 18 w 84"/>
                <a:gd name="T49" fmla="*/ 48 h 95"/>
                <a:gd name="T50" fmla="*/ 18 w 84"/>
                <a:gd name="T51" fmla="*/ 30 h 95"/>
                <a:gd name="T52" fmla="*/ 30 w 84"/>
                <a:gd name="T53" fmla="*/ 12 h 95"/>
                <a:gd name="T54" fmla="*/ 48 w 84"/>
                <a:gd name="T55" fmla="*/ 12 h 95"/>
                <a:gd name="T56" fmla="*/ 48 w 84"/>
                <a:gd name="T57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1" name="Freeform 25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>
                <a:gd name="T0" fmla="*/ 12 w 90"/>
                <a:gd name="T1" fmla="*/ 96 h 108"/>
                <a:gd name="T2" fmla="*/ 24 w 90"/>
                <a:gd name="T3" fmla="*/ 108 h 108"/>
                <a:gd name="T4" fmla="*/ 42 w 90"/>
                <a:gd name="T5" fmla="*/ 108 h 108"/>
                <a:gd name="T6" fmla="*/ 66 w 90"/>
                <a:gd name="T7" fmla="*/ 102 h 108"/>
                <a:gd name="T8" fmla="*/ 84 w 90"/>
                <a:gd name="T9" fmla="*/ 78 h 108"/>
                <a:gd name="T10" fmla="*/ 90 w 90"/>
                <a:gd name="T11" fmla="*/ 66 h 108"/>
                <a:gd name="T12" fmla="*/ 84 w 90"/>
                <a:gd name="T13" fmla="*/ 48 h 108"/>
                <a:gd name="T14" fmla="*/ 66 w 90"/>
                <a:gd name="T15" fmla="*/ 24 h 108"/>
                <a:gd name="T16" fmla="*/ 48 w 90"/>
                <a:gd name="T17" fmla="*/ 12 h 108"/>
                <a:gd name="T18" fmla="*/ 36 w 90"/>
                <a:gd name="T19" fmla="*/ 0 h 108"/>
                <a:gd name="T20" fmla="*/ 30 w 90"/>
                <a:gd name="T21" fmla="*/ 0 h 108"/>
                <a:gd name="T22" fmla="*/ 30 w 90"/>
                <a:gd name="T23" fmla="*/ 0 h 108"/>
                <a:gd name="T24" fmla="*/ 24 w 90"/>
                <a:gd name="T25" fmla="*/ 0 h 108"/>
                <a:gd name="T26" fmla="*/ 12 w 90"/>
                <a:gd name="T27" fmla="*/ 30 h 108"/>
                <a:gd name="T28" fmla="*/ 0 w 90"/>
                <a:gd name="T29" fmla="*/ 54 h 108"/>
                <a:gd name="T30" fmla="*/ 0 w 90"/>
                <a:gd name="T31" fmla="*/ 78 h 108"/>
                <a:gd name="T32" fmla="*/ 12 w 90"/>
                <a:gd name="T33" fmla="*/ 96 h 108"/>
                <a:gd name="T34" fmla="*/ 12 w 90"/>
                <a:gd name="T35" fmla="*/ 96 h 108"/>
                <a:gd name="T36" fmla="*/ 12 w 90"/>
                <a:gd name="T37" fmla="*/ 72 h 108"/>
                <a:gd name="T38" fmla="*/ 18 w 90"/>
                <a:gd name="T39" fmla="*/ 54 h 108"/>
                <a:gd name="T40" fmla="*/ 24 w 90"/>
                <a:gd name="T41" fmla="*/ 36 h 108"/>
                <a:gd name="T42" fmla="*/ 30 w 90"/>
                <a:gd name="T43" fmla="*/ 18 h 108"/>
                <a:gd name="T44" fmla="*/ 30 w 90"/>
                <a:gd name="T45" fmla="*/ 12 h 108"/>
                <a:gd name="T46" fmla="*/ 48 w 90"/>
                <a:gd name="T47" fmla="*/ 24 h 108"/>
                <a:gd name="T48" fmla="*/ 66 w 90"/>
                <a:gd name="T49" fmla="*/ 36 h 108"/>
                <a:gd name="T50" fmla="*/ 78 w 90"/>
                <a:gd name="T51" fmla="*/ 54 h 108"/>
                <a:gd name="T52" fmla="*/ 78 w 90"/>
                <a:gd name="T53" fmla="*/ 72 h 108"/>
                <a:gd name="T54" fmla="*/ 72 w 90"/>
                <a:gd name="T55" fmla="*/ 84 h 108"/>
                <a:gd name="T56" fmla="*/ 48 w 90"/>
                <a:gd name="T57" fmla="*/ 96 h 108"/>
                <a:gd name="T58" fmla="*/ 36 w 90"/>
                <a:gd name="T59" fmla="*/ 96 h 108"/>
                <a:gd name="T60" fmla="*/ 24 w 90"/>
                <a:gd name="T61" fmla="*/ 90 h 108"/>
                <a:gd name="T62" fmla="*/ 18 w 90"/>
                <a:gd name="T63" fmla="*/ 84 h 108"/>
                <a:gd name="T64" fmla="*/ 12 w 90"/>
                <a:gd name="T65" fmla="*/ 72 h 108"/>
                <a:gd name="T66" fmla="*/ 12 w 90"/>
                <a:gd name="T67" fmla="*/ 7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2" name="Freeform 26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>
                <a:gd name="T0" fmla="*/ 71 w 71"/>
                <a:gd name="T1" fmla="*/ 90 h 90"/>
                <a:gd name="T2" fmla="*/ 71 w 71"/>
                <a:gd name="T3" fmla="*/ 60 h 90"/>
                <a:gd name="T4" fmla="*/ 71 w 71"/>
                <a:gd name="T5" fmla="*/ 36 h 90"/>
                <a:gd name="T6" fmla="*/ 60 w 71"/>
                <a:gd name="T7" fmla="*/ 12 h 90"/>
                <a:gd name="T8" fmla="*/ 36 w 71"/>
                <a:gd name="T9" fmla="*/ 0 h 90"/>
                <a:gd name="T10" fmla="*/ 12 w 71"/>
                <a:gd name="T11" fmla="*/ 12 h 90"/>
                <a:gd name="T12" fmla="*/ 0 w 71"/>
                <a:gd name="T13" fmla="*/ 36 h 90"/>
                <a:gd name="T14" fmla="*/ 6 w 71"/>
                <a:gd name="T15" fmla="*/ 60 h 90"/>
                <a:gd name="T16" fmla="*/ 30 w 71"/>
                <a:gd name="T17" fmla="*/ 78 h 90"/>
                <a:gd name="T18" fmla="*/ 54 w 71"/>
                <a:gd name="T19" fmla="*/ 90 h 90"/>
                <a:gd name="T20" fmla="*/ 71 w 71"/>
                <a:gd name="T21" fmla="*/ 90 h 90"/>
                <a:gd name="T22" fmla="*/ 71 w 71"/>
                <a:gd name="T23" fmla="*/ 90 h 90"/>
                <a:gd name="T24" fmla="*/ 24 w 71"/>
                <a:gd name="T25" fmla="*/ 18 h 90"/>
                <a:gd name="T26" fmla="*/ 42 w 71"/>
                <a:gd name="T27" fmla="*/ 18 h 90"/>
                <a:gd name="T28" fmla="*/ 54 w 71"/>
                <a:gd name="T29" fmla="*/ 18 h 90"/>
                <a:gd name="T30" fmla="*/ 60 w 71"/>
                <a:gd name="T31" fmla="*/ 42 h 90"/>
                <a:gd name="T32" fmla="*/ 60 w 71"/>
                <a:gd name="T33" fmla="*/ 66 h 90"/>
                <a:gd name="T34" fmla="*/ 60 w 71"/>
                <a:gd name="T35" fmla="*/ 72 h 90"/>
                <a:gd name="T36" fmla="*/ 60 w 71"/>
                <a:gd name="T37" fmla="*/ 78 h 90"/>
                <a:gd name="T38" fmla="*/ 42 w 71"/>
                <a:gd name="T39" fmla="*/ 72 h 90"/>
                <a:gd name="T40" fmla="*/ 24 w 71"/>
                <a:gd name="T41" fmla="*/ 66 h 90"/>
                <a:gd name="T42" fmla="*/ 12 w 71"/>
                <a:gd name="T43" fmla="*/ 48 h 90"/>
                <a:gd name="T44" fmla="*/ 12 w 71"/>
                <a:gd name="T45" fmla="*/ 30 h 90"/>
                <a:gd name="T46" fmla="*/ 24 w 71"/>
                <a:gd name="T47" fmla="*/ 18 h 90"/>
                <a:gd name="T48" fmla="*/ 24 w 71"/>
                <a:gd name="T49" fmla="*/ 1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3" name="Oval 27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4" name="Oval 28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5" name="Oval 29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6" name="Freeform 30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>
                <a:gd name="T0" fmla="*/ 66 w 90"/>
                <a:gd name="T1" fmla="*/ 96 h 96"/>
                <a:gd name="T2" fmla="*/ 78 w 90"/>
                <a:gd name="T3" fmla="*/ 66 h 96"/>
                <a:gd name="T4" fmla="*/ 90 w 90"/>
                <a:gd name="T5" fmla="*/ 42 h 96"/>
                <a:gd name="T6" fmla="*/ 78 w 90"/>
                <a:gd name="T7" fmla="*/ 18 h 96"/>
                <a:gd name="T8" fmla="*/ 60 w 90"/>
                <a:gd name="T9" fmla="*/ 0 h 96"/>
                <a:gd name="T10" fmla="*/ 30 w 90"/>
                <a:gd name="T11" fmla="*/ 6 h 96"/>
                <a:gd name="T12" fmla="*/ 18 w 90"/>
                <a:gd name="T13" fmla="*/ 18 h 96"/>
                <a:gd name="T14" fmla="*/ 6 w 90"/>
                <a:gd name="T15" fmla="*/ 30 h 96"/>
                <a:gd name="T16" fmla="*/ 0 w 90"/>
                <a:gd name="T17" fmla="*/ 42 h 96"/>
                <a:gd name="T18" fmla="*/ 6 w 90"/>
                <a:gd name="T19" fmla="*/ 60 h 96"/>
                <a:gd name="T20" fmla="*/ 24 w 90"/>
                <a:gd name="T21" fmla="*/ 78 h 96"/>
                <a:gd name="T22" fmla="*/ 48 w 90"/>
                <a:gd name="T23" fmla="*/ 90 h 96"/>
                <a:gd name="T24" fmla="*/ 66 w 90"/>
                <a:gd name="T25" fmla="*/ 96 h 96"/>
                <a:gd name="T26" fmla="*/ 66 w 90"/>
                <a:gd name="T27" fmla="*/ 96 h 96"/>
                <a:gd name="T28" fmla="*/ 42 w 90"/>
                <a:gd name="T29" fmla="*/ 18 h 96"/>
                <a:gd name="T30" fmla="*/ 60 w 90"/>
                <a:gd name="T31" fmla="*/ 18 h 96"/>
                <a:gd name="T32" fmla="*/ 72 w 90"/>
                <a:gd name="T33" fmla="*/ 24 h 96"/>
                <a:gd name="T34" fmla="*/ 72 w 90"/>
                <a:gd name="T35" fmla="*/ 36 h 96"/>
                <a:gd name="T36" fmla="*/ 72 w 90"/>
                <a:gd name="T37" fmla="*/ 48 h 96"/>
                <a:gd name="T38" fmla="*/ 66 w 90"/>
                <a:gd name="T39" fmla="*/ 72 h 96"/>
                <a:gd name="T40" fmla="*/ 60 w 90"/>
                <a:gd name="T41" fmla="*/ 78 h 96"/>
                <a:gd name="T42" fmla="*/ 60 w 90"/>
                <a:gd name="T43" fmla="*/ 84 h 96"/>
                <a:gd name="T44" fmla="*/ 42 w 90"/>
                <a:gd name="T45" fmla="*/ 72 h 96"/>
                <a:gd name="T46" fmla="*/ 30 w 90"/>
                <a:gd name="T47" fmla="*/ 66 h 96"/>
                <a:gd name="T48" fmla="*/ 18 w 90"/>
                <a:gd name="T49" fmla="*/ 42 h 96"/>
                <a:gd name="T50" fmla="*/ 24 w 90"/>
                <a:gd name="T51" fmla="*/ 30 h 96"/>
                <a:gd name="T52" fmla="*/ 42 w 90"/>
                <a:gd name="T53" fmla="*/ 18 h 96"/>
                <a:gd name="T54" fmla="*/ 42 w 90"/>
                <a:gd name="T55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7" name="Freeform 31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>
                <a:gd name="T0" fmla="*/ 0 w 72"/>
                <a:gd name="T1" fmla="*/ 90 h 108"/>
                <a:gd name="T2" fmla="*/ 12 w 72"/>
                <a:gd name="T3" fmla="*/ 102 h 108"/>
                <a:gd name="T4" fmla="*/ 24 w 72"/>
                <a:gd name="T5" fmla="*/ 108 h 108"/>
                <a:gd name="T6" fmla="*/ 48 w 72"/>
                <a:gd name="T7" fmla="*/ 108 h 108"/>
                <a:gd name="T8" fmla="*/ 66 w 72"/>
                <a:gd name="T9" fmla="*/ 96 h 108"/>
                <a:gd name="T10" fmla="*/ 72 w 72"/>
                <a:gd name="T11" fmla="*/ 66 h 108"/>
                <a:gd name="T12" fmla="*/ 66 w 72"/>
                <a:gd name="T13" fmla="*/ 42 h 108"/>
                <a:gd name="T14" fmla="*/ 60 w 72"/>
                <a:gd name="T15" fmla="*/ 18 h 108"/>
                <a:gd name="T16" fmla="*/ 48 w 72"/>
                <a:gd name="T17" fmla="*/ 6 h 108"/>
                <a:gd name="T18" fmla="*/ 42 w 72"/>
                <a:gd name="T19" fmla="*/ 0 h 108"/>
                <a:gd name="T20" fmla="*/ 42 w 72"/>
                <a:gd name="T21" fmla="*/ 0 h 108"/>
                <a:gd name="T22" fmla="*/ 36 w 72"/>
                <a:gd name="T23" fmla="*/ 0 h 108"/>
                <a:gd name="T24" fmla="*/ 18 w 72"/>
                <a:gd name="T25" fmla="*/ 24 h 108"/>
                <a:gd name="T26" fmla="*/ 6 w 72"/>
                <a:gd name="T27" fmla="*/ 48 h 108"/>
                <a:gd name="T28" fmla="*/ 0 w 72"/>
                <a:gd name="T29" fmla="*/ 66 h 108"/>
                <a:gd name="T30" fmla="*/ 0 w 72"/>
                <a:gd name="T31" fmla="*/ 90 h 108"/>
                <a:gd name="T32" fmla="*/ 0 w 72"/>
                <a:gd name="T33" fmla="*/ 90 h 108"/>
                <a:gd name="T34" fmla="*/ 12 w 72"/>
                <a:gd name="T35" fmla="*/ 66 h 108"/>
                <a:gd name="T36" fmla="*/ 18 w 72"/>
                <a:gd name="T37" fmla="*/ 48 h 108"/>
                <a:gd name="T38" fmla="*/ 24 w 72"/>
                <a:gd name="T39" fmla="*/ 36 h 108"/>
                <a:gd name="T40" fmla="*/ 30 w 72"/>
                <a:gd name="T41" fmla="*/ 24 h 108"/>
                <a:gd name="T42" fmla="*/ 36 w 72"/>
                <a:gd name="T43" fmla="*/ 18 h 108"/>
                <a:gd name="T44" fmla="*/ 54 w 72"/>
                <a:gd name="T45" fmla="*/ 30 h 108"/>
                <a:gd name="T46" fmla="*/ 60 w 72"/>
                <a:gd name="T47" fmla="*/ 48 h 108"/>
                <a:gd name="T48" fmla="*/ 66 w 72"/>
                <a:gd name="T49" fmla="*/ 72 h 108"/>
                <a:gd name="T50" fmla="*/ 66 w 72"/>
                <a:gd name="T51" fmla="*/ 84 h 108"/>
                <a:gd name="T52" fmla="*/ 54 w 72"/>
                <a:gd name="T53" fmla="*/ 96 h 108"/>
                <a:gd name="T54" fmla="*/ 30 w 72"/>
                <a:gd name="T55" fmla="*/ 102 h 108"/>
                <a:gd name="T56" fmla="*/ 24 w 72"/>
                <a:gd name="T57" fmla="*/ 96 h 108"/>
                <a:gd name="T58" fmla="*/ 12 w 72"/>
                <a:gd name="T59" fmla="*/ 90 h 108"/>
                <a:gd name="T60" fmla="*/ 12 w 72"/>
                <a:gd name="T61" fmla="*/ 78 h 108"/>
                <a:gd name="T62" fmla="*/ 12 w 72"/>
                <a:gd name="T63" fmla="*/ 66 h 108"/>
                <a:gd name="T64" fmla="*/ 12 w 72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8" name="Rectangle 32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9" name="Rectangle 33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90" name="AutoShape 34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91" name="Freeform 35"/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>
                <a:gd name="T0" fmla="*/ 252 w 252"/>
                <a:gd name="T1" fmla="*/ 1576 h 1576"/>
                <a:gd name="T2" fmla="*/ 12 w 252"/>
                <a:gd name="T3" fmla="*/ 84 h 1576"/>
                <a:gd name="T4" fmla="*/ 12 w 252"/>
                <a:gd name="T5" fmla="*/ 60 h 1576"/>
                <a:gd name="T6" fmla="*/ 0 w 252"/>
                <a:gd name="T7" fmla="*/ 12 h 1576"/>
                <a:gd name="T8" fmla="*/ 72 w 252"/>
                <a:gd name="T9" fmla="*/ 0 h 1576"/>
                <a:gd name="T10" fmla="*/ 72 w 252"/>
                <a:gd name="T11" fmla="*/ 0 h 1576"/>
                <a:gd name="T12" fmla="*/ 78 w 252"/>
                <a:gd name="T13" fmla="*/ 48 h 1576"/>
                <a:gd name="T14" fmla="*/ 88 w 252"/>
                <a:gd name="T15" fmla="*/ 66 h 1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92" name="Freeform 36"/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>
                <a:gd name="T0" fmla="*/ 161 w 316"/>
                <a:gd name="T1" fmla="*/ 0 h 138"/>
                <a:gd name="T2" fmla="*/ 227 w 316"/>
                <a:gd name="T3" fmla="*/ 6 h 138"/>
                <a:gd name="T4" fmla="*/ 275 w 316"/>
                <a:gd name="T5" fmla="*/ 36 h 138"/>
                <a:gd name="T6" fmla="*/ 304 w 316"/>
                <a:gd name="T7" fmla="*/ 78 h 138"/>
                <a:gd name="T8" fmla="*/ 316 w 316"/>
                <a:gd name="T9" fmla="*/ 138 h 138"/>
                <a:gd name="T10" fmla="*/ 0 w 316"/>
                <a:gd name="T11" fmla="*/ 138 h 138"/>
                <a:gd name="T12" fmla="*/ 11 w 316"/>
                <a:gd name="T13" fmla="*/ 78 h 138"/>
                <a:gd name="T14" fmla="*/ 47 w 316"/>
                <a:gd name="T15" fmla="*/ 36 h 138"/>
                <a:gd name="T16" fmla="*/ 95 w 316"/>
                <a:gd name="T17" fmla="*/ 6 h 138"/>
                <a:gd name="T18" fmla="*/ 161 w 316"/>
                <a:gd name="T19" fmla="*/ 0 h 138"/>
                <a:gd name="T20" fmla="*/ 161 w 316"/>
                <a:gd name="T21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</p:grpSp>
      <p:sp>
        <p:nvSpPr>
          <p:cNvPr id="45093" name="Rectangle 37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5094" name="Rectangle 3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5095" name="Rectangle 3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45096" name="Rectangle 40"/>
          <p:cNvSpPr>
            <a:spLocks noGrp="1" noChangeArrowheads="1"/>
          </p:cNvSpPr>
          <p:nvPr>
            <p:ph type="ctrTitle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45097" name="Rectangle 41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9D8C7686-24CC-4ED8-BDE7-5E575FAB77E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75966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58026A-EA4C-4F36-85FF-592EED902FA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337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78DEC4-2D83-4A18-82B4-B163A6D57BB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70785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F5D372-D8F3-4408-B50F-B2E215ECD78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42349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59F319-8359-4BF9-A630-1DA156313A7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27894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49FB45-28B7-4D2D-A271-BDC2CEE990F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88238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F08223-B3B8-41CF-B6E5-2D09CC9254A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88582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A40C11-44F2-413B-BD0E-D0A491198CE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11445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5A096D-52C8-4801-9298-59B05FBD856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7902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8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45059" name="Rectangle 3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0" name="Oval 4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1" name="Rectangle 5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2" name="Freeform 6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>
                <a:gd name="T0" fmla="*/ 18 w 66"/>
                <a:gd name="T1" fmla="*/ 96 h 96"/>
                <a:gd name="T2" fmla="*/ 42 w 66"/>
                <a:gd name="T3" fmla="*/ 78 h 96"/>
                <a:gd name="T4" fmla="*/ 60 w 66"/>
                <a:gd name="T5" fmla="*/ 60 h 96"/>
                <a:gd name="T6" fmla="*/ 66 w 66"/>
                <a:gd name="T7" fmla="*/ 36 h 96"/>
                <a:gd name="T8" fmla="*/ 60 w 66"/>
                <a:gd name="T9" fmla="*/ 12 h 96"/>
                <a:gd name="T10" fmla="*/ 36 w 66"/>
                <a:gd name="T11" fmla="*/ 0 h 96"/>
                <a:gd name="T12" fmla="*/ 24 w 66"/>
                <a:gd name="T13" fmla="*/ 6 h 96"/>
                <a:gd name="T14" fmla="*/ 12 w 66"/>
                <a:gd name="T15" fmla="*/ 12 h 96"/>
                <a:gd name="T16" fmla="*/ 0 w 66"/>
                <a:gd name="T17" fmla="*/ 36 h 96"/>
                <a:gd name="T18" fmla="*/ 0 w 66"/>
                <a:gd name="T19" fmla="*/ 60 h 96"/>
                <a:gd name="T20" fmla="*/ 12 w 66"/>
                <a:gd name="T21" fmla="*/ 84 h 96"/>
                <a:gd name="T22" fmla="*/ 18 w 66"/>
                <a:gd name="T23" fmla="*/ 96 h 96"/>
                <a:gd name="T24" fmla="*/ 18 w 66"/>
                <a:gd name="T25" fmla="*/ 96 h 96"/>
                <a:gd name="T26" fmla="*/ 42 w 66"/>
                <a:gd name="T27" fmla="*/ 18 h 96"/>
                <a:gd name="T28" fmla="*/ 54 w 66"/>
                <a:gd name="T29" fmla="*/ 24 h 96"/>
                <a:gd name="T30" fmla="*/ 60 w 66"/>
                <a:gd name="T31" fmla="*/ 36 h 96"/>
                <a:gd name="T32" fmla="*/ 60 w 66"/>
                <a:gd name="T33" fmla="*/ 48 h 96"/>
                <a:gd name="T34" fmla="*/ 54 w 66"/>
                <a:gd name="T35" fmla="*/ 54 h 96"/>
                <a:gd name="T36" fmla="*/ 36 w 66"/>
                <a:gd name="T37" fmla="*/ 72 h 96"/>
                <a:gd name="T38" fmla="*/ 24 w 66"/>
                <a:gd name="T39" fmla="*/ 78 h 96"/>
                <a:gd name="T40" fmla="*/ 24 w 66"/>
                <a:gd name="T41" fmla="*/ 78 h 96"/>
                <a:gd name="T42" fmla="*/ 12 w 66"/>
                <a:gd name="T43" fmla="*/ 48 h 96"/>
                <a:gd name="T44" fmla="*/ 18 w 66"/>
                <a:gd name="T45" fmla="*/ 24 h 96"/>
                <a:gd name="T46" fmla="*/ 30 w 66"/>
                <a:gd name="T47" fmla="*/ 18 h 96"/>
                <a:gd name="T48" fmla="*/ 42 w 66"/>
                <a:gd name="T49" fmla="*/ 18 h 96"/>
                <a:gd name="T50" fmla="*/ 42 w 66"/>
                <a:gd name="T51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3" name="Rectangle 7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4" name="Rectangle 8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5" name="Rectangle 9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6" name="Rectangle 10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7" name="Rectangle 11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8" name="Freeform 12"/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>
                <a:gd name="T0" fmla="*/ 6 w 623"/>
                <a:gd name="T1" fmla="*/ 18 h 156"/>
                <a:gd name="T2" fmla="*/ 162 w 623"/>
                <a:gd name="T3" fmla="*/ 36 h 156"/>
                <a:gd name="T4" fmla="*/ 251 w 623"/>
                <a:gd name="T5" fmla="*/ 36 h 156"/>
                <a:gd name="T6" fmla="*/ 354 w 623"/>
                <a:gd name="T7" fmla="*/ 30 h 156"/>
                <a:gd name="T8" fmla="*/ 473 w 623"/>
                <a:gd name="T9" fmla="*/ 18 h 156"/>
                <a:gd name="T10" fmla="*/ 611 w 623"/>
                <a:gd name="T11" fmla="*/ 0 h 156"/>
                <a:gd name="T12" fmla="*/ 623 w 623"/>
                <a:gd name="T13" fmla="*/ 114 h 156"/>
                <a:gd name="T14" fmla="*/ 497 w 623"/>
                <a:gd name="T15" fmla="*/ 138 h 156"/>
                <a:gd name="T16" fmla="*/ 414 w 623"/>
                <a:gd name="T17" fmla="*/ 150 h 156"/>
                <a:gd name="T18" fmla="*/ 318 w 623"/>
                <a:gd name="T19" fmla="*/ 156 h 156"/>
                <a:gd name="T20" fmla="*/ 215 w 623"/>
                <a:gd name="T21" fmla="*/ 156 h 156"/>
                <a:gd name="T22" fmla="*/ 108 w 623"/>
                <a:gd name="T23" fmla="*/ 150 h 156"/>
                <a:gd name="T24" fmla="*/ 0 w 623"/>
                <a:gd name="T25" fmla="*/ 132 h 156"/>
                <a:gd name="T26" fmla="*/ 6 w 623"/>
                <a:gd name="T27" fmla="*/ 18 h 156"/>
                <a:gd name="T28" fmla="*/ 6 w 623"/>
                <a:gd name="T29" fmla="*/ 18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9" name="Freeform 13"/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>
                <a:gd name="T0" fmla="*/ 754 w 993"/>
                <a:gd name="T1" fmla="*/ 6 h 126"/>
                <a:gd name="T2" fmla="*/ 652 w 993"/>
                <a:gd name="T3" fmla="*/ 6 h 126"/>
                <a:gd name="T4" fmla="*/ 563 w 993"/>
                <a:gd name="T5" fmla="*/ 6 h 126"/>
                <a:gd name="T6" fmla="*/ 479 w 993"/>
                <a:gd name="T7" fmla="*/ 6 h 126"/>
                <a:gd name="T8" fmla="*/ 401 w 993"/>
                <a:gd name="T9" fmla="*/ 6 h 126"/>
                <a:gd name="T10" fmla="*/ 335 w 993"/>
                <a:gd name="T11" fmla="*/ 0 h 126"/>
                <a:gd name="T12" fmla="*/ 276 w 993"/>
                <a:gd name="T13" fmla="*/ 0 h 126"/>
                <a:gd name="T14" fmla="*/ 222 w 993"/>
                <a:gd name="T15" fmla="*/ 0 h 126"/>
                <a:gd name="T16" fmla="*/ 180 w 993"/>
                <a:gd name="T17" fmla="*/ 6 h 126"/>
                <a:gd name="T18" fmla="*/ 138 w 993"/>
                <a:gd name="T19" fmla="*/ 6 h 126"/>
                <a:gd name="T20" fmla="*/ 108 w 993"/>
                <a:gd name="T21" fmla="*/ 6 h 126"/>
                <a:gd name="T22" fmla="*/ 54 w 993"/>
                <a:gd name="T23" fmla="*/ 6 h 126"/>
                <a:gd name="T24" fmla="*/ 24 w 993"/>
                <a:gd name="T25" fmla="*/ 12 h 126"/>
                <a:gd name="T26" fmla="*/ 6 w 993"/>
                <a:gd name="T27" fmla="*/ 18 h 126"/>
                <a:gd name="T28" fmla="*/ 0 w 993"/>
                <a:gd name="T29" fmla="*/ 24 h 126"/>
                <a:gd name="T30" fmla="*/ 12 w 993"/>
                <a:gd name="T31" fmla="*/ 42 h 126"/>
                <a:gd name="T32" fmla="*/ 18 w 993"/>
                <a:gd name="T33" fmla="*/ 48 h 126"/>
                <a:gd name="T34" fmla="*/ 30 w 993"/>
                <a:gd name="T35" fmla="*/ 54 h 126"/>
                <a:gd name="T36" fmla="*/ 60 w 993"/>
                <a:gd name="T37" fmla="*/ 60 h 126"/>
                <a:gd name="T38" fmla="*/ 90 w 993"/>
                <a:gd name="T39" fmla="*/ 72 h 126"/>
                <a:gd name="T40" fmla="*/ 144 w 993"/>
                <a:gd name="T41" fmla="*/ 84 h 126"/>
                <a:gd name="T42" fmla="*/ 210 w 993"/>
                <a:gd name="T43" fmla="*/ 90 h 126"/>
                <a:gd name="T44" fmla="*/ 293 w 993"/>
                <a:gd name="T45" fmla="*/ 102 h 126"/>
                <a:gd name="T46" fmla="*/ 389 w 993"/>
                <a:gd name="T47" fmla="*/ 108 h 126"/>
                <a:gd name="T48" fmla="*/ 503 w 993"/>
                <a:gd name="T49" fmla="*/ 120 h 126"/>
                <a:gd name="T50" fmla="*/ 622 w 993"/>
                <a:gd name="T51" fmla="*/ 120 h 126"/>
                <a:gd name="T52" fmla="*/ 754 w 993"/>
                <a:gd name="T53" fmla="*/ 126 h 126"/>
                <a:gd name="T54" fmla="*/ 873 w 993"/>
                <a:gd name="T55" fmla="*/ 126 h 126"/>
                <a:gd name="T56" fmla="*/ 993 w 993"/>
                <a:gd name="T57" fmla="*/ 126 h 126"/>
                <a:gd name="T58" fmla="*/ 993 w 993"/>
                <a:gd name="T59" fmla="*/ 12 h 126"/>
                <a:gd name="T60" fmla="*/ 879 w 993"/>
                <a:gd name="T61" fmla="*/ 12 h 126"/>
                <a:gd name="T62" fmla="*/ 754 w 993"/>
                <a:gd name="T63" fmla="*/ 6 h 126"/>
                <a:gd name="T64" fmla="*/ 754 w 993"/>
                <a:gd name="T65" fmla="*/ 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0" name="Freeform 14"/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>
                <a:gd name="T0" fmla="*/ 0 w 969"/>
                <a:gd name="T1" fmla="*/ 0 h 245"/>
                <a:gd name="T2" fmla="*/ 24 w 969"/>
                <a:gd name="T3" fmla="*/ 54 h 245"/>
                <a:gd name="T4" fmla="*/ 66 w 969"/>
                <a:gd name="T5" fmla="*/ 96 h 245"/>
                <a:gd name="T6" fmla="*/ 120 w 969"/>
                <a:gd name="T7" fmla="*/ 137 h 245"/>
                <a:gd name="T8" fmla="*/ 198 w 969"/>
                <a:gd name="T9" fmla="*/ 173 h 245"/>
                <a:gd name="T10" fmla="*/ 293 w 969"/>
                <a:gd name="T11" fmla="*/ 203 h 245"/>
                <a:gd name="T12" fmla="*/ 353 w 969"/>
                <a:gd name="T13" fmla="*/ 215 h 245"/>
                <a:gd name="T14" fmla="*/ 413 w 969"/>
                <a:gd name="T15" fmla="*/ 227 h 245"/>
                <a:gd name="T16" fmla="*/ 479 w 969"/>
                <a:gd name="T17" fmla="*/ 233 h 245"/>
                <a:gd name="T18" fmla="*/ 556 w 969"/>
                <a:gd name="T19" fmla="*/ 239 h 245"/>
                <a:gd name="T20" fmla="*/ 634 w 969"/>
                <a:gd name="T21" fmla="*/ 245 h 245"/>
                <a:gd name="T22" fmla="*/ 724 w 969"/>
                <a:gd name="T23" fmla="*/ 245 h 245"/>
                <a:gd name="T24" fmla="*/ 855 w 969"/>
                <a:gd name="T25" fmla="*/ 245 h 245"/>
                <a:gd name="T26" fmla="*/ 969 w 969"/>
                <a:gd name="T27" fmla="*/ 239 h 245"/>
                <a:gd name="T28" fmla="*/ 969 w 969"/>
                <a:gd name="T29" fmla="*/ 60 h 245"/>
                <a:gd name="T30" fmla="*/ 700 w 969"/>
                <a:gd name="T31" fmla="*/ 60 h 245"/>
                <a:gd name="T32" fmla="*/ 503 w 969"/>
                <a:gd name="T33" fmla="*/ 54 h 245"/>
                <a:gd name="T34" fmla="*/ 317 w 969"/>
                <a:gd name="T35" fmla="*/ 42 h 245"/>
                <a:gd name="T36" fmla="*/ 150 w 969"/>
                <a:gd name="T37" fmla="*/ 24 h 245"/>
                <a:gd name="T38" fmla="*/ 72 w 969"/>
                <a:gd name="T39" fmla="*/ 12 h 245"/>
                <a:gd name="T40" fmla="*/ 0 w 969"/>
                <a:gd name="T41" fmla="*/ 0 h 245"/>
                <a:gd name="T42" fmla="*/ 0 w 969"/>
                <a:gd name="T43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1" name="Freeform 15"/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>
                <a:gd name="T0" fmla="*/ 700 w 951"/>
                <a:gd name="T1" fmla="*/ 0 h 90"/>
                <a:gd name="T2" fmla="*/ 598 w 951"/>
                <a:gd name="T3" fmla="*/ 0 h 90"/>
                <a:gd name="T4" fmla="*/ 515 w 951"/>
                <a:gd name="T5" fmla="*/ 0 h 90"/>
                <a:gd name="T6" fmla="*/ 431 w 951"/>
                <a:gd name="T7" fmla="*/ 0 h 90"/>
                <a:gd name="T8" fmla="*/ 365 w 951"/>
                <a:gd name="T9" fmla="*/ 0 h 90"/>
                <a:gd name="T10" fmla="*/ 299 w 951"/>
                <a:gd name="T11" fmla="*/ 0 h 90"/>
                <a:gd name="T12" fmla="*/ 245 w 951"/>
                <a:gd name="T13" fmla="*/ 0 h 90"/>
                <a:gd name="T14" fmla="*/ 198 w 951"/>
                <a:gd name="T15" fmla="*/ 0 h 90"/>
                <a:gd name="T16" fmla="*/ 162 w 951"/>
                <a:gd name="T17" fmla="*/ 0 h 90"/>
                <a:gd name="T18" fmla="*/ 126 w 951"/>
                <a:gd name="T19" fmla="*/ 6 h 90"/>
                <a:gd name="T20" fmla="*/ 96 w 951"/>
                <a:gd name="T21" fmla="*/ 6 h 90"/>
                <a:gd name="T22" fmla="*/ 54 w 951"/>
                <a:gd name="T23" fmla="*/ 12 h 90"/>
                <a:gd name="T24" fmla="*/ 30 w 951"/>
                <a:gd name="T25" fmla="*/ 12 h 90"/>
                <a:gd name="T26" fmla="*/ 12 w 951"/>
                <a:gd name="T27" fmla="*/ 18 h 90"/>
                <a:gd name="T28" fmla="*/ 6 w 951"/>
                <a:gd name="T29" fmla="*/ 18 h 90"/>
                <a:gd name="T30" fmla="*/ 0 w 951"/>
                <a:gd name="T31" fmla="*/ 24 h 90"/>
                <a:gd name="T32" fmla="*/ 6 w 951"/>
                <a:gd name="T33" fmla="*/ 30 h 90"/>
                <a:gd name="T34" fmla="*/ 24 w 951"/>
                <a:gd name="T35" fmla="*/ 36 h 90"/>
                <a:gd name="T36" fmla="*/ 54 w 951"/>
                <a:gd name="T37" fmla="*/ 42 h 90"/>
                <a:gd name="T38" fmla="*/ 102 w 951"/>
                <a:gd name="T39" fmla="*/ 54 h 90"/>
                <a:gd name="T40" fmla="*/ 168 w 951"/>
                <a:gd name="T41" fmla="*/ 60 h 90"/>
                <a:gd name="T42" fmla="*/ 251 w 951"/>
                <a:gd name="T43" fmla="*/ 66 h 90"/>
                <a:gd name="T44" fmla="*/ 341 w 951"/>
                <a:gd name="T45" fmla="*/ 78 h 90"/>
                <a:gd name="T46" fmla="*/ 449 w 951"/>
                <a:gd name="T47" fmla="*/ 84 h 90"/>
                <a:gd name="T48" fmla="*/ 568 w 951"/>
                <a:gd name="T49" fmla="*/ 84 h 90"/>
                <a:gd name="T50" fmla="*/ 694 w 951"/>
                <a:gd name="T51" fmla="*/ 90 h 90"/>
                <a:gd name="T52" fmla="*/ 825 w 951"/>
                <a:gd name="T53" fmla="*/ 90 h 90"/>
                <a:gd name="T54" fmla="*/ 951 w 951"/>
                <a:gd name="T55" fmla="*/ 90 h 90"/>
                <a:gd name="T56" fmla="*/ 951 w 951"/>
                <a:gd name="T57" fmla="*/ 6 h 90"/>
                <a:gd name="T58" fmla="*/ 831 w 951"/>
                <a:gd name="T59" fmla="*/ 6 h 90"/>
                <a:gd name="T60" fmla="*/ 772 w 951"/>
                <a:gd name="T61" fmla="*/ 6 h 90"/>
                <a:gd name="T62" fmla="*/ 700 w 951"/>
                <a:gd name="T63" fmla="*/ 0 h 90"/>
                <a:gd name="T64" fmla="*/ 700 w 951"/>
                <a:gd name="T65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2" name="Freeform 16"/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>
                <a:gd name="T0" fmla="*/ 102 w 102"/>
                <a:gd name="T1" fmla="*/ 0 h 155"/>
                <a:gd name="T2" fmla="*/ 0 w 102"/>
                <a:gd name="T3" fmla="*/ 12 h 155"/>
                <a:gd name="T4" fmla="*/ 30 w 102"/>
                <a:gd name="T5" fmla="*/ 72 h 155"/>
                <a:gd name="T6" fmla="*/ 30 w 102"/>
                <a:gd name="T7" fmla="*/ 155 h 155"/>
                <a:gd name="T8" fmla="*/ 72 w 102"/>
                <a:gd name="T9" fmla="*/ 155 h 155"/>
                <a:gd name="T10" fmla="*/ 72 w 102"/>
                <a:gd name="T11" fmla="*/ 66 h 155"/>
                <a:gd name="T12" fmla="*/ 102 w 102"/>
                <a:gd name="T13" fmla="*/ 0 h 155"/>
                <a:gd name="T14" fmla="*/ 102 w 102"/>
                <a:gd name="T1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3" name="Freeform 17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>
                <a:gd name="T0" fmla="*/ 48 w 90"/>
                <a:gd name="T1" fmla="*/ 96 h 96"/>
                <a:gd name="T2" fmla="*/ 72 w 90"/>
                <a:gd name="T3" fmla="*/ 72 h 96"/>
                <a:gd name="T4" fmla="*/ 84 w 90"/>
                <a:gd name="T5" fmla="*/ 48 h 96"/>
                <a:gd name="T6" fmla="*/ 90 w 90"/>
                <a:gd name="T7" fmla="*/ 36 h 96"/>
                <a:gd name="T8" fmla="*/ 84 w 90"/>
                <a:gd name="T9" fmla="*/ 24 h 96"/>
                <a:gd name="T10" fmla="*/ 66 w 90"/>
                <a:gd name="T11" fmla="*/ 6 h 96"/>
                <a:gd name="T12" fmla="*/ 42 w 90"/>
                <a:gd name="T13" fmla="*/ 0 h 96"/>
                <a:gd name="T14" fmla="*/ 24 w 90"/>
                <a:gd name="T15" fmla="*/ 0 h 96"/>
                <a:gd name="T16" fmla="*/ 12 w 90"/>
                <a:gd name="T17" fmla="*/ 12 h 96"/>
                <a:gd name="T18" fmla="*/ 6 w 90"/>
                <a:gd name="T19" fmla="*/ 24 h 96"/>
                <a:gd name="T20" fmla="*/ 0 w 90"/>
                <a:gd name="T21" fmla="*/ 36 h 96"/>
                <a:gd name="T22" fmla="*/ 12 w 90"/>
                <a:gd name="T23" fmla="*/ 66 h 96"/>
                <a:gd name="T24" fmla="*/ 30 w 90"/>
                <a:gd name="T25" fmla="*/ 84 h 96"/>
                <a:gd name="T26" fmla="*/ 48 w 90"/>
                <a:gd name="T27" fmla="*/ 96 h 96"/>
                <a:gd name="T28" fmla="*/ 48 w 90"/>
                <a:gd name="T29" fmla="*/ 96 h 96"/>
                <a:gd name="T30" fmla="*/ 48 w 90"/>
                <a:gd name="T31" fmla="*/ 12 h 96"/>
                <a:gd name="T32" fmla="*/ 66 w 90"/>
                <a:gd name="T33" fmla="*/ 18 h 96"/>
                <a:gd name="T34" fmla="*/ 72 w 90"/>
                <a:gd name="T35" fmla="*/ 24 h 96"/>
                <a:gd name="T36" fmla="*/ 72 w 90"/>
                <a:gd name="T37" fmla="*/ 36 h 96"/>
                <a:gd name="T38" fmla="*/ 72 w 90"/>
                <a:gd name="T39" fmla="*/ 48 h 96"/>
                <a:gd name="T40" fmla="*/ 54 w 90"/>
                <a:gd name="T41" fmla="*/ 66 h 96"/>
                <a:gd name="T42" fmla="*/ 48 w 90"/>
                <a:gd name="T43" fmla="*/ 78 h 96"/>
                <a:gd name="T44" fmla="*/ 30 w 90"/>
                <a:gd name="T45" fmla="*/ 66 h 96"/>
                <a:gd name="T46" fmla="*/ 24 w 90"/>
                <a:gd name="T47" fmla="*/ 48 h 96"/>
                <a:gd name="T48" fmla="*/ 18 w 90"/>
                <a:gd name="T49" fmla="*/ 30 h 96"/>
                <a:gd name="T50" fmla="*/ 30 w 90"/>
                <a:gd name="T51" fmla="*/ 12 h 96"/>
                <a:gd name="T52" fmla="*/ 48 w 90"/>
                <a:gd name="T53" fmla="*/ 12 h 96"/>
                <a:gd name="T54" fmla="*/ 48 w 90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4" name="Freeform 18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>
                <a:gd name="T0" fmla="*/ 0 w 90"/>
                <a:gd name="T1" fmla="*/ 90 h 108"/>
                <a:gd name="T2" fmla="*/ 12 w 90"/>
                <a:gd name="T3" fmla="*/ 102 h 108"/>
                <a:gd name="T4" fmla="*/ 24 w 90"/>
                <a:gd name="T5" fmla="*/ 108 h 108"/>
                <a:gd name="T6" fmla="*/ 54 w 90"/>
                <a:gd name="T7" fmla="*/ 108 h 108"/>
                <a:gd name="T8" fmla="*/ 78 w 90"/>
                <a:gd name="T9" fmla="*/ 96 h 108"/>
                <a:gd name="T10" fmla="*/ 90 w 90"/>
                <a:gd name="T11" fmla="*/ 72 h 108"/>
                <a:gd name="T12" fmla="*/ 84 w 90"/>
                <a:gd name="T13" fmla="*/ 42 h 108"/>
                <a:gd name="T14" fmla="*/ 66 w 90"/>
                <a:gd name="T15" fmla="*/ 24 h 108"/>
                <a:gd name="T16" fmla="*/ 54 w 90"/>
                <a:gd name="T17" fmla="*/ 12 h 108"/>
                <a:gd name="T18" fmla="*/ 48 w 90"/>
                <a:gd name="T19" fmla="*/ 6 h 108"/>
                <a:gd name="T20" fmla="*/ 48 w 90"/>
                <a:gd name="T21" fmla="*/ 6 h 108"/>
                <a:gd name="T22" fmla="*/ 48 w 90"/>
                <a:gd name="T23" fmla="*/ 0 h 108"/>
                <a:gd name="T24" fmla="*/ 24 w 90"/>
                <a:gd name="T25" fmla="*/ 24 h 108"/>
                <a:gd name="T26" fmla="*/ 6 w 90"/>
                <a:gd name="T27" fmla="*/ 48 h 108"/>
                <a:gd name="T28" fmla="*/ 0 w 90"/>
                <a:gd name="T29" fmla="*/ 66 h 108"/>
                <a:gd name="T30" fmla="*/ 0 w 90"/>
                <a:gd name="T31" fmla="*/ 90 h 108"/>
                <a:gd name="T32" fmla="*/ 0 w 90"/>
                <a:gd name="T33" fmla="*/ 90 h 108"/>
                <a:gd name="T34" fmla="*/ 12 w 90"/>
                <a:gd name="T35" fmla="*/ 66 h 108"/>
                <a:gd name="T36" fmla="*/ 18 w 90"/>
                <a:gd name="T37" fmla="*/ 48 h 108"/>
                <a:gd name="T38" fmla="*/ 30 w 90"/>
                <a:gd name="T39" fmla="*/ 36 h 108"/>
                <a:gd name="T40" fmla="*/ 42 w 90"/>
                <a:gd name="T41" fmla="*/ 24 h 108"/>
                <a:gd name="T42" fmla="*/ 48 w 90"/>
                <a:gd name="T43" fmla="*/ 18 h 108"/>
                <a:gd name="T44" fmla="*/ 66 w 90"/>
                <a:gd name="T45" fmla="*/ 30 h 108"/>
                <a:gd name="T46" fmla="*/ 72 w 90"/>
                <a:gd name="T47" fmla="*/ 48 h 108"/>
                <a:gd name="T48" fmla="*/ 78 w 90"/>
                <a:gd name="T49" fmla="*/ 72 h 108"/>
                <a:gd name="T50" fmla="*/ 78 w 90"/>
                <a:gd name="T51" fmla="*/ 84 h 108"/>
                <a:gd name="T52" fmla="*/ 66 w 90"/>
                <a:gd name="T53" fmla="*/ 96 h 108"/>
                <a:gd name="T54" fmla="*/ 42 w 90"/>
                <a:gd name="T55" fmla="*/ 102 h 108"/>
                <a:gd name="T56" fmla="*/ 30 w 90"/>
                <a:gd name="T57" fmla="*/ 96 h 108"/>
                <a:gd name="T58" fmla="*/ 18 w 90"/>
                <a:gd name="T59" fmla="*/ 90 h 108"/>
                <a:gd name="T60" fmla="*/ 12 w 90"/>
                <a:gd name="T61" fmla="*/ 78 h 108"/>
                <a:gd name="T62" fmla="*/ 12 w 90"/>
                <a:gd name="T63" fmla="*/ 66 h 108"/>
                <a:gd name="T64" fmla="*/ 12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5" name="Freeform 19"/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>
                <a:gd name="T0" fmla="*/ 102 w 102"/>
                <a:gd name="T1" fmla="*/ 0 h 156"/>
                <a:gd name="T2" fmla="*/ 0 w 102"/>
                <a:gd name="T3" fmla="*/ 6 h 156"/>
                <a:gd name="T4" fmla="*/ 30 w 102"/>
                <a:gd name="T5" fmla="*/ 72 h 156"/>
                <a:gd name="T6" fmla="*/ 30 w 102"/>
                <a:gd name="T7" fmla="*/ 156 h 156"/>
                <a:gd name="T8" fmla="*/ 72 w 102"/>
                <a:gd name="T9" fmla="*/ 156 h 156"/>
                <a:gd name="T10" fmla="*/ 72 w 102"/>
                <a:gd name="T11" fmla="*/ 66 h 156"/>
                <a:gd name="T12" fmla="*/ 102 w 102"/>
                <a:gd name="T13" fmla="*/ 0 h 156"/>
                <a:gd name="T14" fmla="*/ 102 w 102"/>
                <a:gd name="T1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6" name="Freeform 20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>
                <a:gd name="T0" fmla="*/ 42 w 84"/>
                <a:gd name="T1" fmla="*/ 96 h 96"/>
                <a:gd name="T2" fmla="*/ 66 w 84"/>
                <a:gd name="T3" fmla="*/ 78 h 96"/>
                <a:gd name="T4" fmla="*/ 84 w 84"/>
                <a:gd name="T5" fmla="*/ 54 h 96"/>
                <a:gd name="T6" fmla="*/ 84 w 84"/>
                <a:gd name="T7" fmla="*/ 30 h 96"/>
                <a:gd name="T8" fmla="*/ 66 w 84"/>
                <a:gd name="T9" fmla="*/ 6 h 96"/>
                <a:gd name="T10" fmla="*/ 42 w 84"/>
                <a:gd name="T11" fmla="*/ 0 h 96"/>
                <a:gd name="T12" fmla="*/ 24 w 84"/>
                <a:gd name="T13" fmla="*/ 6 h 96"/>
                <a:gd name="T14" fmla="*/ 12 w 84"/>
                <a:gd name="T15" fmla="*/ 18 h 96"/>
                <a:gd name="T16" fmla="*/ 6 w 84"/>
                <a:gd name="T17" fmla="*/ 30 h 96"/>
                <a:gd name="T18" fmla="*/ 0 w 84"/>
                <a:gd name="T19" fmla="*/ 42 h 96"/>
                <a:gd name="T20" fmla="*/ 12 w 84"/>
                <a:gd name="T21" fmla="*/ 66 h 96"/>
                <a:gd name="T22" fmla="*/ 30 w 84"/>
                <a:gd name="T23" fmla="*/ 84 h 96"/>
                <a:gd name="T24" fmla="*/ 42 w 84"/>
                <a:gd name="T25" fmla="*/ 96 h 96"/>
                <a:gd name="T26" fmla="*/ 42 w 84"/>
                <a:gd name="T27" fmla="*/ 96 h 96"/>
                <a:gd name="T28" fmla="*/ 48 w 84"/>
                <a:gd name="T29" fmla="*/ 12 h 96"/>
                <a:gd name="T30" fmla="*/ 66 w 84"/>
                <a:gd name="T31" fmla="*/ 18 h 96"/>
                <a:gd name="T32" fmla="*/ 72 w 84"/>
                <a:gd name="T33" fmla="*/ 30 h 96"/>
                <a:gd name="T34" fmla="*/ 72 w 84"/>
                <a:gd name="T35" fmla="*/ 42 h 96"/>
                <a:gd name="T36" fmla="*/ 66 w 84"/>
                <a:gd name="T37" fmla="*/ 54 h 96"/>
                <a:gd name="T38" fmla="*/ 54 w 84"/>
                <a:gd name="T39" fmla="*/ 72 h 96"/>
                <a:gd name="T40" fmla="*/ 42 w 84"/>
                <a:gd name="T41" fmla="*/ 84 h 96"/>
                <a:gd name="T42" fmla="*/ 42 w 84"/>
                <a:gd name="T43" fmla="*/ 84 h 96"/>
                <a:gd name="T44" fmla="*/ 30 w 84"/>
                <a:gd name="T45" fmla="*/ 72 h 96"/>
                <a:gd name="T46" fmla="*/ 18 w 84"/>
                <a:gd name="T47" fmla="*/ 54 h 96"/>
                <a:gd name="T48" fmla="*/ 18 w 84"/>
                <a:gd name="T49" fmla="*/ 30 h 96"/>
                <a:gd name="T50" fmla="*/ 30 w 84"/>
                <a:gd name="T51" fmla="*/ 18 h 96"/>
                <a:gd name="T52" fmla="*/ 48 w 84"/>
                <a:gd name="T53" fmla="*/ 12 h 96"/>
                <a:gd name="T54" fmla="*/ 48 w 84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7" name="Freeform 21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>
                <a:gd name="T0" fmla="*/ 6 w 90"/>
                <a:gd name="T1" fmla="*/ 90 h 108"/>
                <a:gd name="T2" fmla="*/ 18 w 90"/>
                <a:gd name="T3" fmla="*/ 102 h 108"/>
                <a:gd name="T4" fmla="*/ 30 w 90"/>
                <a:gd name="T5" fmla="*/ 108 h 108"/>
                <a:gd name="T6" fmla="*/ 60 w 90"/>
                <a:gd name="T7" fmla="*/ 108 h 108"/>
                <a:gd name="T8" fmla="*/ 84 w 90"/>
                <a:gd name="T9" fmla="*/ 96 h 108"/>
                <a:gd name="T10" fmla="*/ 90 w 90"/>
                <a:gd name="T11" fmla="*/ 84 h 108"/>
                <a:gd name="T12" fmla="*/ 90 w 90"/>
                <a:gd name="T13" fmla="*/ 66 h 108"/>
                <a:gd name="T14" fmla="*/ 84 w 90"/>
                <a:gd name="T15" fmla="*/ 36 h 108"/>
                <a:gd name="T16" fmla="*/ 72 w 90"/>
                <a:gd name="T17" fmla="*/ 18 h 108"/>
                <a:gd name="T18" fmla="*/ 60 w 90"/>
                <a:gd name="T19" fmla="*/ 6 h 108"/>
                <a:gd name="T20" fmla="*/ 54 w 90"/>
                <a:gd name="T21" fmla="*/ 0 h 108"/>
                <a:gd name="T22" fmla="*/ 54 w 90"/>
                <a:gd name="T23" fmla="*/ 0 h 108"/>
                <a:gd name="T24" fmla="*/ 48 w 90"/>
                <a:gd name="T25" fmla="*/ 0 h 108"/>
                <a:gd name="T26" fmla="*/ 24 w 90"/>
                <a:gd name="T27" fmla="*/ 24 h 108"/>
                <a:gd name="T28" fmla="*/ 12 w 90"/>
                <a:gd name="T29" fmla="*/ 48 h 108"/>
                <a:gd name="T30" fmla="*/ 0 w 90"/>
                <a:gd name="T31" fmla="*/ 66 h 108"/>
                <a:gd name="T32" fmla="*/ 6 w 90"/>
                <a:gd name="T33" fmla="*/ 90 h 108"/>
                <a:gd name="T34" fmla="*/ 6 w 90"/>
                <a:gd name="T35" fmla="*/ 90 h 108"/>
                <a:gd name="T36" fmla="*/ 18 w 90"/>
                <a:gd name="T37" fmla="*/ 66 h 108"/>
                <a:gd name="T38" fmla="*/ 24 w 90"/>
                <a:gd name="T39" fmla="*/ 48 h 108"/>
                <a:gd name="T40" fmla="*/ 36 w 90"/>
                <a:gd name="T41" fmla="*/ 30 h 108"/>
                <a:gd name="T42" fmla="*/ 42 w 90"/>
                <a:gd name="T43" fmla="*/ 18 h 108"/>
                <a:gd name="T44" fmla="*/ 48 w 90"/>
                <a:gd name="T45" fmla="*/ 12 h 108"/>
                <a:gd name="T46" fmla="*/ 78 w 90"/>
                <a:gd name="T47" fmla="*/ 42 h 108"/>
                <a:gd name="T48" fmla="*/ 84 w 90"/>
                <a:gd name="T49" fmla="*/ 66 h 108"/>
                <a:gd name="T50" fmla="*/ 66 w 90"/>
                <a:gd name="T51" fmla="*/ 90 h 108"/>
                <a:gd name="T52" fmla="*/ 54 w 90"/>
                <a:gd name="T53" fmla="*/ 96 h 108"/>
                <a:gd name="T54" fmla="*/ 42 w 90"/>
                <a:gd name="T55" fmla="*/ 96 h 108"/>
                <a:gd name="T56" fmla="*/ 30 w 90"/>
                <a:gd name="T57" fmla="*/ 96 h 108"/>
                <a:gd name="T58" fmla="*/ 24 w 90"/>
                <a:gd name="T59" fmla="*/ 84 h 108"/>
                <a:gd name="T60" fmla="*/ 18 w 90"/>
                <a:gd name="T61" fmla="*/ 78 h 108"/>
                <a:gd name="T62" fmla="*/ 18 w 90"/>
                <a:gd name="T63" fmla="*/ 66 h 108"/>
                <a:gd name="T64" fmla="*/ 18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8" name="Freeform 22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>
                <a:gd name="T0" fmla="*/ 30 w 66"/>
                <a:gd name="T1" fmla="*/ 96 h 96"/>
                <a:gd name="T2" fmla="*/ 54 w 66"/>
                <a:gd name="T3" fmla="*/ 72 h 96"/>
                <a:gd name="T4" fmla="*/ 66 w 66"/>
                <a:gd name="T5" fmla="*/ 48 h 96"/>
                <a:gd name="T6" fmla="*/ 66 w 66"/>
                <a:gd name="T7" fmla="*/ 24 h 96"/>
                <a:gd name="T8" fmla="*/ 54 w 66"/>
                <a:gd name="T9" fmla="*/ 6 h 96"/>
                <a:gd name="T10" fmla="*/ 30 w 66"/>
                <a:gd name="T11" fmla="*/ 0 h 96"/>
                <a:gd name="T12" fmla="*/ 18 w 66"/>
                <a:gd name="T13" fmla="*/ 0 h 96"/>
                <a:gd name="T14" fmla="*/ 6 w 66"/>
                <a:gd name="T15" fmla="*/ 12 h 96"/>
                <a:gd name="T16" fmla="*/ 0 w 66"/>
                <a:gd name="T17" fmla="*/ 36 h 96"/>
                <a:gd name="T18" fmla="*/ 6 w 66"/>
                <a:gd name="T19" fmla="*/ 60 h 96"/>
                <a:gd name="T20" fmla="*/ 18 w 66"/>
                <a:gd name="T21" fmla="*/ 84 h 96"/>
                <a:gd name="T22" fmla="*/ 30 w 66"/>
                <a:gd name="T23" fmla="*/ 96 h 96"/>
                <a:gd name="T24" fmla="*/ 30 w 66"/>
                <a:gd name="T25" fmla="*/ 96 h 96"/>
                <a:gd name="T26" fmla="*/ 30 w 66"/>
                <a:gd name="T27" fmla="*/ 12 h 96"/>
                <a:gd name="T28" fmla="*/ 48 w 66"/>
                <a:gd name="T29" fmla="*/ 18 h 96"/>
                <a:gd name="T30" fmla="*/ 54 w 66"/>
                <a:gd name="T31" fmla="*/ 24 h 96"/>
                <a:gd name="T32" fmla="*/ 54 w 66"/>
                <a:gd name="T33" fmla="*/ 36 h 96"/>
                <a:gd name="T34" fmla="*/ 48 w 66"/>
                <a:gd name="T35" fmla="*/ 48 h 96"/>
                <a:gd name="T36" fmla="*/ 36 w 66"/>
                <a:gd name="T37" fmla="*/ 66 h 96"/>
                <a:gd name="T38" fmla="*/ 30 w 66"/>
                <a:gd name="T39" fmla="*/ 78 h 96"/>
                <a:gd name="T40" fmla="*/ 18 w 66"/>
                <a:gd name="T41" fmla="*/ 66 h 96"/>
                <a:gd name="T42" fmla="*/ 12 w 66"/>
                <a:gd name="T43" fmla="*/ 48 h 96"/>
                <a:gd name="T44" fmla="*/ 6 w 66"/>
                <a:gd name="T45" fmla="*/ 30 h 96"/>
                <a:gd name="T46" fmla="*/ 18 w 66"/>
                <a:gd name="T47" fmla="*/ 12 h 96"/>
                <a:gd name="T48" fmla="*/ 30 w 66"/>
                <a:gd name="T49" fmla="*/ 12 h 96"/>
                <a:gd name="T50" fmla="*/ 30 w 66"/>
                <a:gd name="T51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9" name="Freeform 23"/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>
                <a:gd name="T0" fmla="*/ 2577 w 2594"/>
                <a:gd name="T1" fmla="*/ 0 h 444"/>
                <a:gd name="T2" fmla="*/ 2594 w 2594"/>
                <a:gd name="T3" fmla="*/ 72 h 444"/>
                <a:gd name="T4" fmla="*/ 6 w 2594"/>
                <a:gd name="T5" fmla="*/ 444 h 444"/>
                <a:gd name="T6" fmla="*/ 0 w 2594"/>
                <a:gd name="T7" fmla="*/ 396 h 444"/>
                <a:gd name="T8" fmla="*/ 1225 w 2594"/>
                <a:gd name="T9" fmla="*/ 96 h 444"/>
                <a:gd name="T10" fmla="*/ 1351 w 2594"/>
                <a:gd name="T11" fmla="*/ 78 h 444"/>
                <a:gd name="T12" fmla="*/ 2577 w 2594"/>
                <a:gd name="T13" fmla="*/ 0 h 444"/>
                <a:gd name="T14" fmla="*/ 2577 w 2594"/>
                <a:gd name="T15" fmla="*/ 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0" name="Freeform 24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>
                <a:gd name="T0" fmla="*/ 36 w 84"/>
                <a:gd name="T1" fmla="*/ 95 h 95"/>
                <a:gd name="T2" fmla="*/ 60 w 84"/>
                <a:gd name="T3" fmla="*/ 77 h 95"/>
                <a:gd name="T4" fmla="*/ 78 w 84"/>
                <a:gd name="T5" fmla="*/ 53 h 95"/>
                <a:gd name="T6" fmla="*/ 84 w 84"/>
                <a:gd name="T7" fmla="*/ 42 h 95"/>
                <a:gd name="T8" fmla="*/ 84 w 84"/>
                <a:gd name="T9" fmla="*/ 30 h 95"/>
                <a:gd name="T10" fmla="*/ 72 w 84"/>
                <a:gd name="T11" fmla="*/ 6 h 95"/>
                <a:gd name="T12" fmla="*/ 42 w 84"/>
                <a:gd name="T13" fmla="*/ 0 h 95"/>
                <a:gd name="T14" fmla="*/ 30 w 84"/>
                <a:gd name="T15" fmla="*/ 0 h 95"/>
                <a:gd name="T16" fmla="*/ 12 w 84"/>
                <a:gd name="T17" fmla="*/ 12 h 95"/>
                <a:gd name="T18" fmla="*/ 0 w 84"/>
                <a:gd name="T19" fmla="*/ 24 h 95"/>
                <a:gd name="T20" fmla="*/ 0 w 84"/>
                <a:gd name="T21" fmla="*/ 36 h 95"/>
                <a:gd name="T22" fmla="*/ 6 w 84"/>
                <a:gd name="T23" fmla="*/ 59 h 95"/>
                <a:gd name="T24" fmla="*/ 24 w 84"/>
                <a:gd name="T25" fmla="*/ 83 h 95"/>
                <a:gd name="T26" fmla="*/ 36 w 84"/>
                <a:gd name="T27" fmla="*/ 95 h 95"/>
                <a:gd name="T28" fmla="*/ 36 w 84"/>
                <a:gd name="T29" fmla="*/ 95 h 95"/>
                <a:gd name="T30" fmla="*/ 48 w 84"/>
                <a:gd name="T31" fmla="*/ 12 h 95"/>
                <a:gd name="T32" fmla="*/ 66 w 84"/>
                <a:gd name="T33" fmla="*/ 18 h 95"/>
                <a:gd name="T34" fmla="*/ 72 w 84"/>
                <a:gd name="T35" fmla="*/ 30 h 95"/>
                <a:gd name="T36" fmla="*/ 72 w 84"/>
                <a:gd name="T37" fmla="*/ 42 h 95"/>
                <a:gd name="T38" fmla="*/ 66 w 84"/>
                <a:gd name="T39" fmla="*/ 53 h 95"/>
                <a:gd name="T40" fmla="*/ 48 w 84"/>
                <a:gd name="T41" fmla="*/ 71 h 95"/>
                <a:gd name="T42" fmla="*/ 42 w 84"/>
                <a:gd name="T43" fmla="*/ 77 h 95"/>
                <a:gd name="T44" fmla="*/ 36 w 84"/>
                <a:gd name="T45" fmla="*/ 77 h 95"/>
                <a:gd name="T46" fmla="*/ 24 w 84"/>
                <a:gd name="T47" fmla="*/ 65 h 95"/>
                <a:gd name="T48" fmla="*/ 18 w 84"/>
                <a:gd name="T49" fmla="*/ 48 h 95"/>
                <a:gd name="T50" fmla="*/ 18 w 84"/>
                <a:gd name="T51" fmla="*/ 30 h 95"/>
                <a:gd name="T52" fmla="*/ 30 w 84"/>
                <a:gd name="T53" fmla="*/ 12 h 95"/>
                <a:gd name="T54" fmla="*/ 48 w 84"/>
                <a:gd name="T55" fmla="*/ 12 h 95"/>
                <a:gd name="T56" fmla="*/ 48 w 84"/>
                <a:gd name="T57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1" name="Freeform 25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>
                <a:gd name="T0" fmla="*/ 12 w 90"/>
                <a:gd name="T1" fmla="*/ 96 h 108"/>
                <a:gd name="T2" fmla="*/ 24 w 90"/>
                <a:gd name="T3" fmla="*/ 108 h 108"/>
                <a:gd name="T4" fmla="*/ 42 w 90"/>
                <a:gd name="T5" fmla="*/ 108 h 108"/>
                <a:gd name="T6" fmla="*/ 66 w 90"/>
                <a:gd name="T7" fmla="*/ 102 h 108"/>
                <a:gd name="T8" fmla="*/ 84 w 90"/>
                <a:gd name="T9" fmla="*/ 78 h 108"/>
                <a:gd name="T10" fmla="*/ 90 w 90"/>
                <a:gd name="T11" fmla="*/ 66 h 108"/>
                <a:gd name="T12" fmla="*/ 84 w 90"/>
                <a:gd name="T13" fmla="*/ 48 h 108"/>
                <a:gd name="T14" fmla="*/ 66 w 90"/>
                <a:gd name="T15" fmla="*/ 24 h 108"/>
                <a:gd name="T16" fmla="*/ 48 w 90"/>
                <a:gd name="T17" fmla="*/ 12 h 108"/>
                <a:gd name="T18" fmla="*/ 36 w 90"/>
                <a:gd name="T19" fmla="*/ 0 h 108"/>
                <a:gd name="T20" fmla="*/ 30 w 90"/>
                <a:gd name="T21" fmla="*/ 0 h 108"/>
                <a:gd name="T22" fmla="*/ 30 w 90"/>
                <a:gd name="T23" fmla="*/ 0 h 108"/>
                <a:gd name="T24" fmla="*/ 24 w 90"/>
                <a:gd name="T25" fmla="*/ 0 h 108"/>
                <a:gd name="T26" fmla="*/ 12 w 90"/>
                <a:gd name="T27" fmla="*/ 30 h 108"/>
                <a:gd name="T28" fmla="*/ 0 w 90"/>
                <a:gd name="T29" fmla="*/ 54 h 108"/>
                <a:gd name="T30" fmla="*/ 0 w 90"/>
                <a:gd name="T31" fmla="*/ 78 h 108"/>
                <a:gd name="T32" fmla="*/ 12 w 90"/>
                <a:gd name="T33" fmla="*/ 96 h 108"/>
                <a:gd name="T34" fmla="*/ 12 w 90"/>
                <a:gd name="T35" fmla="*/ 96 h 108"/>
                <a:gd name="T36" fmla="*/ 12 w 90"/>
                <a:gd name="T37" fmla="*/ 72 h 108"/>
                <a:gd name="T38" fmla="*/ 18 w 90"/>
                <a:gd name="T39" fmla="*/ 54 h 108"/>
                <a:gd name="T40" fmla="*/ 24 w 90"/>
                <a:gd name="T41" fmla="*/ 36 h 108"/>
                <a:gd name="T42" fmla="*/ 30 w 90"/>
                <a:gd name="T43" fmla="*/ 18 h 108"/>
                <a:gd name="T44" fmla="*/ 30 w 90"/>
                <a:gd name="T45" fmla="*/ 12 h 108"/>
                <a:gd name="T46" fmla="*/ 48 w 90"/>
                <a:gd name="T47" fmla="*/ 24 h 108"/>
                <a:gd name="T48" fmla="*/ 66 w 90"/>
                <a:gd name="T49" fmla="*/ 36 h 108"/>
                <a:gd name="T50" fmla="*/ 78 w 90"/>
                <a:gd name="T51" fmla="*/ 54 h 108"/>
                <a:gd name="T52" fmla="*/ 78 w 90"/>
                <a:gd name="T53" fmla="*/ 72 h 108"/>
                <a:gd name="T54" fmla="*/ 72 w 90"/>
                <a:gd name="T55" fmla="*/ 84 h 108"/>
                <a:gd name="T56" fmla="*/ 48 w 90"/>
                <a:gd name="T57" fmla="*/ 96 h 108"/>
                <a:gd name="T58" fmla="*/ 36 w 90"/>
                <a:gd name="T59" fmla="*/ 96 h 108"/>
                <a:gd name="T60" fmla="*/ 24 w 90"/>
                <a:gd name="T61" fmla="*/ 90 h 108"/>
                <a:gd name="T62" fmla="*/ 18 w 90"/>
                <a:gd name="T63" fmla="*/ 84 h 108"/>
                <a:gd name="T64" fmla="*/ 12 w 90"/>
                <a:gd name="T65" fmla="*/ 72 h 108"/>
                <a:gd name="T66" fmla="*/ 12 w 90"/>
                <a:gd name="T67" fmla="*/ 7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2" name="Freeform 26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>
                <a:gd name="T0" fmla="*/ 71 w 71"/>
                <a:gd name="T1" fmla="*/ 90 h 90"/>
                <a:gd name="T2" fmla="*/ 71 w 71"/>
                <a:gd name="T3" fmla="*/ 60 h 90"/>
                <a:gd name="T4" fmla="*/ 71 w 71"/>
                <a:gd name="T5" fmla="*/ 36 h 90"/>
                <a:gd name="T6" fmla="*/ 60 w 71"/>
                <a:gd name="T7" fmla="*/ 12 h 90"/>
                <a:gd name="T8" fmla="*/ 36 w 71"/>
                <a:gd name="T9" fmla="*/ 0 h 90"/>
                <a:gd name="T10" fmla="*/ 12 w 71"/>
                <a:gd name="T11" fmla="*/ 12 h 90"/>
                <a:gd name="T12" fmla="*/ 0 w 71"/>
                <a:gd name="T13" fmla="*/ 36 h 90"/>
                <a:gd name="T14" fmla="*/ 6 w 71"/>
                <a:gd name="T15" fmla="*/ 60 h 90"/>
                <a:gd name="T16" fmla="*/ 30 w 71"/>
                <a:gd name="T17" fmla="*/ 78 h 90"/>
                <a:gd name="T18" fmla="*/ 54 w 71"/>
                <a:gd name="T19" fmla="*/ 90 h 90"/>
                <a:gd name="T20" fmla="*/ 71 w 71"/>
                <a:gd name="T21" fmla="*/ 90 h 90"/>
                <a:gd name="T22" fmla="*/ 71 w 71"/>
                <a:gd name="T23" fmla="*/ 90 h 90"/>
                <a:gd name="T24" fmla="*/ 24 w 71"/>
                <a:gd name="T25" fmla="*/ 18 h 90"/>
                <a:gd name="T26" fmla="*/ 42 w 71"/>
                <a:gd name="T27" fmla="*/ 18 h 90"/>
                <a:gd name="T28" fmla="*/ 54 w 71"/>
                <a:gd name="T29" fmla="*/ 18 h 90"/>
                <a:gd name="T30" fmla="*/ 60 w 71"/>
                <a:gd name="T31" fmla="*/ 42 h 90"/>
                <a:gd name="T32" fmla="*/ 60 w 71"/>
                <a:gd name="T33" fmla="*/ 66 h 90"/>
                <a:gd name="T34" fmla="*/ 60 w 71"/>
                <a:gd name="T35" fmla="*/ 72 h 90"/>
                <a:gd name="T36" fmla="*/ 60 w 71"/>
                <a:gd name="T37" fmla="*/ 78 h 90"/>
                <a:gd name="T38" fmla="*/ 42 w 71"/>
                <a:gd name="T39" fmla="*/ 72 h 90"/>
                <a:gd name="T40" fmla="*/ 24 w 71"/>
                <a:gd name="T41" fmla="*/ 66 h 90"/>
                <a:gd name="T42" fmla="*/ 12 w 71"/>
                <a:gd name="T43" fmla="*/ 48 h 90"/>
                <a:gd name="T44" fmla="*/ 12 w 71"/>
                <a:gd name="T45" fmla="*/ 30 h 90"/>
                <a:gd name="T46" fmla="*/ 24 w 71"/>
                <a:gd name="T47" fmla="*/ 18 h 90"/>
                <a:gd name="T48" fmla="*/ 24 w 71"/>
                <a:gd name="T49" fmla="*/ 1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3" name="Oval 27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4" name="Oval 28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5" name="Oval 29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6" name="Freeform 30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>
                <a:gd name="T0" fmla="*/ 66 w 90"/>
                <a:gd name="T1" fmla="*/ 96 h 96"/>
                <a:gd name="T2" fmla="*/ 78 w 90"/>
                <a:gd name="T3" fmla="*/ 66 h 96"/>
                <a:gd name="T4" fmla="*/ 90 w 90"/>
                <a:gd name="T5" fmla="*/ 42 h 96"/>
                <a:gd name="T6" fmla="*/ 78 w 90"/>
                <a:gd name="T7" fmla="*/ 18 h 96"/>
                <a:gd name="T8" fmla="*/ 60 w 90"/>
                <a:gd name="T9" fmla="*/ 0 h 96"/>
                <a:gd name="T10" fmla="*/ 30 w 90"/>
                <a:gd name="T11" fmla="*/ 6 h 96"/>
                <a:gd name="T12" fmla="*/ 18 w 90"/>
                <a:gd name="T13" fmla="*/ 18 h 96"/>
                <a:gd name="T14" fmla="*/ 6 w 90"/>
                <a:gd name="T15" fmla="*/ 30 h 96"/>
                <a:gd name="T16" fmla="*/ 0 w 90"/>
                <a:gd name="T17" fmla="*/ 42 h 96"/>
                <a:gd name="T18" fmla="*/ 6 w 90"/>
                <a:gd name="T19" fmla="*/ 60 h 96"/>
                <a:gd name="T20" fmla="*/ 24 w 90"/>
                <a:gd name="T21" fmla="*/ 78 h 96"/>
                <a:gd name="T22" fmla="*/ 48 w 90"/>
                <a:gd name="T23" fmla="*/ 90 h 96"/>
                <a:gd name="T24" fmla="*/ 66 w 90"/>
                <a:gd name="T25" fmla="*/ 96 h 96"/>
                <a:gd name="T26" fmla="*/ 66 w 90"/>
                <a:gd name="T27" fmla="*/ 96 h 96"/>
                <a:gd name="T28" fmla="*/ 42 w 90"/>
                <a:gd name="T29" fmla="*/ 18 h 96"/>
                <a:gd name="T30" fmla="*/ 60 w 90"/>
                <a:gd name="T31" fmla="*/ 18 h 96"/>
                <a:gd name="T32" fmla="*/ 72 w 90"/>
                <a:gd name="T33" fmla="*/ 24 h 96"/>
                <a:gd name="T34" fmla="*/ 72 w 90"/>
                <a:gd name="T35" fmla="*/ 36 h 96"/>
                <a:gd name="T36" fmla="*/ 72 w 90"/>
                <a:gd name="T37" fmla="*/ 48 h 96"/>
                <a:gd name="T38" fmla="*/ 66 w 90"/>
                <a:gd name="T39" fmla="*/ 72 h 96"/>
                <a:gd name="T40" fmla="*/ 60 w 90"/>
                <a:gd name="T41" fmla="*/ 78 h 96"/>
                <a:gd name="T42" fmla="*/ 60 w 90"/>
                <a:gd name="T43" fmla="*/ 84 h 96"/>
                <a:gd name="T44" fmla="*/ 42 w 90"/>
                <a:gd name="T45" fmla="*/ 72 h 96"/>
                <a:gd name="T46" fmla="*/ 30 w 90"/>
                <a:gd name="T47" fmla="*/ 66 h 96"/>
                <a:gd name="T48" fmla="*/ 18 w 90"/>
                <a:gd name="T49" fmla="*/ 42 h 96"/>
                <a:gd name="T50" fmla="*/ 24 w 90"/>
                <a:gd name="T51" fmla="*/ 30 h 96"/>
                <a:gd name="T52" fmla="*/ 42 w 90"/>
                <a:gd name="T53" fmla="*/ 18 h 96"/>
                <a:gd name="T54" fmla="*/ 42 w 90"/>
                <a:gd name="T55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7" name="Freeform 31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>
                <a:gd name="T0" fmla="*/ 0 w 72"/>
                <a:gd name="T1" fmla="*/ 90 h 108"/>
                <a:gd name="T2" fmla="*/ 12 w 72"/>
                <a:gd name="T3" fmla="*/ 102 h 108"/>
                <a:gd name="T4" fmla="*/ 24 w 72"/>
                <a:gd name="T5" fmla="*/ 108 h 108"/>
                <a:gd name="T6" fmla="*/ 48 w 72"/>
                <a:gd name="T7" fmla="*/ 108 h 108"/>
                <a:gd name="T8" fmla="*/ 66 w 72"/>
                <a:gd name="T9" fmla="*/ 96 h 108"/>
                <a:gd name="T10" fmla="*/ 72 w 72"/>
                <a:gd name="T11" fmla="*/ 66 h 108"/>
                <a:gd name="T12" fmla="*/ 66 w 72"/>
                <a:gd name="T13" fmla="*/ 42 h 108"/>
                <a:gd name="T14" fmla="*/ 60 w 72"/>
                <a:gd name="T15" fmla="*/ 18 h 108"/>
                <a:gd name="T16" fmla="*/ 48 w 72"/>
                <a:gd name="T17" fmla="*/ 6 h 108"/>
                <a:gd name="T18" fmla="*/ 42 w 72"/>
                <a:gd name="T19" fmla="*/ 0 h 108"/>
                <a:gd name="T20" fmla="*/ 42 w 72"/>
                <a:gd name="T21" fmla="*/ 0 h 108"/>
                <a:gd name="T22" fmla="*/ 36 w 72"/>
                <a:gd name="T23" fmla="*/ 0 h 108"/>
                <a:gd name="T24" fmla="*/ 18 w 72"/>
                <a:gd name="T25" fmla="*/ 24 h 108"/>
                <a:gd name="T26" fmla="*/ 6 w 72"/>
                <a:gd name="T27" fmla="*/ 48 h 108"/>
                <a:gd name="T28" fmla="*/ 0 w 72"/>
                <a:gd name="T29" fmla="*/ 66 h 108"/>
                <a:gd name="T30" fmla="*/ 0 w 72"/>
                <a:gd name="T31" fmla="*/ 90 h 108"/>
                <a:gd name="T32" fmla="*/ 0 w 72"/>
                <a:gd name="T33" fmla="*/ 90 h 108"/>
                <a:gd name="T34" fmla="*/ 12 w 72"/>
                <a:gd name="T35" fmla="*/ 66 h 108"/>
                <a:gd name="T36" fmla="*/ 18 w 72"/>
                <a:gd name="T37" fmla="*/ 48 h 108"/>
                <a:gd name="T38" fmla="*/ 24 w 72"/>
                <a:gd name="T39" fmla="*/ 36 h 108"/>
                <a:gd name="T40" fmla="*/ 30 w 72"/>
                <a:gd name="T41" fmla="*/ 24 h 108"/>
                <a:gd name="T42" fmla="*/ 36 w 72"/>
                <a:gd name="T43" fmla="*/ 18 h 108"/>
                <a:gd name="T44" fmla="*/ 54 w 72"/>
                <a:gd name="T45" fmla="*/ 30 h 108"/>
                <a:gd name="T46" fmla="*/ 60 w 72"/>
                <a:gd name="T47" fmla="*/ 48 h 108"/>
                <a:gd name="T48" fmla="*/ 66 w 72"/>
                <a:gd name="T49" fmla="*/ 72 h 108"/>
                <a:gd name="T50" fmla="*/ 66 w 72"/>
                <a:gd name="T51" fmla="*/ 84 h 108"/>
                <a:gd name="T52" fmla="*/ 54 w 72"/>
                <a:gd name="T53" fmla="*/ 96 h 108"/>
                <a:gd name="T54" fmla="*/ 30 w 72"/>
                <a:gd name="T55" fmla="*/ 102 h 108"/>
                <a:gd name="T56" fmla="*/ 24 w 72"/>
                <a:gd name="T57" fmla="*/ 96 h 108"/>
                <a:gd name="T58" fmla="*/ 12 w 72"/>
                <a:gd name="T59" fmla="*/ 90 h 108"/>
                <a:gd name="T60" fmla="*/ 12 w 72"/>
                <a:gd name="T61" fmla="*/ 78 h 108"/>
                <a:gd name="T62" fmla="*/ 12 w 72"/>
                <a:gd name="T63" fmla="*/ 66 h 108"/>
                <a:gd name="T64" fmla="*/ 12 w 72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8" name="Rectangle 32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9" name="Rectangle 33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90" name="AutoShape 34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91" name="Freeform 35"/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>
                <a:gd name="T0" fmla="*/ 252 w 252"/>
                <a:gd name="T1" fmla="*/ 1576 h 1576"/>
                <a:gd name="T2" fmla="*/ 12 w 252"/>
                <a:gd name="T3" fmla="*/ 84 h 1576"/>
                <a:gd name="T4" fmla="*/ 12 w 252"/>
                <a:gd name="T5" fmla="*/ 60 h 1576"/>
                <a:gd name="T6" fmla="*/ 0 w 252"/>
                <a:gd name="T7" fmla="*/ 12 h 1576"/>
                <a:gd name="T8" fmla="*/ 72 w 252"/>
                <a:gd name="T9" fmla="*/ 0 h 1576"/>
                <a:gd name="T10" fmla="*/ 72 w 252"/>
                <a:gd name="T11" fmla="*/ 0 h 1576"/>
                <a:gd name="T12" fmla="*/ 78 w 252"/>
                <a:gd name="T13" fmla="*/ 48 h 1576"/>
                <a:gd name="T14" fmla="*/ 88 w 252"/>
                <a:gd name="T15" fmla="*/ 66 h 1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92" name="Freeform 36"/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>
                <a:gd name="T0" fmla="*/ 161 w 316"/>
                <a:gd name="T1" fmla="*/ 0 h 138"/>
                <a:gd name="T2" fmla="*/ 227 w 316"/>
                <a:gd name="T3" fmla="*/ 6 h 138"/>
                <a:gd name="T4" fmla="*/ 275 w 316"/>
                <a:gd name="T5" fmla="*/ 36 h 138"/>
                <a:gd name="T6" fmla="*/ 304 w 316"/>
                <a:gd name="T7" fmla="*/ 78 h 138"/>
                <a:gd name="T8" fmla="*/ 316 w 316"/>
                <a:gd name="T9" fmla="*/ 138 h 138"/>
                <a:gd name="T10" fmla="*/ 0 w 316"/>
                <a:gd name="T11" fmla="*/ 138 h 138"/>
                <a:gd name="T12" fmla="*/ 11 w 316"/>
                <a:gd name="T13" fmla="*/ 78 h 138"/>
                <a:gd name="T14" fmla="*/ 47 w 316"/>
                <a:gd name="T15" fmla="*/ 36 h 138"/>
                <a:gd name="T16" fmla="*/ 95 w 316"/>
                <a:gd name="T17" fmla="*/ 6 h 138"/>
                <a:gd name="T18" fmla="*/ 161 w 316"/>
                <a:gd name="T19" fmla="*/ 0 h 138"/>
                <a:gd name="T20" fmla="*/ 161 w 316"/>
                <a:gd name="T21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</p:grpSp>
      <p:sp>
        <p:nvSpPr>
          <p:cNvPr id="45093" name="Rectangle 37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5094" name="Rectangle 3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5095" name="Rectangle 3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45096" name="Rectangle 40"/>
          <p:cNvSpPr>
            <a:spLocks noGrp="1" noChangeArrowheads="1"/>
          </p:cNvSpPr>
          <p:nvPr>
            <p:ph type="ctrTitle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45097" name="Rectangle 41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9D8C7686-24CC-4ED8-BDE7-5E575FAB77E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17879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F2BD02-A69B-4DF4-99DF-899CC247C49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26232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0B80F2-A2FE-4A17-B4F3-E795D57A69B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29905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7856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B9C1074D-B336-4362-9BE2-D22ED9FE2C4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60733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8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45059" name="Rectangle 3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0" name="Oval 4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1" name="Rectangle 5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2" name="Freeform 6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>
                <a:gd name="T0" fmla="*/ 18 w 66"/>
                <a:gd name="T1" fmla="*/ 96 h 96"/>
                <a:gd name="T2" fmla="*/ 42 w 66"/>
                <a:gd name="T3" fmla="*/ 78 h 96"/>
                <a:gd name="T4" fmla="*/ 60 w 66"/>
                <a:gd name="T5" fmla="*/ 60 h 96"/>
                <a:gd name="T6" fmla="*/ 66 w 66"/>
                <a:gd name="T7" fmla="*/ 36 h 96"/>
                <a:gd name="T8" fmla="*/ 60 w 66"/>
                <a:gd name="T9" fmla="*/ 12 h 96"/>
                <a:gd name="T10" fmla="*/ 36 w 66"/>
                <a:gd name="T11" fmla="*/ 0 h 96"/>
                <a:gd name="T12" fmla="*/ 24 w 66"/>
                <a:gd name="T13" fmla="*/ 6 h 96"/>
                <a:gd name="T14" fmla="*/ 12 w 66"/>
                <a:gd name="T15" fmla="*/ 12 h 96"/>
                <a:gd name="T16" fmla="*/ 0 w 66"/>
                <a:gd name="T17" fmla="*/ 36 h 96"/>
                <a:gd name="T18" fmla="*/ 0 w 66"/>
                <a:gd name="T19" fmla="*/ 60 h 96"/>
                <a:gd name="T20" fmla="*/ 12 w 66"/>
                <a:gd name="T21" fmla="*/ 84 h 96"/>
                <a:gd name="T22" fmla="*/ 18 w 66"/>
                <a:gd name="T23" fmla="*/ 96 h 96"/>
                <a:gd name="T24" fmla="*/ 18 w 66"/>
                <a:gd name="T25" fmla="*/ 96 h 96"/>
                <a:gd name="T26" fmla="*/ 42 w 66"/>
                <a:gd name="T27" fmla="*/ 18 h 96"/>
                <a:gd name="T28" fmla="*/ 54 w 66"/>
                <a:gd name="T29" fmla="*/ 24 h 96"/>
                <a:gd name="T30" fmla="*/ 60 w 66"/>
                <a:gd name="T31" fmla="*/ 36 h 96"/>
                <a:gd name="T32" fmla="*/ 60 w 66"/>
                <a:gd name="T33" fmla="*/ 48 h 96"/>
                <a:gd name="T34" fmla="*/ 54 w 66"/>
                <a:gd name="T35" fmla="*/ 54 h 96"/>
                <a:gd name="T36" fmla="*/ 36 w 66"/>
                <a:gd name="T37" fmla="*/ 72 h 96"/>
                <a:gd name="T38" fmla="*/ 24 w 66"/>
                <a:gd name="T39" fmla="*/ 78 h 96"/>
                <a:gd name="T40" fmla="*/ 24 w 66"/>
                <a:gd name="T41" fmla="*/ 78 h 96"/>
                <a:gd name="T42" fmla="*/ 12 w 66"/>
                <a:gd name="T43" fmla="*/ 48 h 96"/>
                <a:gd name="T44" fmla="*/ 18 w 66"/>
                <a:gd name="T45" fmla="*/ 24 h 96"/>
                <a:gd name="T46" fmla="*/ 30 w 66"/>
                <a:gd name="T47" fmla="*/ 18 h 96"/>
                <a:gd name="T48" fmla="*/ 42 w 66"/>
                <a:gd name="T49" fmla="*/ 18 h 96"/>
                <a:gd name="T50" fmla="*/ 42 w 66"/>
                <a:gd name="T51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3" name="Rectangle 7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4" name="Rectangle 8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5" name="Rectangle 9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6" name="Rectangle 10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7" name="Rectangle 11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8" name="Freeform 12"/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>
                <a:gd name="T0" fmla="*/ 6 w 623"/>
                <a:gd name="T1" fmla="*/ 18 h 156"/>
                <a:gd name="T2" fmla="*/ 162 w 623"/>
                <a:gd name="T3" fmla="*/ 36 h 156"/>
                <a:gd name="T4" fmla="*/ 251 w 623"/>
                <a:gd name="T5" fmla="*/ 36 h 156"/>
                <a:gd name="T6" fmla="*/ 354 w 623"/>
                <a:gd name="T7" fmla="*/ 30 h 156"/>
                <a:gd name="T8" fmla="*/ 473 w 623"/>
                <a:gd name="T9" fmla="*/ 18 h 156"/>
                <a:gd name="T10" fmla="*/ 611 w 623"/>
                <a:gd name="T11" fmla="*/ 0 h 156"/>
                <a:gd name="T12" fmla="*/ 623 w 623"/>
                <a:gd name="T13" fmla="*/ 114 h 156"/>
                <a:gd name="T14" fmla="*/ 497 w 623"/>
                <a:gd name="T15" fmla="*/ 138 h 156"/>
                <a:gd name="T16" fmla="*/ 414 w 623"/>
                <a:gd name="T17" fmla="*/ 150 h 156"/>
                <a:gd name="T18" fmla="*/ 318 w 623"/>
                <a:gd name="T19" fmla="*/ 156 h 156"/>
                <a:gd name="T20" fmla="*/ 215 w 623"/>
                <a:gd name="T21" fmla="*/ 156 h 156"/>
                <a:gd name="T22" fmla="*/ 108 w 623"/>
                <a:gd name="T23" fmla="*/ 150 h 156"/>
                <a:gd name="T24" fmla="*/ 0 w 623"/>
                <a:gd name="T25" fmla="*/ 132 h 156"/>
                <a:gd name="T26" fmla="*/ 6 w 623"/>
                <a:gd name="T27" fmla="*/ 18 h 156"/>
                <a:gd name="T28" fmla="*/ 6 w 623"/>
                <a:gd name="T29" fmla="*/ 18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9" name="Freeform 13"/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>
                <a:gd name="T0" fmla="*/ 754 w 993"/>
                <a:gd name="T1" fmla="*/ 6 h 126"/>
                <a:gd name="T2" fmla="*/ 652 w 993"/>
                <a:gd name="T3" fmla="*/ 6 h 126"/>
                <a:gd name="T4" fmla="*/ 563 w 993"/>
                <a:gd name="T5" fmla="*/ 6 h 126"/>
                <a:gd name="T6" fmla="*/ 479 w 993"/>
                <a:gd name="T7" fmla="*/ 6 h 126"/>
                <a:gd name="T8" fmla="*/ 401 w 993"/>
                <a:gd name="T9" fmla="*/ 6 h 126"/>
                <a:gd name="T10" fmla="*/ 335 w 993"/>
                <a:gd name="T11" fmla="*/ 0 h 126"/>
                <a:gd name="T12" fmla="*/ 276 w 993"/>
                <a:gd name="T13" fmla="*/ 0 h 126"/>
                <a:gd name="T14" fmla="*/ 222 w 993"/>
                <a:gd name="T15" fmla="*/ 0 h 126"/>
                <a:gd name="T16" fmla="*/ 180 w 993"/>
                <a:gd name="T17" fmla="*/ 6 h 126"/>
                <a:gd name="T18" fmla="*/ 138 w 993"/>
                <a:gd name="T19" fmla="*/ 6 h 126"/>
                <a:gd name="T20" fmla="*/ 108 w 993"/>
                <a:gd name="T21" fmla="*/ 6 h 126"/>
                <a:gd name="T22" fmla="*/ 54 w 993"/>
                <a:gd name="T23" fmla="*/ 6 h 126"/>
                <a:gd name="T24" fmla="*/ 24 w 993"/>
                <a:gd name="T25" fmla="*/ 12 h 126"/>
                <a:gd name="T26" fmla="*/ 6 w 993"/>
                <a:gd name="T27" fmla="*/ 18 h 126"/>
                <a:gd name="T28" fmla="*/ 0 w 993"/>
                <a:gd name="T29" fmla="*/ 24 h 126"/>
                <a:gd name="T30" fmla="*/ 12 w 993"/>
                <a:gd name="T31" fmla="*/ 42 h 126"/>
                <a:gd name="T32" fmla="*/ 18 w 993"/>
                <a:gd name="T33" fmla="*/ 48 h 126"/>
                <a:gd name="T34" fmla="*/ 30 w 993"/>
                <a:gd name="T35" fmla="*/ 54 h 126"/>
                <a:gd name="T36" fmla="*/ 60 w 993"/>
                <a:gd name="T37" fmla="*/ 60 h 126"/>
                <a:gd name="T38" fmla="*/ 90 w 993"/>
                <a:gd name="T39" fmla="*/ 72 h 126"/>
                <a:gd name="T40" fmla="*/ 144 w 993"/>
                <a:gd name="T41" fmla="*/ 84 h 126"/>
                <a:gd name="T42" fmla="*/ 210 w 993"/>
                <a:gd name="T43" fmla="*/ 90 h 126"/>
                <a:gd name="T44" fmla="*/ 293 w 993"/>
                <a:gd name="T45" fmla="*/ 102 h 126"/>
                <a:gd name="T46" fmla="*/ 389 w 993"/>
                <a:gd name="T47" fmla="*/ 108 h 126"/>
                <a:gd name="T48" fmla="*/ 503 w 993"/>
                <a:gd name="T49" fmla="*/ 120 h 126"/>
                <a:gd name="T50" fmla="*/ 622 w 993"/>
                <a:gd name="T51" fmla="*/ 120 h 126"/>
                <a:gd name="T52" fmla="*/ 754 w 993"/>
                <a:gd name="T53" fmla="*/ 126 h 126"/>
                <a:gd name="T54" fmla="*/ 873 w 993"/>
                <a:gd name="T55" fmla="*/ 126 h 126"/>
                <a:gd name="T56" fmla="*/ 993 w 993"/>
                <a:gd name="T57" fmla="*/ 126 h 126"/>
                <a:gd name="T58" fmla="*/ 993 w 993"/>
                <a:gd name="T59" fmla="*/ 12 h 126"/>
                <a:gd name="T60" fmla="*/ 879 w 993"/>
                <a:gd name="T61" fmla="*/ 12 h 126"/>
                <a:gd name="T62" fmla="*/ 754 w 993"/>
                <a:gd name="T63" fmla="*/ 6 h 126"/>
                <a:gd name="T64" fmla="*/ 754 w 993"/>
                <a:gd name="T65" fmla="*/ 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0" name="Freeform 14"/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>
                <a:gd name="T0" fmla="*/ 0 w 969"/>
                <a:gd name="T1" fmla="*/ 0 h 245"/>
                <a:gd name="T2" fmla="*/ 24 w 969"/>
                <a:gd name="T3" fmla="*/ 54 h 245"/>
                <a:gd name="T4" fmla="*/ 66 w 969"/>
                <a:gd name="T5" fmla="*/ 96 h 245"/>
                <a:gd name="T6" fmla="*/ 120 w 969"/>
                <a:gd name="T7" fmla="*/ 137 h 245"/>
                <a:gd name="T8" fmla="*/ 198 w 969"/>
                <a:gd name="T9" fmla="*/ 173 h 245"/>
                <a:gd name="T10" fmla="*/ 293 w 969"/>
                <a:gd name="T11" fmla="*/ 203 h 245"/>
                <a:gd name="T12" fmla="*/ 353 w 969"/>
                <a:gd name="T13" fmla="*/ 215 h 245"/>
                <a:gd name="T14" fmla="*/ 413 w 969"/>
                <a:gd name="T15" fmla="*/ 227 h 245"/>
                <a:gd name="T16" fmla="*/ 479 w 969"/>
                <a:gd name="T17" fmla="*/ 233 h 245"/>
                <a:gd name="T18" fmla="*/ 556 w 969"/>
                <a:gd name="T19" fmla="*/ 239 h 245"/>
                <a:gd name="T20" fmla="*/ 634 w 969"/>
                <a:gd name="T21" fmla="*/ 245 h 245"/>
                <a:gd name="T22" fmla="*/ 724 w 969"/>
                <a:gd name="T23" fmla="*/ 245 h 245"/>
                <a:gd name="T24" fmla="*/ 855 w 969"/>
                <a:gd name="T25" fmla="*/ 245 h 245"/>
                <a:gd name="T26" fmla="*/ 969 w 969"/>
                <a:gd name="T27" fmla="*/ 239 h 245"/>
                <a:gd name="T28" fmla="*/ 969 w 969"/>
                <a:gd name="T29" fmla="*/ 60 h 245"/>
                <a:gd name="T30" fmla="*/ 700 w 969"/>
                <a:gd name="T31" fmla="*/ 60 h 245"/>
                <a:gd name="T32" fmla="*/ 503 w 969"/>
                <a:gd name="T33" fmla="*/ 54 h 245"/>
                <a:gd name="T34" fmla="*/ 317 w 969"/>
                <a:gd name="T35" fmla="*/ 42 h 245"/>
                <a:gd name="T36" fmla="*/ 150 w 969"/>
                <a:gd name="T37" fmla="*/ 24 h 245"/>
                <a:gd name="T38" fmla="*/ 72 w 969"/>
                <a:gd name="T39" fmla="*/ 12 h 245"/>
                <a:gd name="T40" fmla="*/ 0 w 969"/>
                <a:gd name="T41" fmla="*/ 0 h 245"/>
                <a:gd name="T42" fmla="*/ 0 w 969"/>
                <a:gd name="T43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1" name="Freeform 15"/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>
                <a:gd name="T0" fmla="*/ 700 w 951"/>
                <a:gd name="T1" fmla="*/ 0 h 90"/>
                <a:gd name="T2" fmla="*/ 598 w 951"/>
                <a:gd name="T3" fmla="*/ 0 h 90"/>
                <a:gd name="T4" fmla="*/ 515 w 951"/>
                <a:gd name="T5" fmla="*/ 0 h 90"/>
                <a:gd name="T6" fmla="*/ 431 w 951"/>
                <a:gd name="T7" fmla="*/ 0 h 90"/>
                <a:gd name="T8" fmla="*/ 365 w 951"/>
                <a:gd name="T9" fmla="*/ 0 h 90"/>
                <a:gd name="T10" fmla="*/ 299 w 951"/>
                <a:gd name="T11" fmla="*/ 0 h 90"/>
                <a:gd name="T12" fmla="*/ 245 w 951"/>
                <a:gd name="T13" fmla="*/ 0 h 90"/>
                <a:gd name="T14" fmla="*/ 198 w 951"/>
                <a:gd name="T15" fmla="*/ 0 h 90"/>
                <a:gd name="T16" fmla="*/ 162 w 951"/>
                <a:gd name="T17" fmla="*/ 0 h 90"/>
                <a:gd name="T18" fmla="*/ 126 w 951"/>
                <a:gd name="T19" fmla="*/ 6 h 90"/>
                <a:gd name="T20" fmla="*/ 96 w 951"/>
                <a:gd name="T21" fmla="*/ 6 h 90"/>
                <a:gd name="T22" fmla="*/ 54 w 951"/>
                <a:gd name="T23" fmla="*/ 12 h 90"/>
                <a:gd name="T24" fmla="*/ 30 w 951"/>
                <a:gd name="T25" fmla="*/ 12 h 90"/>
                <a:gd name="T26" fmla="*/ 12 w 951"/>
                <a:gd name="T27" fmla="*/ 18 h 90"/>
                <a:gd name="T28" fmla="*/ 6 w 951"/>
                <a:gd name="T29" fmla="*/ 18 h 90"/>
                <a:gd name="T30" fmla="*/ 0 w 951"/>
                <a:gd name="T31" fmla="*/ 24 h 90"/>
                <a:gd name="T32" fmla="*/ 6 w 951"/>
                <a:gd name="T33" fmla="*/ 30 h 90"/>
                <a:gd name="T34" fmla="*/ 24 w 951"/>
                <a:gd name="T35" fmla="*/ 36 h 90"/>
                <a:gd name="T36" fmla="*/ 54 w 951"/>
                <a:gd name="T37" fmla="*/ 42 h 90"/>
                <a:gd name="T38" fmla="*/ 102 w 951"/>
                <a:gd name="T39" fmla="*/ 54 h 90"/>
                <a:gd name="T40" fmla="*/ 168 w 951"/>
                <a:gd name="T41" fmla="*/ 60 h 90"/>
                <a:gd name="T42" fmla="*/ 251 w 951"/>
                <a:gd name="T43" fmla="*/ 66 h 90"/>
                <a:gd name="T44" fmla="*/ 341 w 951"/>
                <a:gd name="T45" fmla="*/ 78 h 90"/>
                <a:gd name="T46" fmla="*/ 449 w 951"/>
                <a:gd name="T47" fmla="*/ 84 h 90"/>
                <a:gd name="T48" fmla="*/ 568 w 951"/>
                <a:gd name="T49" fmla="*/ 84 h 90"/>
                <a:gd name="T50" fmla="*/ 694 w 951"/>
                <a:gd name="T51" fmla="*/ 90 h 90"/>
                <a:gd name="T52" fmla="*/ 825 w 951"/>
                <a:gd name="T53" fmla="*/ 90 h 90"/>
                <a:gd name="T54" fmla="*/ 951 w 951"/>
                <a:gd name="T55" fmla="*/ 90 h 90"/>
                <a:gd name="T56" fmla="*/ 951 w 951"/>
                <a:gd name="T57" fmla="*/ 6 h 90"/>
                <a:gd name="T58" fmla="*/ 831 w 951"/>
                <a:gd name="T59" fmla="*/ 6 h 90"/>
                <a:gd name="T60" fmla="*/ 772 w 951"/>
                <a:gd name="T61" fmla="*/ 6 h 90"/>
                <a:gd name="T62" fmla="*/ 700 w 951"/>
                <a:gd name="T63" fmla="*/ 0 h 90"/>
                <a:gd name="T64" fmla="*/ 700 w 951"/>
                <a:gd name="T65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2" name="Freeform 16"/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>
                <a:gd name="T0" fmla="*/ 102 w 102"/>
                <a:gd name="T1" fmla="*/ 0 h 155"/>
                <a:gd name="T2" fmla="*/ 0 w 102"/>
                <a:gd name="T3" fmla="*/ 12 h 155"/>
                <a:gd name="T4" fmla="*/ 30 w 102"/>
                <a:gd name="T5" fmla="*/ 72 h 155"/>
                <a:gd name="T6" fmla="*/ 30 w 102"/>
                <a:gd name="T7" fmla="*/ 155 h 155"/>
                <a:gd name="T8" fmla="*/ 72 w 102"/>
                <a:gd name="T9" fmla="*/ 155 h 155"/>
                <a:gd name="T10" fmla="*/ 72 w 102"/>
                <a:gd name="T11" fmla="*/ 66 h 155"/>
                <a:gd name="T12" fmla="*/ 102 w 102"/>
                <a:gd name="T13" fmla="*/ 0 h 155"/>
                <a:gd name="T14" fmla="*/ 102 w 102"/>
                <a:gd name="T1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3" name="Freeform 17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>
                <a:gd name="T0" fmla="*/ 48 w 90"/>
                <a:gd name="T1" fmla="*/ 96 h 96"/>
                <a:gd name="T2" fmla="*/ 72 w 90"/>
                <a:gd name="T3" fmla="*/ 72 h 96"/>
                <a:gd name="T4" fmla="*/ 84 w 90"/>
                <a:gd name="T5" fmla="*/ 48 h 96"/>
                <a:gd name="T6" fmla="*/ 90 w 90"/>
                <a:gd name="T7" fmla="*/ 36 h 96"/>
                <a:gd name="T8" fmla="*/ 84 w 90"/>
                <a:gd name="T9" fmla="*/ 24 h 96"/>
                <a:gd name="T10" fmla="*/ 66 w 90"/>
                <a:gd name="T11" fmla="*/ 6 h 96"/>
                <a:gd name="T12" fmla="*/ 42 w 90"/>
                <a:gd name="T13" fmla="*/ 0 h 96"/>
                <a:gd name="T14" fmla="*/ 24 w 90"/>
                <a:gd name="T15" fmla="*/ 0 h 96"/>
                <a:gd name="T16" fmla="*/ 12 w 90"/>
                <a:gd name="T17" fmla="*/ 12 h 96"/>
                <a:gd name="T18" fmla="*/ 6 w 90"/>
                <a:gd name="T19" fmla="*/ 24 h 96"/>
                <a:gd name="T20" fmla="*/ 0 w 90"/>
                <a:gd name="T21" fmla="*/ 36 h 96"/>
                <a:gd name="T22" fmla="*/ 12 w 90"/>
                <a:gd name="T23" fmla="*/ 66 h 96"/>
                <a:gd name="T24" fmla="*/ 30 w 90"/>
                <a:gd name="T25" fmla="*/ 84 h 96"/>
                <a:gd name="T26" fmla="*/ 48 w 90"/>
                <a:gd name="T27" fmla="*/ 96 h 96"/>
                <a:gd name="T28" fmla="*/ 48 w 90"/>
                <a:gd name="T29" fmla="*/ 96 h 96"/>
                <a:gd name="T30" fmla="*/ 48 w 90"/>
                <a:gd name="T31" fmla="*/ 12 h 96"/>
                <a:gd name="T32" fmla="*/ 66 w 90"/>
                <a:gd name="T33" fmla="*/ 18 h 96"/>
                <a:gd name="T34" fmla="*/ 72 w 90"/>
                <a:gd name="T35" fmla="*/ 24 h 96"/>
                <a:gd name="T36" fmla="*/ 72 w 90"/>
                <a:gd name="T37" fmla="*/ 36 h 96"/>
                <a:gd name="T38" fmla="*/ 72 w 90"/>
                <a:gd name="T39" fmla="*/ 48 h 96"/>
                <a:gd name="T40" fmla="*/ 54 w 90"/>
                <a:gd name="T41" fmla="*/ 66 h 96"/>
                <a:gd name="T42" fmla="*/ 48 w 90"/>
                <a:gd name="T43" fmla="*/ 78 h 96"/>
                <a:gd name="T44" fmla="*/ 30 w 90"/>
                <a:gd name="T45" fmla="*/ 66 h 96"/>
                <a:gd name="T46" fmla="*/ 24 w 90"/>
                <a:gd name="T47" fmla="*/ 48 h 96"/>
                <a:gd name="T48" fmla="*/ 18 w 90"/>
                <a:gd name="T49" fmla="*/ 30 h 96"/>
                <a:gd name="T50" fmla="*/ 30 w 90"/>
                <a:gd name="T51" fmla="*/ 12 h 96"/>
                <a:gd name="T52" fmla="*/ 48 w 90"/>
                <a:gd name="T53" fmla="*/ 12 h 96"/>
                <a:gd name="T54" fmla="*/ 48 w 90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4" name="Freeform 18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>
                <a:gd name="T0" fmla="*/ 0 w 90"/>
                <a:gd name="T1" fmla="*/ 90 h 108"/>
                <a:gd name="T2" fmla="*/ 12 w 90"/>
                <a:gd name="T3" fmla="*/ 102 h 108"/>
                <a:gd name="T4" fmla="*/ 24 w 90"/>
                <a:gd name="T5" fmla="*/ 108 h 108"/>
                <a:gd name="T6" fmla="*/ 54 w 90"/>
                <a:gd name="T7" fmla="*/ 108 h 108"/>
                <a:gd name="T8" fmla="*/ 78 w 90"/>
                <a:gd name="T9" fmla="*/ 96 h 108"/>
                <a:gd name="T10" fmla="*/ 90 w 90"/>
                <a:gd name="T11" fmla="*/ 72 h 108"/>
                <a:gd name="T12" fmla="*/ 84 w 90"/>
                <a:gd name="T13" fmla="*/ 42 h 108"/>
                <a:gd name="T14" fmla="*/ 66 w 90"/>
                <a:gd name="T15" fmla="*/ 24 h 108"/>
                <a:gd name="T16" fmla="*/ 54 w 90"/>
                <a:gd name="T17" fmla="*/ 12 h 108"/>
                <a:gd name="T18" fmla="*/ 48 w 90"/>
                <a:gd name="T19" fmla="*/ 6 h 108"/>
                <a:gd name="T20" fmla="*/ 48 w 90"/>
                <a:gd name="T21" fmla="*/ 6 h 108"/>
                <a:gd name="T22" fmla="*/ 48 w 90"/>
                <a:gd name="T23" fmla="*/ 0 h 108"/>
                <a:gd name="T24" fmla="*/ 24 w 90"/>
                <a:gd name="T25" fmla="*/ 24 h 108"/>
                <a:gd name="T26" fmla="*/ 6 w 90"/>
                <a:gd name="T27" fmla="*/ 48 h 108"/>
                <a:gd name="T28" fmla="*/ 0 w 90"/>
                <a:gd name="T29" fmla="*/ 66 h 108"/>
                <a:gd name="T30" fmla="*/ 0 w 90"/>
                <a:gd name="T31" fmla="*/ 90 h 108"/>
                <a:gd name="T32" fmla="*/ 0 w 90"/>
                <a:gd name="T33" fmla="*/ 90 h 108"/>
                <a:gd name="T34" fmla="*/ 12 w 90"/>
                <a:gd name="T35" fmla="*/ 66 h 108"/>
                <a:gd name="T36" fmla="*/ 18 w 90"/>
                <a:gd name="T37" fmla="*/ 48 h 108"/>
                <a:gd name="T38" fmla="*/ 30 w 90"/>
                <a:gd name="T39" fmla="*/ 36 h 108"/>
                <a:gd name="T40" fmla="*/ 42 w 90"/>
                <a:gd name="T41" fmla="*/ 24 h 108"/>
                <a:gd name="T42" fmla="*/ 48 w 90"/>
                <a:gd name="T43" fmla="*/ 18 h 108"/>
                <a:gd name="T44" fmla="*/ 66 w 90"/>
                <a:gd name="T45" fmla="*/ 30 h 108"/>
                <a:gd name="T46" fmla="*/ 72 w 90"/>
                <a:gd name="T47" fmla="*/ 48 h 108"/>
                <a:gd name="T48" fmla="*/ 78 w 90"/>
                <a:gd name="T49" fmla="*/ 72 h 108"/>
                <a:gd name="T50" fmla="*/ 78 w 90"/>
                <a:gd name="T51" fmla="*/ 84 h 108"/>
                <a:gd name="T52" fmla="*/ 66 w 90"/>
                <a:gd name="T53" fmla="*/ 96 h 108"/>
                <a:gd name="T54" fmla="*/ 42 w 90"/>
                <a:gd name="T55" fmla="*/ 102 h 108"/>
                <a:gd name="T56" fmla="*/ 30 w 90"/>
                <a:gd name="T57" fmla="*/ 96 h 108"/>
                <a:gd name="T58" fmla="*/ 18 w 90"/>
                <a:gd name="T59" fmla="*/ 90 h 108"/>
                <a:gd name="T60" fmla="*/ 12 w 90"/>
                <a:gd name="T61" fmla="*/ 78 h 108"/>
                <a:gd name="T62" fmla="*/ 12 w 90"/>
                <a:gd name="T63" fmla="*/ 66 h 108"/>
                <a:gd name="T64" fmla="*/ 12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5" name="Freeform 19"/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>
                <a:gd name="T0" fmla="*/ 102 w 102"/>
                <a:gd name="T1" fmla="*/ 0 h 156"/>
                <a:gd name="T2" fmla="*/ 0 w 102"/>
                <a:gd name="T3" fmla="*/ 6 h 156"/>
                <a:gd name="T4" fmla="*/ 30 w 102"/>
                <a:gd name="T5" fmla="*/ 72 h 156"/>
                <a:gd name="T6" fmla="*/ 30 w 102"/>
                <a:gd name="T7" fmla="*/ 156 h 156"/>
                <a:gd name="T8" fmla="*/ 72 w 102"/>
                <a:gd name="T9" fmla="*/ 156 h 156"/>
                <a:gd name="T10" fmla="*/ 72 w 102"/>
                <a:gd name="T11" fmla="*/ 66 h 156"/>
                <a:gd name="T12" fmla="*/ 102 w 102"/>
                <a:gd name="T13" fmla="*/ 0 h 156"/>
                <a:gd name="T14" fmla="*/ 102 w 102"/>
                <a:gd name="T1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6" name="Freeform 20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>
                <a:gd name="T0" fmla="*/ 42 w 84"/>
                <a:gd name="T1" fmla="*/ 96 h 96"/>
                <a:gd name="T2" fmla="*/ 66 w 84"/>
                <a:gd name="T3" fmla="*/ 78 h 96"/>
                <a:gd name="T4" fmla="*/ 84 w 84"/>
                <a:gd name="T5" fmla="*/ 54 h 96"/>
                <a:gd name="T6" fmla="*/ 84 w 84"/>
                <a:gd name="T7" fmla="*/ 30 h 96"/>
                <a:gd name="T8" fmla="*/ 66 w 84"/>
                <a:gd name="T9" fmla="*/ 6 h 96"/>
                <a:gd name="T10" fmla="*/ 42 w 84"/>
                <a:gd name="T11" fmla="*/ 0 h 96"/>
                <a:gd name="T12" fmla="*/ 24 w 84"/>
                <a:gd name="T13" fmla="*/ 6 h 96"/>
                <a:gd name="T14" fmla="*/ 12 w 84"/>
                <a:gd name="T15" fmla="*/ 18 h 96"/>
                <a:gd name="T16" fmla="*/ 6 w 84"/>
                <a:gd name="T17" fmla="*/ 30 h 96"/>
                <a:gd name="T18" fmla="*/ 0 w 84"/>
                <a:gd name="T19" fmla="*/ 42 h 96"/>
                <a:gd name="T20" fmla="*/ 12 w 84"/>
                <a:gd name="T21" fmla="*/ 66 h 96"/>
                <a:gd name="T22" fmla="*/ 30 w 84"/>
                <a:gd name="T23" fmla="*/ 84 h 96"/>
                <a:gd name="T24" fmla="*/ 42 w 84"/>
                <a:gd name="T25" fmla="*/ 96 h 96"/>
                <a:gd name="T26" fmla="*/ 42 w 84"/>
                <a:gd name="T27" fmla="*/ 96 h 96"/>
                <a:gd name="T28" fmla="*/ 48 w 84"/>
                <a:gd name="T29" fmla="*/ 12 h 96"/>
                <a:gd name="T30" fmla="*/ 66 w 84"/>
                <a:gd name="T31" fmla="*/ 18 h 96"/>
                <a:gd name="T32" fmla="*/ 72 w 84"/>
                <a:gd name="T33" fmla="*/ 30 h 96"/>
                <a:gd name="T34" fmla="*/ 72 w 84"/>
                <a:gd name="T35" fmla="*/ 42 h 96"/>
                <a:gd name="T36" fmla="*/ 66 w 84"/>
                <a:gd name="T37" fmla="*/ 54 h 96"/>
                <a:gd name="T38" fmla="*/ 54 w 84"/>
                <a:gd name="T39" fmla="*/ 72 h 96"/>
                <a:gd name="T40" fmla="*/ 42 w 84"/>
                <a:gd name="T41" fmla="*/ 84 h 96"/>
                <a:gd name="T42" fmla="*/ 42 w 84"/>
                <a:gd name="T43" fmla="*/ 84 h 96"/>
                <a:gd name="T44" fmla="*/ 30 w 84"/>
                <a:gd name="T45" fmla="*/ 72 h 96"/>
                <a:gd name="T46" fmla="*/ 18 w 84"/>
                <a:gd name="T47" fmla="*/ 54 h 96"/>
                <a:gd name="T48" fmla="*/ 18 w 84"/>
                <a:gd name="T49" fmla="*/ 30 h 96"/>
                <a:gd name="T50" fmla="*/ 30 w 84"/>
                <a:gd name="T51" fmla="*/ 18 h 96"/>
                <a:gd name="T52" fmla="*/ 48 w 84"/>
                <a:gd name="T53" fmla="*/ 12 h 96"/>
                <a:gd name="T54" fmla="*/ 48 w 84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7" name="Freeform 21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>
                <a:gd name="T0" fmla="*/ 6 w 90"/>
                <a:gd name="T1" fmla="*/ 90 h 108"/>
                <a:gd name="T2" fmla="*/ 18 w 90"/>
                <a:gd name="T3" fmla="*/ 102 h 108"/>
                <a:gd name="T4" fmla="*/ 30 w 90"/>
                <a:gd name="T5" fmla="*/ 108 h 108"/>
                <a:gd name="T6" fmla="*/ 60 w 90"/>
                <a:gd name="T7" fmla="*/ 108 h 108"/>
                <a:gd name="T8" fmla="*/ 84 w 90"/>
                <a:gd name="T9" fmla="*/ 96 h 108"/>
                <a:gd name="T10" fmla="*/ 90 w 90"/>
                <a:gd name="T11" fmla="*/ 84 h 108"/>
                <a:gd name="T12" fmla="*/ 90 w 90"/>
                <a:gd name="T13" fmla="*/ 66 h 108"/>
                <a:gd name="T14" fmla="*/ 84 w 90"/>
                <a:gd name="T15" fmla="*/ 36 h 108"/>
                <a:gd name="T16" fmla="*/ 72 w 90"/>
                <a:gd name="T17" fmla="*/ 18 h 108"/>
                <a:gd name="T18" fmla="*/ 60 w 90"/>
                <a:gd name="T19" fmla="*/ 6 h 108"/>
                <a:gd name="T20" fmla="*/ 54 w 90"/>
                <a:gd name="T21" fmla="*/ 0 h 108"/>
                <a:gd name="T22" fmla="*/ 54 w 90"/>
                <a:gd name="T23" fmla="*/ 0 h 108"/>
                <a:gd name="T24" fmla="*/ 48 w 90"/>
                <a:gd name="T25" fmla="*/ 0 h 108"/>
                <a:gd name="T26" fmla="*/ 24 w 90"/>
                <a:gd name="T27" fmla="*/ 24 h 108"/>
                <a:gd name="T28" fmla="*/ 12 w 90"/>
                <a:gd name="T29" fmla="*/ 48 h 108"/>
                <a:gd name="T30" fmla="*/ 0 w 90"/>
                <a:gd name="T31" fmla="*/ 66 h 108"/>
                <a:gd name="T32" fmla="*/ 6 w 90"/>
                <a:gd name="T33" fmla="*/ 90 h 108"/>
                <a:gd name="T34" fmla="*/ 6 w 90"/>
                <a:gd name="T35" fmla="*/ 90 h 108"/>
                <a:gd name="T36" fmla="*/ 18 w 90"/>
                <a:gd name="T37" fmla="*/ 66 h 108"/>
                <a:gd name="T38" fmla="*/ 24 w 90"/>
                <a:gd name="T39" fmla="*/ 48 h 108"/>
                <a:gd name="T40" fmla="*/ 36 w 90"/>
                <a:gd name="T41" fmla="*/ 30 h 108"/>
                <a:gd name="T42" fmla="*/ 42 w 90"/>
                <a:gd name="T43" fmla="*/ 18 h 108"/>
                <a:gd name="T44" fmla="*/ 48 w 90"/>
                <a:gd name="T45" fmla="*/ 12 h 108"/>
                <a:gd name="T46" fmla="*/ 78 w 90"/>
                <a:gd name="T47" fmla="*/ 42 h 108"/>
                <a:gd name="T48" fmla="*/ 84 w 90"/>
                <a:gd name="T49" fmla="*/ 66 h 108"/>
                <a:gd name="T50" fmla="*/ 66 w 90"/>
                <a:gd name="T51" fmla="*/ 90 h 108"/>
                <a:gd name="T52" fmla="*/ 54 w 90"/>
                <a:gd name="T53" fmla="*/ 96 h 108"/>
                <a:gd name="T54" fmla="*/ 42 w 90"/>
                <a:gd name="T55" fmla="*/ 96 h 108"/>
                <a:gd name="T56" fmla="*/ 30 w 90"/>
                <a:gd name="T57" fmla="*/ 96 h 108"/>
                <a:gd name="T58" fmla="*/ 24 w 90"/>
                <a:gd name="T59" fmla="*/ 84 h 108"/>
                <a:gd name="T60" fmla="*/ 18 w 90"/>
                <a:gd name="T61" fmla="*/ 78 h 108"/>
                <a:gd name="T62" fmla="*/ 18 w 90"/>
                <a:gd name="T63" fmla="*/ 66 h 108"/>
                <a:gd name="T64" fmla="*/ 18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8" name="Freeform 22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>
                <a:gd name="T0" fmla="*/ 30 w 66"/>
                <a:gd name="T1" fmla="*/ 96 h 96"/>
                <a:gd name="T2" fmla="*/ 54 w 66"/>
                <a:gd name="T3" fmla="*/ 72 h 96"/>
                <a:gd name="T4" fmla="*/ 66 w 66"/>
                <a:gd name="T5" fmla="*/ 48 h 96"/>
                <a:gd name="T6" fmla="*/ 66 w 66"/>
                <a:gd name="T7" fmla="*/ 24 h 96"/>
                <a:gd name="T8" fmla="*/ 54 w 66"/>
                <a:gd name="T9" fmla="*/ 6 h 96"/>
                <a:gd name="T10" fmla="*/ 30 w 66"/>
                <a:gd name="T11" fmla="*/ 0 h 96"/>
                <a:gd name="T12" fmla="*/ 18 w 66"/>
                <a:gd name="T13" fmla="*/ 0 h 96"/>
                <a:gd name="T14" fmla="*/ 6 w 66"/>
                <a:gd name="T15" fmla="*/ 12 h 96"/>
                <a:gd name="T16" fmla="*/ 0 w 66"/>
                <a:gd name="T17" fmla="*/ 36 h 96"/>
                <a:gd name="T18" fmla="*/ 6 w 66"/>
                <a:gd name="T19" fmla="*/ 60 h 96"/>
                <a:gd name="T20" fmla="*/ 18 w 66"/>
                <a:gd name="T21" fmla="*/ 84 h 96"/>
                <a:gd name="T22" fmla="*/ 30 w 66"/>
                <a:gd name="T23" fmla="*/ 96 h 96"/>
                <a:gd name="T24" fmla="*/ 30 w 66"/>
                <a:gd name="T25" fmla="*/ 96 h 96"/>
                <a:gd name="T26" fmla="*/ 30 w 66"/>
                <a:gd name="T27" fmla="*/ 12 h 96"/>
                <a:gd name="T28" fmla="*/ 48 w 66"/>
                <a:gd name="T29" fmla="*/ 18 h 96"/>
                <a:gd name="T30" fmla="*/ 54 w 66"/>
                <a:gd name="T31" fmla="*/ 24 h 96"/>
                <a:gd name="T32" fmla="*/ 54 w 66"/>
                <a:gd name="T33" fmla="*/ 36 h 96"/>
                <a:gd name="T34" fmla="*/ 48 w 66"/>
                <a:gd name="T35" fmla="*/ 48 h 96"/>
                <a:gd name="T36" fmla="*/ 36 w 66"/>
                <a:gd name="T37" fmla="*/ 66 h 96"/>
                <a:gd name="T38" fmla="*/ 30 w 66"/>
                <a:gd name="T39" fmla="*/ 78 h 96"/>
                <a:gd name="T40" fmla="*/ 18 w 66"/>
                <a:gd name="T41" fmla="*/ 66 h 96"/>
                <a:gd name="T42" fmla="*/ 12 w 66"/>
                <a:gd name="T43" fmla="*/ 48 h 96"/>
                <a:gd name="T44" fmla="*/ 6 w 66"/>
                <a:gd name="T45" fmla="*/ 30 h 96"/>
                <a:gd name="T46" fmla="*/ 18 w 66"/>
                <a:gd name="T47" fmla="*/ 12 h 96"/>
                <a:gd name="T48" fmla="*/ 30 w 66"/>
                <a:gd name="T49" fmla="*/ 12 h 96"/>
                <a:gd name="T50" fmla="*/ 30 w 66"/>
                <a:gd name="T51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9" name="Freeform 23"/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>
                <a:gd name="T0" fmla="*/ 2577 w 2594"/>
                <a:gd name="T1" fmla="*/ 0 h 444"/>
                <a:gd name="T2" fmla="*/ 2594 w 2594"/>
                <a:gd name="T3" fmla="*/ 72 h 444"/>
                <a:gd name="T4" fmla="*/ 6 w 2594"/>
                <a:gd name="T5" fmla="*/ 444 h 444"/>
                <a:gd name="T6" fmla="*/ 0 w 2594"/>
                <a:gd name="T7" fmla="*/ 396 h 444"/>
                <a:gd name="T8" fmla="*/ 1225 w 2594"/>
                <a:gd name="T9" fmla="*/ 96 h 444"/>
                <a:gd name="T10" fmla="*/ 1351 w 2594"/>
                <a:gd name="T11" fmla="*/ 78 h 444"/>
                <a:gd name="T12" fmla="*/ 2577 w 2594"/>
                <a:gd name="T13" fmla="*/ 0 h 444"/>
                <a:gd name="T14" fmla="*/ 2577 w 2594"/>
                <a:gd name="T15" fmla="*/ 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0" name="Freeform 24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>
                <a:gd name="T0" fmla="*/ 36 w 84"/>
                <a:gd name="T1" fmla="*/ 95 h 95"/>
                <a:gd name="T2" fmla="*/ 60 w 84"/>
                <a:gd name="T3" fmla="*/ 77 h 95"/>
                <a:gd name="T4" fmla="*/ 78 w 84"/>
                <a:gd name="T5" fmla="*/ 53 h 95"/>
                <a:gd name="T6" fmla="*/ 84 w 84"/>
                <a:gd name="T7" fmla="*/ 42 h 95"/>
                <a:gd name="T8" fmla="*/ 84 w 84"/>
                <a:gd name="T9" fmla="*/ 30 h 95"/>
                <a:gd name="T10" fmla="*/ 72 w 84"/>
                <a:gd name="T11" fmla="*/ 6 h 95"/>
                <a:gd name="T12" fmla="*/ 42 w 84"/>
                <a:gd name="T13" fmla="*/ 0 h 95"/>
                <a:gd name="T14" fmla="*/ 30 w 84"/>
                <a:gd name="T15" fmla="*/ 0 h 95"/>
                <a:gd name="T16" fmla="*/ 12 w 84"/>
                <a:gd name="T17" fmla="*/ 12 h 95"/>
                <a:gd name="T18" fmla="*/ 0 w 84"/>
                <a:gd name="T19" fmla="*/ 24 h 95"/>
                <a:gd name="T20" fmla="*/ 0 w 84"/>
                <a:gd name="T21" fmla="*/ 36 h 95"/>
                <a:gd name="T22" fmla="*/ 6 w 84"/>
                <a:gd name="T23" fmla="*/ 59 h 95"/>
                <a:gd name="T24" fmla="*/ 24 w 84"/>
                <a:gd name="T25" fmla="*/ 83 h 95"/>
                <a:gd name="T26" fmla="*/ 36 w 84"/>
                <a:gd name="T27" fmla="*/ 95 h 95"/>
                <a:gd name="T28" fmla="*/ 36 w 84"/>
                <a:gd name="T29" fmla="*/ 95 h 95"/>
                <a:gd name="T30" fmla="*/ 48 w 84"/>
                <a:gd name="T31" fmla="*/ 12 h 95"/>
                <a:gd name="T32" fmla="*/ 66 w 84"/>
                <a:gd name="T33" fmla="*/ 18 h 95"/>
                <a:gd name="T34" fmla="*/ 72 w 84"/>
                <a:gd name="T35" fmla="*/ 30 h 95"/>
                <a:gd name="T36" fmla="*/ 72 w 84"/>
                <a:gd name="T37" fmla="*/ 42 h 95"/>
                <a:gd name="T38" fmla="*/ 66 w 84"/>
                <a:gd name="T39" fmla="*/ 53 h 95"/>
                <a:gd name="T40" fmla="*/ 48 w 84"/>
                <a:gd name="T41" fmla="*/ 71 h 95"/>
                <a:gd name="T42" fmla="*/ 42 w 84"/>
                <a:gd name="T43" fmla="*/ 77 h 95"/>
                <a:gd name="T44" fmla="*/ 36 w 84"/>
                <a:gd name="T45" fmla="*/ 77 h 95"/>
                <a:gd name="T46" fmla="*/ 24 w 84"/>
                <a:gd name="T47" fmla="*/ 65 h 95"/>
                <a:gd name="T48" fmla="*/ 18 w 84"/>
                <a:gd name="T49" fmla="*/ 48 h 95"/>
                <a:gd name="T50" fmla="*/ 18 w 84"/>
                <a:gd name="T51" fmla="*/ 30 h 95"/>
                <a:gd name="T52" fmla="*/ 30 w 84"/>
                <a:gd name="T53" fmla="*/ 12 h 95"/>
                <a:gd name="T54" fmla="*/ 48 w 84"/>
                <a:gd name="T55" fmla="*/ 12 h 95"/>
                <a:gd name="T56" fmla="*/ 48 w 84"/>
                <a:gd name="T57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1" name="Freeform 25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>
                <a:gd name="T0" fmla="*/ 12 w 90"/>
                <a:gd name="T1" fmla="*/ 96 h 108"/>
                <a:gd name="T2" fmla="*/ 24 w 90"/>
                <a:gd name="T3" fmla="*/ 108 h 108"/>
                <a:gd name="T4" fmla="*/ 42 w 90"/>
                <a:gd name="T5" fmla="*/ 108 h 108"/>
                <a:gd name="T6" fmla="*/ 66 w 90"/>
                <a:gd name="T7" fmla="*/ 102 h 108"/>
                <a:gd name="T8" fmla="*/ 84 w 90"/>
                <a:gd name="T9" fmla="*/ 78 h 108"/>
                <a:gd name="T10" fmla="*/ 90 w 90"/>
                <a:gd name="T11" fmla="*/ 66 h 108"/>
                <a:gd name="T12" fmla="*/ 84 w 90"/>
                <a:gd name="T13" fmla="*/ 48 h 108"/>
                <a:gd name="T14" fmla="*/ 66 w 90"/>
                <a:gd name="T15" fmla="*/ 24 h 108"/>
                <a:gd name="T16" fmla="*/ 48 w 90"/>
                <a:gd name="T17" fmla="*/ 12 h 108"/>
                <a:gd name="T18" fmla="*/ 36 w 90"/>
                <a:gd name="T19" fmla="*/ 0 h 108"/>
                <a:gd name="T20" fmla="*/ 30 w 90"/>
                <a:gd name="T21" fmla="*/ 0 h 108"/>
                <a:gd name="T22" fmla="*/ 30 w 90"/>
                <a:gd name="T23" fmla="*/ 0 h 108"/>
                <a:gd name="T24" fmla="*/ 24 w 90"/>
                <a:gd name="T25" fmla="*/ 0 h 108"/>
                <a:gd name="T26" fmla="*/ 12 w 90"/>
                <a:gd name="T27" fmla="*/ 30 h 108"/>
                <a:gd name="T28" fmla="*/ 0 w 90"/>
                <a:gd name="T29" fmla="*/ 54 h 108"/>
                <a:gd name="T30" fmla="*/ 0 w 90"/>
                <a:gd name="T31" fmla="*/ 78 h 108"/>
                <a:gd name="T32" fmla="*/ 12 w 90"/>
                <a:gd name="T33" fmla="*/ 96 h 108"/>
                <a:gd name="T34" fmla="*/ 12 w 90"/>
                <a:gd name="T35" fmla="*/ 96 h 108"/>
                <a:gd name="T36" fmla="*/ 12 w 90"/>
                <a:gd name="T37" fmla="*/ 72 h 108"/>
                <a:gd name="T38" fmla="*/ 18 w 90"/>
                <a:gd name="T39" fmla="*/ 54 h 108"/>
                <a:gd name="T40" fmla="*/ 24 w 90"/>
                <a:gd name="T41" fmla="*/ 36 h 108"/>
                <a:gd name="T42" fmla="*/ 30 w 90"/>
                <a:gd name="T43" fmla="*/ 18 h 108"/>
                <a:gd name="T44" fmla="*/ 30 w 90"/>
                <a:gd name="T45" fmla="*/ 12 h 108"/>
                <a:gd name="T46" fmla="*/ 48 w 90"/>
                <a:gd name="T47" fmla="*/ 24 h 108"/>
                <a:gd name="T48" fmla="*/ 66 w 90"/>
                <a:gd name="T49" fmla="*/ 36 h 108"/>
                <a:gd name="T50" fmla="*/ 78 w 90"/>
                <a:gd name="T51" fmla="*/ 54 h 108"/>
                <a:gd name="T52" fmla="*/ 78 w 90"/>
                <a:gd name="T53" fmla="*/ 72 h 108"/>
                <a:gd name="T54" fmla="*/ 72 w 90"/>
                <a:gd name="T55" fmla="*/ 84 h 108"/>
                <a:gd name="T56" fmla="*/ 48 w 90"/>
                <a:gd name="T57" fmla="*/ 96 h 108"/>
                <a:gd name="T58" fmla="*/ 36 w 90"/>
                <a:gd name="T59" fmla="*/ 96 h 108"/>
                <a:gd name="T60" fmla="*/ 24 w 90"/>
                <a:gd name="T61" fmla="*/ 90 h 108"/>
                <a:gd name="T62" fmla="*/ 18 w 90"/>
                <a:gd name="T63" fmla="*/ 84 h 108"/>
                <a:gd name="T64" fmla="*/ 12 w 90"/>
                <a:gd name="T65" fmla="*/ 72 h 108"/>
                <a:gd name="T66" fmla="*/ 12 w 90"/>
                <a:gd name="T67" fmla="*/ 7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2" name="Freeform 26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>
                <a:gd name="T0" fmla="*/ 71 w 71"/>
                <a:gd name="T1" fmla="*/ 90 h 90"/>
                <a:gd name="T2" fmla="*/ 71 w 71"/>
                <a:gd name="T3" fmla="*/ 60 h 90"/>
                <a:gd name="T4" fmla="*/ 71 w 71"/>
                <a:gd name="T5" fmla="*/ 36 h 90"/>
                <a:gd name="T6" fmla="*/ 60 w 71"/>
                <a:gd name="T7" fmla="*/ 12 h 90"/>
                <a:gd name="T8" fmla="*/ 36 w 71"/>
                <a:gd name="T9" fmla="*/ 0 h 90"/>
                <a:gd name="T10" fmla="*/ 12 w 71"/>
                <a:gd name="T11" fmla="*/ 12 h 90"/>
                <a:gd name="T12" fmla="*/ 0 w 71"/>
                <a:gd name="T13" fmla="*/ 36 h 90"/>
                <a:gd name="T14" fmla="*/ 6 w 71"/>
                <a:gd name="T15" fmla="*/ 60 h 90"/>
                <a:gd name="T16" fmla="*/ 30 w 71"/>
                <a:gd name="T17" fmla="*/ 78 h 90"/>
                <a:gd name="T18" fmla="*/ 54 w 71"/>
                <a:gd name="T19" fmla="*/ 90 h 90"/>
                <a:gd name="T20" fmla="*/ 71 w 71"/>
                <a:gd name="T21" fmla="*/ 90 h 90"/>
                <a:gd name="T22" fmla="*/ 71 w 71"/>
                <a:gd name="T23" fmla="*/ 90 h 90"/>
                <a:gd name="T24" fmla="*/ 24 w 71"/>
                <a:gd name="T25" fmla="*/ 18 h 90"/>
                <a:gd name="T26" fmla="*/ 42 w 71"/>
                <a:gd name="T27" fmla="*/ 18 h 90"/>
                <a:gd name="T28" fmla="*/ 54 w 71"/>
                <a:gd name="T29" fmla="*/ 18 h 90"/>
                <a:gd name="T30" fmla="*/ 60 w 71"/>
                <a:gd name="T31" fmla="*/ 42 h 90"/>
                <a:gd name="T32" fmla="*/ 60 w 71"/>
                <a:gd name="T33" fmla="*/ 66 h 90"/>
                <a:gd name="T34" fmla="*/ 60 w 71"/>
                <a:gd name="T35" fmla="*/ 72 h 90"/>
                <a:gd name="T36" fmla="*/ 60 w 71"/>
                <a:gd name="T37" fmla="*/ 78 h 90"/>
                <a:gd name="T38" fmla="*/ 42 w 71"/>
                <a:gd name="T39" fmla="*/ 72 h 90"/>
                <a:gd name="T40" fmla="*/ 24 w 71"/>
                <a:gd name="T41" fmla="*/ 66 h 90"/>
                <a:gd name="T42" fmla="*/ 12 w 71"/>
                <a:gd name="T43" fmla="*/ 48 h 90"/>
                <a:gd name="T44" fmla="*/ 12 w 71"/>
                <a:gd name="T45" fmla="*/ 30 h 90"/>
                <a:gd name="T46" fmla="*/ 24 w 71"/>
                <a:gd name="T47" fmla="*/ 18 h 90"/>
                <a:gd name="T48" fmla="*/ 24 w 71"/>
                <a:gd name="T49" fmla="*/ 1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3" name="Oval 27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4" name="Oval 28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5" name="Oval 29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6" name="Freeform 30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>
                <a:gd name="T0" fmla="*/ 66 w 90"/>
                <a:gd name="T1" fmla="*/ 96 h 96"/>
                <a:gd name="T2" fmla="*/ 78 w 90"/>
                <a:gd name="T3" fmla="*/ 66 h 96"/>
                <a:gd name="T4" fmla="*/ 90 w 90"/>
                <a:gd name="T5" fmla="*/ 42 h 96"/>
                <a:gd name="T6" fmla="*/ 78 w 90"/>
                <a:gd name="T7" fmla="*/ 18 h 96"/>
                <a:gd name="T8" fmla="*/ 60 w 90"/>
                <a:gd name="T9" fmla="*/ 0 h 96"/>
                <a:gd name="T10" fmla="*/ 30 w 90"/>
                <a:gd name="T11" fmla="*/ 6 h 96"/>
                <a:gd name="T12" fmla="*/ 18 w 90"/>
                <a:gd name="T13" fmla="*/ 18 h 96"/>
                <a:gd name="T14" fmla="*/ 6 w 90"/>
                <a:gd name="T15" fmla="*/ 30 h 96"/>
                <a:gd name="T16" fmla="*/ 0 w 90"/>
                <a:gd name="T17" fmla="*/ 42 h 96"/>
                <a:gd name="T18" fmla="*/ 6 w 90"/>
                <a:gd name="T19" fmla="*/ 60 h 96"/>
                <a:gd name="T20" fmla="*/ 24 w 90"/>
                <a:gd name="T21" fmla="*/ 78 h 96"/>
                <a:gd name="T22" fmla="*/ 48 w 90"/>
                <a:gd name="T23" fmla="*/ 90 h 96"/>
                <a:gd name="T24" fmla="*/ 66 w 90"/>
                <a:gd name="T25" fmla="*/ 96 h 96"/>
                <a:gd name="T26" fmla="*/ 66 w 90"/>
                <a:gd name="T27" fmla="*/ 96 h 96"/>
                <a:gd name="T28" fmla="*/ 42 w 90"/>
                <a:gd name="T29" fmla="*/ 18 h 96"/>
                <a:gd name="T30" fmla="*/ 60 w 90"/>
                <a:gd name="T31" fmla="*/ 18 h 96"/>
                <a:gd name="T32" fmla="*/ 72 w 90"/>
                <a:gd name="T33" fmla="*/ 24 h 96"/>
                <a:gd name="T34" fmla="*/ 72 w 90"/>
                <a:gd name="T35" fmla="*/ 36 h 96"/>
                <a:gd name="T36" fmla="*/ 72 w 90"/>
                <a:gd name="T37" fmla="*/ 48 h 96"/>
                <a:gd name="T38" fmla="*/ 66 w 90"/>
                <a:gd name="T39" fmla="*/ 72 h 96"/>
                <a:gd name="T40" fmla="*/ 60 w 90"/>
                <a:gd name="T41" fmla="*/ 78 h 96"/>
                <a:gd name="T42" fmla="*/ 60 w 90"/>
                <a:gd name="T43" fmla="*/ 84 h 96"/>
                <a:gd name="T44" fmla="*/ 42 w 90"/>
                <a:gd name="T45" fmla="*/ 72 h 96"/>
                <a:gd name="T46" fmla="*/ 30 w 90"/>
                <a:gd name="T47" fmla="*/ 66 h 96"/>
                <a:gd name="T48" fmla="*/ 18 w 90"/>
                <a:gd name="T49" fmla="*/ 42 h 96"/>
                <a:gd name="T50" fmla="*/ 24 w 90"/>
                <a:gd name="T51" fmla="*/ 30 h 96"/>
                <a:gd name="T52" fmla="*/ 42 w 90"/>
                <a:gd name="T53" fmla="*/ 18 h 96"/>
                <a:gd name="T54" fmla="*/ 42 w 90"/>
                <a:gd name="T55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7" name="Freeform 31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>
                <a:gd name="T0" fmla="*/ 0 w 72"/>
                <a:gd name="T1" fmla="*/ 90 h 108"/>
                <a:gd name="T2" fmla="*/ 12 w 72"/>
                <a:gd name="T3" fmla="*/ 102 h 108"/>
                <a:gd name="T4" fmla="*/ 24 w 72"/>
                <a:gd name="T5" fmla="*/ 108 h 108"/>
                <a:gd name="T6" fmla="*/ 48 w 72"/>
                <a:gd name="T7" fmla="*/ 108 h 108"/>
                <a:gd name="T8" fmla="*/ 66 w 72"/>
                <a:gd name="T9" fmla="*/ 96 h 108"/>
                <a:gd name="T10" fmla="*/ 72 w 72"/>
                <a:gd name="T11" fmla="*/ 66 h 108"/>
                <a:gd name="T12" fmla="*/ 66 w 72"/>
                <a:gd name="T13" fmla="*/ 42 h 108"/>
                <a:gd name="T14" fmla="*/ 60 w 72"/>
                <a:gd name="T15" fmla="*/ 18 h 108"/>
                <a:gd name="T16" fmla="*/ 48 w 72"/>
                <a:gd name="T17" fmla="*/ 6 h 108"/>
                <a:gd name="T18" fmla="*/ 42 w 72"/>
                <a:gd name="T19" fmla="*/ 0 h 108"/>
                <a:gd name="T20" fmla="*/ 42 w 72"/>
                <a:gd name="T21" fmla="*/ 0 h 108"/>
                <a:gd name="T22" fmla="*/ 36 w 72"/>
                <a:gd name="T23" fmla="*/ 0 h 108"/>
                <a:gd name="T24" fmla="*/ 18 w 72"/>
                <a:gd name="T25" fmla="*/ 24 h 108"/>
                <a:gd name="T26" fmla="*/ 6 w 72"/>
                <a:gd name="T27" fmla="*/ 48 h 108"/>
                <a:gd name="T28" fmla="*/ 0 w 72"/>
                <a:gd name="T29" fmla="*/ 66 h 108"/>
                <a:gd name="T30" fmla="*/ 0 w 72"/>
                <a:gd name="T31" fmla="*/ 90 h 108"/>
                <a:gd name="T32" fmla="*/ 0 w 72"/>
                <a:gd name="T33" fmla="*/ 90 h 108"/>
                <a:gd name="T34" fmla="*/ 12 w 72"/>
                <a:gd name="T35" fmla="*/ 66 h 108"/>
                <a:gd name="T36" fmla="*/ 18 w 72"/>
                <a:gd name="T37" fmla="*/ 48 h 108"/>
                <a:gd name="T38" fmla="*/ 24 w 72"/>
                <a:gd name="T39" fmla="*/ 36 h 108"/>
                <a:gd name="T40" fmla="*/ 30 w 72"/>
                <a:gd name="T41" fmla="*/ 24 h 108"/>
                <a:gd name="T42" fmla="*/ 36 w 72"/>
                <a:gd name="T43" fmla="*/ 18 h 108"/>
                <a:gd name="T44" fmla="*/ 54 w 72"/>
                <a:gd name="T45" fmla="*/ 30 h 108"/>
                <a:gd name="T46" fmla="*/ 60 w 72"/>
                <a:gd name="T47" fmla="*/ 48 h 108"/>
                <a:gd name="T48" fmla="*/ 66 w 72"/>
                <a:gd name="T49" fmla="*/ 72 h 108"/>
                <a:gd name="T50" fmla="*/ 66 w 72"/>
                <a:gd name="T51" fmla="*/ 84 h 108"/>
                <a:gd name="T52" fmla="*/ 54 w 72"/>
                <a:gd name="T53" fmla="*/ 96 h 108"/>
                <a:gd name="T54" fmla="*/ 30 w 72"/>
                <a:gd name="T55" fmla="*/ 102 h 108"/>
                <a:gd name="T56" fmla="*/ 24 w 72"/>
                <a:gd name="T57" fmla="*/ 96 h 108"/>
                <a:gd name="T58" fmla="*/ 12 w 72"/>
                <a:gd name="T59" fmla="*/ 90 h 108"/>
                <a:gd name="T60" fmla="*/ 12 w 72"/>
                <a:gd name="T61" fmla="*/ 78 h 108"/>
                <a:gd name="T62" fmla="*/ 12 w 72"/>
                <a:gd name="T63" fmla="*/ 66 h 108"/>
                <a:gd name="T64" fmla="*/ 12 w 72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8" name="Rectangle 32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9" name="Rectangle 33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90" name="AutoShape 34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91" name="Freeform 35"/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>
                <a:gd name="T0" fmla="*/ 252 w 252"/>
                <a:gd name="T1" fmla="*/ 1576 h 1576"/>
                <a:gd name="T2" fmla="*/ 12 w 252"/>
                <a:gd name="T3" fmla="*/ 84 h 1576"/>
                <a:gd name="T4" fmla="*/ 12 w 252"/>
                <a:gd name="T5" fmla="*/ 60 h 1576"/>
                <a:gd name="T6" fmla="*/ 0 w 252"/>
                <a:gd name="T7" fmla="*/ 12 h 1576"/>
                <a:gd name="T8" fmla="*/ 72 w 252"/>
                <a:gd name="T9" fmla="*/ 0 h 1576"/>
                <a:gd name="T10" fmla="*/ 72 w 252"/>
                <a:gd name="T11" fmla="*/ 0 h 1576"/>
                <a:gd name="T12" fmla="*/ 78 w 252"/>
                <a:gd name="T13" fmla="*/ 48 h 1576"/>
                <a:gd name="T14" fmla="*/ 88 w 252"/>
                <a:gd name="T15" fmla="*/ 66 h 1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92" name="Freeform 36"/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>
                <a:gd name="T0" fmla="*/ 161 w 316"/>
                <a:gd name="T1" fmla="*/ 0 h 138"/>
                <a:gd name="T2" fmla="*/ 227 w 316"/>
                <a:gd name="T3" fmla="*/ 6 h 138"/>
                <a:gd name="T4" fmla="*/ 275 w 316"/>
                <a:gd name="T5" fmla="*/ 36 h 138"/>
                <a:gd name="T6" fmla="*/ 304 w 316"/>
                <a:gd name="T7" fmla="*/ 78 h 138"/>
                <a:gd name="T8" fmla="*/ 316 w 316"/>
                <a:gd name="T9" fmla="*/ 138 h 138"/>
                <a:gd name="T10" fmla="*/ 0 w 316"/>
                <a:gd name="T11" fmla="*/ 138 h 138"/>
                <a:gd name="T12" fmla="*/ 11 w 316"/>
                <a:gd name="T13" fmla="*/ 78 h 138"/>
                <a:gd name="T14" fmla="*/ 47 w 316"/>
                <a:gd name="T15" fmla="*/ 36 h 138"/>
                <a:gd name="T16" fmla="*/ 95 w 316"/>
                <a:gd name="T17" fmla="*/ 6 h 138"/>
                <a:gd name="T18" fmla="*/ 161 w 316"/>
                <a:gd name="T19" fmla="*/ 0 h 138"/>
                <a:gd name="T20" fmla="*/ 161 w 316"/>
                <a:gd name="T21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</p:grpSp>
      <p:sp>
        <p:nvSpPr>
          <p:cNvPr id="45093" name="Rectangle 37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5094" name="Rectangle 3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5095" name="Rectangle 3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45096" name="Rectangle 40"/>
          <p:cNvSpPr>
            <a:spLocks noGrp="1" noChangeArrowheads="1"/>
          </p:cNvSpPr>
          <p:nvPr>
            <p:ph type="ctrTitle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45097" name="Rectangle 41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9D8C7686-24CC-4ED8-BDE7-5E575FAB77E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77237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58026A-EA4C-4F36-85FF-592EED902FA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48906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78DEC4-2D83-4A18-82B4-B163A6D57BB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38543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F5D372-D8F3-4408-B50F-B2E215ECD78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99390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59F319-8359-4BF9-A630-1DA156313A7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91497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49FB45-28B7-4D2D-A271-BDC2CEE990F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84098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F08223-B3B8-41CF-B6E5-2D09CC9254A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5398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58026A-EA4C-4F36-85FF-592EED902FA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66573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A40C11-44F2-413B-BD0E-D0A491198CE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02029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5A096D-52C8-4801-9298-59B05FBD856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51632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F2BD02-A69B-4DF4-99DF-899CC247C49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91436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0B80F2-A2FE-4A17-B4F3-E795D57A69B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53826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7856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B9C1074D-B336-4362-9BE2-D22ED9FE2C4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0586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8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45059" name="Rectangle 3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0" name="Oval 4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1" name="Rectangle 5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2" name="Freeform 6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>
                <a:gd name="T0" fmla="*/ 18 w 66"/>
                <a:gd name="T1" fmla="*/ 96 h 96"/>
                <a:gd name="T2" fmla="*/ 42 w 66"/>
                <a:gd name="T3" fmla="*/ 78 h 96"/>
                <a:gd name="T4" fmla="*/ 60 w 66"/>
                <a:gd name="T5" fmla="*/ 60 h 96"/>
                <a:gd name="T6" fmla="*/ 66 w 66"/>
                <a:gd name="T7" fmla="*/ 36 h 96"/>
                <a:gd name="T8" fmla="*/ 60 w 66"/>
                <a:gd name="T9" fmla="*/ 12 h 96"/>
                <a:gd name="T10" fmla="*/ 36 w 66"/>
                <a:gd name="T11" fmla="*/ 0 h 96"/>
                <a:gd name="T12" fmla="*/ 24 w 66"/>
                <a:gd name="T13" fmla="*/ 6 h 96"/>
                <a:gd name="T14" fmla="*/ 12 w 66"/>
                <a:gd name="T15" fmla="*/ 12 h 96"/>
                <a:gd name="T16" fmla="*/ 0 w 66"/>
                <a:gd name="T17" fmla="*/ 36 h 96"/>
                <a:gd name="T18" fmla="*/ 0 w 66"/>
                <a:gd name="T19" fmla="*/ 60 h 96"/>
                <a:gd name="T20" fmla="*/ 12 w 66"/>
                <a:gd name="T21" fmla="*/ 84 h 96"/>
                <a:gd name="T22" fmla="*/ 18 w 66"/>
                <a:gd name="T23" fmla="*/ 96 h 96"/>
                <a:gd name="T24" fmla="*/ 18 w 66"/>
                <a:gd name="T25" fmla="*/ 96 h 96"/>
                <a:gd name="T26" fmla="*/ 42 w 66"/>
                <a:gd name="T27" fmla="*/ 18 h 96"/>
                <a:gd name="T28" fmla="*/ 54 w 66"/>
                <a:gd name="T29" fmla="*/ 24 h 96"/>
                <a:gd name="T30" fmla="*/ 60 w 66"/>
                <a:gd name="T31" fmla="*/ 36 h 96"/>
                <a:gd name="T32" fmla="*/ 60 w 66"/>
                <a:gd name="T33" fmla="*/ 48 h 96"/>
                <a:gd name="T34" fmla="*/ 54 w 66"/>
                <a:gd name="T35" fmla="*/ 54 h 96"/>
                <a:gd name="T36" fmla="*/ 36 w 66"/>
                <a:gd name="T37" fmla="*/ 72 h 96"/>
                <a:gd name="T38" fmla="*/ 24 w 66"/>
                <a:gd name="T39" fmla="*/ 78 h 96"/>
                <a:gd name="T40" fmla="*/ 24 w 66"/>
                <a:gd name="T41" fmla="*/ 78 h 96"/>
                <a:gd name="T42" fmla="*/ 12 w 66"/>
                <a:gd name="T43" fmla="*/ 48 h 96"/>
                <a:gd name="T44" fmla="*/ 18 w 66"/>
                <a:gd name="T45" fmla="*/ 24 h 96"/>
                <a:gd name="T46" fmla="*/ 30 w 66"/>
                <a:gd name="T47" fmla="*/ 18 h 96"/>
                <a:gd name="T48" fmla="*/ 42 w 66"/>
                <a:gd name="T49" fmla="*/ 18 h 96"/>
                <a:gd name="T50" fmla="*/ 42 w 66"/>
                <a:gd name="T51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3" name="Rectangle 7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4" name="Rectangle 8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5" name="Rectangle 9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6" name="Rectangle 10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7" name="Rectangle 11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8" name="Freeform 12"/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>
                <a:gd name="T0" fmla="*/ 6 w 623"/>
                <a:gd name="T1" fmla="*/ 18 h 156"/>
                <a:gd name="T2" fmla="*/ 162 w 623"/>
                <a:gd name="T3" fmla="*/ 36 h 156"/>
                <a:gd name="T4" fmla="*/ 251 w 623"/>
                <a:gd name="T5" fmla="*/ 36 h 156"/>
                <a:gd name="T6" fmla="*/ 354 w 623"/>
                <a:gd name="T7" fmla="*/ 30 h 156"/>
                <a:gd name="T8" fmla="*/ 473 w 623"/>
                <a:gd name="T9" fmla="*/ 18 h 156"/>
                <a:gd name="T10" fmla="*/ 611 w 623"/>
                <a:gd name="T11" fmla="*/ 0 h 156"/>
                <a:gd name="T12" fmla="*/ 623 w 623"/>
                <a:gd name="T13" fmla="*/ 114 h 156"/>
                <a:gd name="T14" fmla="*/ 497 w 623"/>
                <a:gd name="T15" fmla="*/ 138 h 156"/>
                <a:gd name="T16" fmla="*/ 414 w 623"/>
                <a:gd name="T17" fmla="*/ 150 h 156"/>
                <a:gd name="T18" fmla="*/ 318 w 623"/>
                <a:gd name="T19" fmla="*/ 156 h 156"/>
                <a:gd name="T20" fmla="*/ 215 w 623"/>
                <a:gd name="T21" fmla="*/ 156 h 156"/>
                <a:gd name="T22" fmla="*/ 108 w 623"/>
                <a:gd name="T23" fmla="*/ 150 h 156"/>
                <a:gd name="T24" fmla="*/ 0 w 623"/>
                <a:gd name="T25" fmla="*/ 132 h 156"/>
                <a:gd name="T26" fmla="*/ 6 w 623"/>
                <a:gd name="T27" fmla="*/ 18 h 156"/>
                <a:gd name="T28" fmla="*/ 6 w 623"/>
                <a:gd name="T29" fmla="*/ 18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9" name="Freeform 13"/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>
                <a:gd name="T0" fmla="*/ 754 w 993"/>
                <a:gd name="T1" fmla="*/ 6 h 126"/>
                <a:gd name="T2" fmla="*/ 652 w 993"/>
                <a:gd name="T3" fmla="*/ 6 h 126"/>
                <a:gd name="T4" fmla="*/ 563 w 993"/>
                <a:gd name="T5" fmla="*/ 6 h 126"/>
                <a:gd name="T6" fmla="*/ 479 w 993"/>
                <a:gd name="T7" fmla="*/ 6 h 126"/>
                <a:gd name="T8" fmla="*/ 401 w 993"/>
                <a:gd name="T9" fmla="*/ 6 h 126"/>
                <a:gd name="T10" fmla="*/ 335 w 993"/>
                <a:gd name="T11" fmla="*/ 0 h 126"/>
                <a:gd name="T12" fmla="*/ 276 w 993"/>
                <a:gd name="T13" fmla="*/ 0 h 126"/>
                <a:gd name="T14" fmla="*/ 222 w 993"/>
                <a:gd name="T15" fmla="*/ 0 h 126"/>
                <a:gd name="T16" fmla="*/ 180 w 993"/>
                <a:gd name="T17" fmla="*/ 6 h 126"/>
                <a:gd name="T18" fmla="*/ 138 w 993"/>
                <a:gd name="T19" fmla="*/ 6 h 126"/>
                <a:gd name="T20" fmla="*/ 108 w 993"/>
                <a:gd name="T21" fmla="*/ 6 h 126"/>
                <a:gd name="T22" fmla="*/ 54 w 993"/>
                <a:gd name="T23" fmla="*/ 6 h 126"/>
                <a:gd name="T24" fmla="*/ 24 w 993"/>
                <a:gd name="T25" fmla="*/ 12 h 126"/>
                <a:gd name="T26" fmla="*/ 6 w 993"/>
                <a:gd name="T27" fmla="*/ 18 h 126"/>
                <a:gd name="T28" fmla="*/ 0 w 993"/>
                <a:gd name="T29" fmla="*/ 24 h 126"/>
                <a:gd name="T30" fmla="*/ 12 w 993"/>
                <a:gd name="T31" fmla="*/ 42 h 126"/>
                <a:gd name="T32" fmla="*/ 18 w 993"/>
                <a:gd name="T33" fmla="*/ 48 h 126"/>
                <a:gd name="T34" fmla="*/ 30 w 993"/>
                <a:gd name="T35" fmla="*/ 54 h 126"/>
                <a:gd name="T36" fmla="*/ 60 w 993"/>
                <a:gd name="T37" fmla="*/ 60 h 126"/>
                <a:gd name="T38" fmla="*/ 90 w 993"/>
                <a:gd name="T39" fmla="*/ 72 h 126"/>
                <a:gd name="T40" fmla="*/ 144 w 993"/>
                <a:gd name="T41" fmla="*/ 84 h 126"/>
                <a:gd name="T42" fmla="*/ 210 w 993"/>
                <a:gd name="T43" fmla="*/ 90 h 126"/>
                <a:gd name="T44" fmla="*/ 293 w 993"/>
                <a:gd name="T45" fmla="*/ 102 h 126"/>
                <a:gd name="T46" fmla="*/ 389 w 993"/>
                <a:gd name="T47" fmla="*/ 108 h 126"/>
                <a:gd name="T48" fmla="*/ 503 w 993"/>
                <a:gd name="T49" fmla="*/ 120 h 126"/>
                <a:gd name="T50" fmla="*/ 622 w 993"/>
                <a:gd name="T51" fmla="*/ 120 h 126"/>
                <a:gd name="T52" fmla="*/ 754 w 993"/>
                <a:gd name="T53" fmla="*/ 126 h 126"/>
                <a:gd name="T54" fmla="*/ 873 w 993"/>
                <a:gd name="T55" fmla="*/ 126 h 126"/>
                <a:gd name="T56" fmla="*/ 993 w 993"/>
                <a:gd name="T57" fmla="*/ 126 h 126"/>
                <a:gd name="T58" fmla="*/ 993 w 993"/>
                <a:gd name="T59" fmla="*/ 12 h 126"/>
                <a:gd name="T60" fmla="*/ 879 w 993"/>
                <a:gd name="T61" fmla="*/ 12 h 126"/>
                <a:gd name="T62" fmla="*/ 754 w 993"/>
                <a:gd name="T63" fmla="*/ 6 h 126"/>
                <a:gd name="T64" fmla="*/ 754 w 993"/>
                <a:gd name="T65" fmla="*/ 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0" name="Freeform 14"/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>
                <a:gd name="T0" fmla="*/ 0 w 969"/>
                <a:gd name="T1" fmla="*/ 0 h 245"/>
                <a:gd name="T2" fmla="*/ 24 w 969"/>
                <a:gd name="T3" fmla="*/ 54 h 245"/>
                <a:gd name="T4" fmla="*/ 66 w 969"/>
                <a:gd name="T5" fmla="*/ 96 h 245"/>
                <a:gd name="T6" fmla="*/ 120 w 969"/>
                <a:gd name="T7" fmla="*/ 137 h 245"/>
                <a:gd name="T8" fmla="*/ 198 w 969"/>
                <a:gd name="T9" fmla="*/ 173 h 245"/>
                <a:gd name="T10" fmla="*/ 293 w 969"/>
                <a:gd name="T11" fmla="*/ 203 h 245"/>
                <a:gd name="T12" fmla="*/ 353 w 969"/>
                <a:gd name="T13" fmla="*/ 215 h 245"/>
                <a:gd name="T14" fmla="*/ 413 w 969"/>
                <a:gd name="T15" fmla="*/ 227 h 245"/>
                <a:gd name="T16" fmla="*/ 479 w 969"/>
                <a:gd name="T17" fmla="*/ 233 h 245"/>
                <a:gd name="T18" fmla="*/ 556 w 969"/>
                <a:gd name="T19" fmla="*/ 239 h 245"/>
                <a:gd name="T20" fmla="*/ 634 w 969"/>
                <a:gd name="T21" fmla="*/ 245 h 245"/>
                <a:gd name="T22" fmla="*/ 724 w 969"/>
                <a:gd name="T23" fmla="*/ 245 h 245"/>
                <a:gd name="T24" fmla="*/ 855 w 969"/>
                <a:gd name="T25" fmla="*/ 245 h 245"/>
                <a:gd name="T26" fmla="*/ 969 w 969"/>
                <a:gd name="T27" fmla="*/ 239 h 245"/>
                <a:gd name="T28" fmla="*/ 969 w 969"/>
                <a:gd name="T29" fmla="*/ 60 h 245"/>
                <a:gd name="T30" fmla="*/ 700 w 969"/>
                <a:gd name="T31" fmla="*/ 60 h 245"/>
                <a:gd name="T32" fmla="*/ 503 w 969"/>
                <a:gd name="T33" fmla="*/ 54 h 245"/>
                <a:gd name="T34" fmla="*/ 317 w 969"/>
                <a:gd name="T35" fmla="*/ 42 h 245"/>
                <a:gd name="T36" fmla="*/ 150 w 969"/>
                <a:gd name="T37" fmla="*/ 24 h 245"/>
                <a:gd name="T38" fmla="*/ 72 w 969"/>
                <a:gd name="T39" fmla="*/ 12 h 245"/>
                <a:gd name="T40" fmla="*/ 0 w 969"/>
                <a:gd name="T41" fmla="*/ 0 h 245"/>
                <a:gd name="T42" fmla="*/ 0 w 969"/>
                <a:gd name="T43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1" name="Freeform 15"/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>
                <a:gd name="T0" fmla="*/ 700 w 951"/>
                <a:gd name="T1" fmla="*/ 0 h 90"/>
                <a:gd name="T2" fmla="*/ 598 w 951"/>
                <a:gd name="T3" fmla="*/ 0 h 90"/>
                <a:gd name="T4" fmla="*/ 515 w 951"/>
                <a:gd name="T5" fmla="*/ 0 h 90"/>
                <a:gd name="T6" fmla="*/ 431 w 951"/>
                <a:gd name="T7" fmla="*/ 0 h 90"/>
                <a:gd name="T8" fmla="*/ 365 w 951"/>
                <a:gd name="T9" fmla="*/ 0 h 90"/>
                <a:gd name="T10" fmla="*/ 299 w 951"/>
                <a:gd name="T11" fmla="*/ 0 h 90"/>
                <a:gd name="T12" fmla="*/ 245 w 951"/>
                <a:gd name="T13" fmla="*/ 0 h 90"/>
                <a:gd name="T14" fmla="*/ 198 w 951"/>
                <a:gd name="T15" fmla="*/ 0 h 90"/>
                <a:gd name="T16" fmla="*/ 162 w 951"/>
                <a:gd name="T17" fmla="*/ 0 h 90"/>
                <a:gd name="T18" fmla="*/ 126 w 951"/>
                <a:gd name="T19" fmla="*/ 6 h 90"/>
                <a:gd name="T20" fmla="*/ 96 w 951"/>
                <a:gd name="T21" fmla="*/ 6 h 90"/>
                <a:gd name="T22" fmla="*/ 54 w 951"/>
                <a:gd name="T23" fmla="*/ 12 h 90"/>
                <a:gd name="T24" fmla="*/ 30 w 951"/>
                <a:gd name="T25" fmla="*/ 12 h 90"/>
                <a:gd name="T26" fmla="*/ 12 w 951"/>
                <a:gd name="T27" fmla="*/ 18 h 90"/>
                <a:gd name="T28" fmla="*/ 6 w 951"/>
                <a:gd name="T29" fmla="*/ 18 h 90"/>
                <a:gd name="T30" fmla="*/ 0 w 951"/>
                <a:gd name="T31" fmla="*/ 24 h 90"/>
                <a:gd name="T32" fmla="*/ 6 w 951"/>
                <a:gd name="T33" fmla="*/ 30 h 90"/>
                <a:gd name="T34" fmla="*/ 24 w 951"/>
                <a:gd name="T35" fmla="*/ 36 h 90"/>
                <a:gd name="T36" fmla="*/ 54 w 951"/>
                <a:gd name="T37" fmla="*/ 42 h 90"/>
                <a:gd name="T38" fmla="*/ 102 w 951"/>
                <a:gd name="T39" fmla="*/ 54 h 90"/>
                <a:gd name="T40" fmla="*/ 168 w 951"/>
                <a:gd name="T41" fmla="*/ 60 h 90"/>
                <a:gd name="T42" fmla="*/ 251 w 951"/>
                <a:gd name="T43" fmla="*/ 66 h 90"/>
                <a:gd name="T44" fmla="*/ 341 w 951"/>
                <a:gd name="T45" fmla="*/ 78 h 90"/>
                <a:gd name="T46" fmla="*/ 449 w 951"/>
                <a:gd name="T47" fmla="*/ 84 h 90"/>
                <a:gd name="T48" fmla="*/ 568 w 951"/>
                <a:gd name="T49" fmla="*/ 84 h 90"/>
                <a:gd name="T50" fmla="*/ 694 w 951"/>
                <a:gd name="T51" fmla="*/ 90 h 90"/>
                <a:gd name="T52" fmla="*/ 825 w 951"/>
                <a:gd name="T53" fmla="*/ 90 h 90"/>
                <a:gd name="T54" fmla="*/ 951 w 951"/>
                <a:gd name="T55" fmla="*/ 90 h 90"/>
                <a:gd name="T56" fmla="*/ 951 w 951"/>
                <a:gd name="T57" fmla="*/ 6 h 90"/>
                <a:gd name="T58" fmla="*/ 831 w 951"/>
                <a:gd name="T59" fmla="*/ 6 h 90"/>
                <a:gd name="T60" fmla="*/ 772 w 951"/>
                <a:gd name="T61" fmla="*/ 6 h 90"/>
                <a:gd name="T62" fmla="*/ 700 w 951"/>
                <a:gd name="T63" fmla="*/ 0 h 90"/>
                <a:gd name="T64" fmla="*/ 700 w 951"/>
                <a:gd name="T65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2" name="Freeform 16"/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>
                <a:gd name="T0" fmla="*/ 102 w 102"/>
                <a:gd name="T1" fmla="*/ 0 h 155"/>
                <a:gd name="T2" fmla="*/ 0 w 102"/>
                <a:gd name="T3" fmla="*/ 12 h 155"/>
                <a:gd name="T4" fmla="*/ 30 w 102"/>
                <a:gd name="T5" fmla="*/ 72 h 155"/>
                <a:gd name="T6" fmla="*/ 30 w 102"/>
                <a:gd name="T7" fmla="*/ 155 h 155"/>
                <a:gd name="T8" fmla="*/ 72 w 102"/>
                <a:gd name="T9" fmla="*/ 155 h 155"/>
                <a:gd name="T10" fmla="*/ 72 w 102"/>
                <a:gd name="T11" fmla="*/ 66 h 155"/>
                <a:gd name="T12" fmla="*/ 102 w 102"/>
                <a:gd name="T13" fmla="*/ 0 h 155"/>
                <a:gd name="T14" fmla="*/ 102 w 102"/>
                <a:gd name="T1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3" name="Freeform 17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>
                <a:gd name="T0" fmla="*/ 48 w 90"/>
                <a:gd name="T1" fmla="*/ 96 h 96"/>
                <a:gd name="T2" fmla="*/ 72 w 90"/>
                <a:gd name="T3" fmla="*/ 72 h 96"/>
                <a:gd name="T4" fmla="*/ 84 w 90"/>
                <a:gd name="T5" fmla="*/ 48 h 96"/>
                <a:gd name="T6" fmla="*/ 90 w 90"/>
                <a:gd name="T7" fmla="*/ 36 h 96"/>
                <a:gd name="T8" fmla="*/ 84 w 90"/>
                <a:gd name="T9" fmla="*/ 24 h 96"/>
                <a:gd name="T10" fmla="*/ 66 w 90"/>
                <a:gd name="T11" fmla="*/ 6 h 96"/>
                <a:gd name="T12" fmla="*/ 42 w 90"/>
                <a:gd name="T13" fmla="*/ 0 h 96"/>
                <a:gd name="T14" fmla="*/ 24 w 90"/>
                <a:gd name="T15" fmla="*/ 0 h 96"/>
                <a:gd name="T16" fmla="*/ 12 w 90"/>
                <a:gd name="T17" fmla="*/ 12 h 96"/>
                <a:gd name="T18" fmla="*/ 6 w 90"/>
                <a:gd name="T19" fmla="*/ 24 h 96"/>
                <a:gd name="T20" fmla="*/ 0 w 90"/>
                <a:gd name="T21" fmla="*/ 36 h 96"/>
                <a:gd name="T22" fmla="*/ 12 w 90"/>
                <a:gd name="T23" fmla="*/ 66 h 96"/>
                <a:gd name="T24" fmla="*/ 30 w 90"/>
                <a:gd name="T25" fmla="*/ 84 h 96"/>
                <a:gd name="T26" fmla="*/ 48 w 90"/>
                <a:gd name="T27" fmla="*/ 96 h 96"/>
                <a:gd name="T28" fmla="*/ 48 w 90"/>
                <a:gd name="T29" fmla="*/ 96 h 96"/>
                <a:gd name="T30" fmla="*/ 48 w 90"/>
                <a:gd name="T31" fmla="*/ 12 h 96"/>
                <a:gd name="T32" fmla="*/ 66 w 90"/>
                <a:gd name="T33" fmla="*/ 18 h 96"/>
                <a:gd name="T34" fmla="*/ 72 w 90"/>
                <a:gd name="T35" fmla="*/ 24 h 96"/>
                <a:gd name="T36" fmla="*/ 72 w 90"/>
                <a:gd name="T37" fmla="*/ 36 h 96"/>
                <a:gd name="T38" fmla="*/ 72 w 90"/>
                <a:gd name="T39" fmla="*/ 48 h 96"/>
                <a:gd name="T40" fmla="*/ 54 w 90"/>
                <a:gd name="T41" fmla="*/ 66 h 96"/>
                <a:gd name="T42" fmla="*/ 48 w 90"/>
                <a:gd name="T43" fmla="*/ 78 h 96"/>
                <a:gd name="T44" fmla="*/ 30 w 90"/>
                <a:gd name="T45" fmla="*/ 66 h 96"/>
                <a:gd name="T46" fmla="*/ 24 w 90"/>
                <a:gd name="T47" fmla="*/ 48 h 96"/>
                <a:gd name="T48" fmla="*/ 18 w 90"/>
                <a:gd name="T49" fmla="*/ 30 h 96"/>
                <a:gd name="T50" fmla="*/ 30 w 90"/>
                <a:gd name="T51" fmla="*/ 12 h 96"/>
                <a:gd name="T52" fmla="*/ 48 w 90"/>
                <a:gd name="T53" fmla="*/ 12 h 96"/>
                <a:gd name="T54" fmla="*/ 48 w 90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4" name="Freeform 18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>
                <a:gd name="T0" fmla="*/ 0 w 90"/>
                <a:gd name="T1" fmla="*/ 90 h 108"/>
                <a:gd name="T2" fmla="*/ 12 w 90"/>
                <a:gd name="T3" fmla="*/ 102 h 108"/>
                <a:gd name="T4" fmla="*/ 24 w 90"/>
                <a:gd name="T5" fmla="*/ 108 h 108"/>
                <a:gd name="T6" fmla="*/ 54 w 90"/>
                <a:gd name="T7" fmla="*/ 108 h 108"/>
                <a:gd name="T8" fmla="*/ 78 w 90"/>
                <a:gd name="T9" fmla="*/ 96 h 108"/>
                <a:gd name="T10" fmla="*/ 90 w 90"/>
                <a:gd name="T11" fmla="*/ 72 h 108"/>
                <a:gd name="T12" fmla="*/ 84 w 90"/>
                <a:gd name="T13" fmla="*/ 42 h 108"/>
                <a:gd name="T14" fmla="*/ 66 w 90"/>
                <a:gd name="T15" fmla="*/ 24 h 108"/>
                <a:gd name="T16" fmla="*/ 54 w 90"/>
                <a:gd name="T17" fmla="*/ 12 h 108"/>
                <a:gd name="T18" fmla="*/ 48 w 90"/>
                <a:gd name="T19" fmla="*/ 6 h 108"/>
                <a:gd name="T20" fmla="*/ 48 w 90"/>
                <a:gd name="T21" fmla="*/ 6 h 108"/>
                <a:gd name="T22" fmla="*/ 48 w 90"/>
                <a:gd name="T23" fmla="*/ 0 h 108"/>
                <a:gd name="T24" fmla="*/ 24 w 90"/>
                <a:gd name="T25" fmla="*/ 24 h 108"/>
                <a:gd name="T26" fmla="*/ 6 w 90"/>
                <a:gd name="T27" fmla="*/ 48 h 108"/>
                <a:gd name="T28" fmla="*/ 0 w 90"/>
                <a:gd name="T29" fmla="*/ 66 h 108"/>
                <a:gd name="T30" fmla="*/ 0 w 90"/>
                <a:gd name="T31" fmla="*/ 90 h 108"/>
                <a:gd name="T32" fmla="*/ 0 w 90"/>
                <a:gd name="T33" fmla="*/ 90 h 108"/>
                <a:gd name="T34" fmla="*/ 12 w 90"/>
                <a:gd name="T35" fmla="*/ 66 h 108"/>
                <a:gd name="T36" fmla="*/ 18 w 90"/>
                <a:gd name="T37" fmla="*/ 48 h 108"/>
                <a:gd name="T38" fmla="*/ 30 w 90"/>
                <a:gd name="T39" fmla="*/ 36 h 108"/>
                <a:gd name="T40" fmla="*/ 42 w 90"/>
                <a:gd name="T41" fmla="*/ 24 h 108"/>
                <a:gd name="T42" fmla="*/ 48 w 90"/>
                <a:gd name="T43" fmla="*/ 18 h 108"/>
                <a:gd name="T44" fmla="*/ 66 w 90"/>
                <a:gd name="T45" fmla="*/ 30 h 108"/>
                <a:gd name="T46" fmla="*/ 72 w 90"/>
                <a:gd name="T47" fmla="*/ 48 h 108"/>
                <a:gd name="T48" fmla="*/ 78 w 90"/>
                <a:gd name="T49" fmla="*/ 72 h 108"/>
                <a:gd name="T50" fmla="*/ 78 w 90"/>
                <a:gd name="T51" fmla="*/ 84 h 108"/>
                <a:gd name="T52" fmla="*/ 66 w 90"/>
                <a:gd name="T53" fmla="*/ 96 h 108"/>
                <a:gd name="T54" fmla="*/ 42 w 90"/>
                <a:gd name="T55" fmla="*/ 102 h 108"/>
                <a:gd name="T56" fmla="*/ 30 w 90"/>
                <a:gd name="T57" fmla="*/ 96 h 108"/>
                <a:gd name="T58" fmla="*/ 18 w 90"/>
                <a:gd name="T59" fmla="*/ 90 h 108"/>
                <a:gd name="T60" fmla="*/ 12 w 90"/>
                <a:gd name="T61" fmla="*/ 78 h 108"/>
                <a:gd name="T62" fmla="*/ 12 w 90"/>
                <a:gd name="T63" fmla="*/ 66 h 108"/>
                <a:gd name="T64" fmla="*/ 12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5" name="Freeform 19"/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>
                <a:gd name="T0" fmla="*/ 102 w 102"/>
                <a:gd name="T1" fmla="*/ 0 h 156"/>
                <a:gd name="T2" fmla="*/ 0 w 102"/>
                <a:gd name="T3" fmla="*/ 6 h 156"/>
                <a:gd name="T4" fmla="*/ 30 w 102"/>
                <a:gd name="T5" fmla="*/ 72 h 156"/>
                <a:gd name="T6" fmla="*/ 30 w 102"/>
                <a:gd name="T7" fmla="*/ 156 h 156"/>
                <a:gd name="T8" fmla="*/ 72 w 102"/>
                <a:gd name="T9" fmla="*/ 156 h 156"/>
                <a:gd name="T10" fmla="*/ 72 w 102"/>
                <a:gd name="T11" fmla="*/ 66 h 156"/>
                <a:gd name="T12" fmla="*/ 102 w 102"/>
                <a:gd name="T13" fmla="*/ 0 h 156"/>
                <a:gd name="T14" fmla="*/ 102 w 102"/>
                <a:gd name="T1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6" name="Freeform 20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>
                <a:gd name="T0" fmla="*/ 42 w 84"/>
                <a:gd name="T1" fmla="*/ 96 h 96"/>
                <a:gd name="T2" fmla="*/ 66 w 84"/>
                <a:gd name="T3" fmla="*/ 78 h 96"/>
                <a:gd name="T4" fmla="*/ 84 w 84"/>
                <a:gd name="T5" fmla="*/ 54 h 96"/>
                <a:gd name="T6" fmla="*/ 84 w 84"/>
                <a:gd name="T7" fmla="*/ 30 h 96"/>
                <a:gd name="T8" fmla="*/ 66 w 84"/>
                <a:gd name="T9" fmla="*/ 6 h 96"/>
                <a:gd name="T10" fmla="*/ 42 w 84"/>
                <a:gd name="T11" fmla="*/ 0 h 96"/>
                <a:gd name="T12" fmla="*/ 24 w 84"/>
                <a:gd name="T13" fmla="*/ 6 h 96"/>
                <a:gd name="T14" fmla="*/ 12 w 84"/>
                <a:gd name="T15" fmla="*/ 18 h 96"/>
                <a:gd name="T16" fmla="*/ 6 w 84"/>
                <a:gd name="T17" fmla="*/ 30 h 96"/>
                <a:gd name="T18" fmla="*/ 0 w 84"/>
                <a:gd name="T19" fmla="*/ 42 h 96"/>
                <a:gd name="T20" fmla="*/ 12 w 84"/>
                <a:gd name="T21" fmla="*/ 66 h 96"/>
                <a:gd name="T22" fmla="*/ 30 w 84"/>
                <a:gd name="T23" fmla="*/ 84 h 96"/>
                <a:gd name="T24" fmla="*/ 42 w 84"/>
                <a:gd name="T25" fmla="*/ 96 h 96"/>
                <a:gd name="T26" fmla="*/ 42 w 84"/>
                <a:gd name="T27" fmla="*/ 96 h 96"/>
                <a:gd name="T28" fmla="*/ 48 w 84"/>
                <a:gd name="T29" fmla="*/ 12 h 96"/>
                <a:gd name="T30" fmla="*/ 66 w 84"/>
                <a:gd name="T31" fmla="*/ 18 h 96"/>
                <a:gd name="T32" fmla="*/ 72 w 84"/>
                <a:gd name="T33" fmla="*/ 30 h 96"/>
                <a:gd name="T34" fmla="*/ 72 w 84"/>
                <a:gd name="T35" fmla="*/ 42 h 96"/>
                <a:gd name="T36" fmla="*/ 66 w 84"/>
                <a:gd name="T37" fmla="*/ 54 h 96"/>
                <a:gd name="T38" fmla="*/ 54 w 84"/>
                <a:gd name="T39" fmla="*/ 72 h 96"/>
                <a:gd name="T40" fmla="*/ 42 w 84"/>
                <a:gd name="T41" fmla="*/ 84 h 96"/>
                <a:gd name="T42" fmla="*/ 42 w 84"/>
                <a:gd name="T43" fmla="*/ 84 h 96"/>
                <a:gd name="T44" fmla="*/ 30 w 84"/>
                <a:gd name="T45" fmla="*/ 72 h 96"/>
                <a:gd name="T46" fmla="*/ 18 w 84"/>
                <a:gd name="T47" fmla="*/ 54 h 96"/>
                <a:gd name="T48" fmla="*/ 18 w 84"/>
                <a:gd name="T49" fmla="*/ 30 h 96"/>
                <a:gd name="T50" fmla="*/ 30 w 84"/>
                <a:gd name="T51" fmla="*/ 18 h 96"/>
                <a:gd name="T52" fmla="*/ 48 w 84"/>
                <a:gd name="T53" fmla="*/ 12 h 96"/>
                <a:gd name="T54" fmla="*/ 48 w 84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7" name="Freeform 21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>
                <a:gd name="T0" fmla="*/ 6 w 90"/>
                <a:gd name="T1" fmla="*/ 90 h 108"/>
                <a:gd name="T2" fmla="*/ 18 w 90"/>
                <a:gd name="T3" fmla="*/ 102 h 108"/>
                <a:gd name="T4" fmla="*/ 30 w 90"/>
                <a:gd name="T5" fmla="*/ 108 h 108"/>
                <a:gd name="T6" fmla="*/ 60 w 90"/>
                <a:gd name="T7" fmla="*/ 108 h 108"/>
                <a:gd name="T8" fmla="*/ 84 w 90"/>
                <a:gd name="T9" fmla="*/ 96 h 108"/>
                <a:gd name="T10" fmla="*/ 90 w 90"/>
                <a:gd name="T11" fmla="*/ 84 h 108"/>
                <a:gd name="T12" fmla="*/ 90 w 90"/>
                <a:gd name="T13" fmla="*/ 66 h 108"/>
                <a:gd name="T14" fmla="*/ 84 w 90"/>
                <a:gd name="T15" fmla="*/ 36 h 108"/>
                <a:gd name="T16" fmla="*/ 72 w 90"/>
                <a:gd name="T17" fmla="*/ 18 h 108"/>
                <a:gd name="T18" fmla="*/ 60 w 90"/>
                <a:gd name="T19" fmla="*/ 6 h 108"/>
                <a:gd name="T20" fmla="*/ 54 w 90"/>
                <a:gd name="T21" fmla="*/ 0 h 108"/>
                <a:gd name="T22" fmla="*/ 54 w 90"/>
                <a:gd name="T23" fmla="*/ 0 h 108"/>
                <a:gd name="T24" fmla="*/ 48 w 90"/>
                <a:gd name="T25" fmla="*/ 0 h 108"/>
                <a:gd name="T26" fmla="*/ 24 w 90"/>
                <a:gd name="T27" fmla="*/ 24 h 108"/>
                <a:gd name="T28" fmla="*/ 12 w 90"/>
                <a:gd name="T29" fmla="*/ 48 h 108"/>
                <a:gd name="T30" fmla="*/ 0 w 90"/>
                <a:gd name="T31" fmla="*/ 66 h 108"/>
                <a:gd name="T32" fmla="*/ 6 w 90"/>
                <a:gd name="T33" fmla="*/ 90 h 108"/>
                <a:gd name="T34" fmla="*/ 6 w 90"/>
                <a:gd name="T35" fmla="*/ 90 h 108"/>
                <a:gd name="T36" fmla="*/ 18 w 90"/>
                <a:gd name="T37" fmla="*/ 66 h 108"/>
                <a:gd name="T38" fmla="*/ 24 w 90"/>
                <a:gd name="T39" fmla="*/ 48 h 108"/>
                <a:gd name="T40" fmla="*/ 36 w 90"/>
                <a:gd name="T41" fmla="*/ 30 h 108"/>
                <a:gd name="T42" fmla="*/ 42 w 90"/>
                <a:gd name="T43" fmla="*/ 18 h 108"/>
                <a:gd name="T44" fmla="*/ 48 w 90"/>
                <a:gd name="T45" fmla="*/ 12 h 108"/>
                <a:gd name="T46" fmla="*/ 78 w 90"/>
                <a:gd name="T47" fmla="*/ 42 h 108"/>
                <a:gd name="T48" fmla="*/ 84 w 90"/>
                <a:gd name="T49" fmla="*/ 66 h 108"/>
                <a:gd name="T50" fmla="*/ 66 w 90"/>
                <a:gd name="T51" fmla="*/ 90 h 108"/>
                <a:gd name="T52" fmla="*/ 54 w 90"/>
                <a:gd name="T53" fmla="*/ 96 h 108"/>
                <a:gd name="T54" fmla="*/ 42 w 90"/>
                <a:gd name="T55" fmla="*/ 96 h 108"/>
                <a:gd name="T56" fmla="*/ 30 w 90"/>
                <a:gd name="T57" fmla="*/ 96 h 108"/>
                <a:gd name="T58" fmla="*/ 24 w 90"/>
                <a:gd name="T59" fmla="*/ 84 h 108"/>
                <a:gd name="T60" fmla="*/ 18 w 90"/>
                <a:gd name="T61" fmla="*/ 78 h 108"/>
                <a:gd name="T62" fmla="*/ 18 w 90"/>
                <a:gd name="T63" fmla="*/ 66 h 108"/>
                <a:gd name="T64" fmla="*/ 18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8" name="Freeform 22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>
                <a:gd name="T0" fmla="*/ 30 w 66"/>
                <a:gd name="T1" fmla="*/ 96 h 96"/>
                <a:gd name="T2" fmla="*/ 54 w 66"/>
                <a:gd name="T3" fmla="*/ 72 h 96"/>
                <a:gd name="T4" fmla="*/ 66 w 66"/>
                <a:gd name="T5" fmla="*/ 48 h 96"/>
                <a:gd name="T6" fmla="*/ 66 w 66"/>
                <a:gd name="T7" fmla="*/ 24 h 96"/>
                <a:gd name="T8" fmla="*/ 54 w 66"/>
                <a:gd name="T9" fmla="*/ 6 h 96"/>
                <a:gd name="T10" fmla="*/ 30 w 66"/>
                <a:gd name="T11" fmla="*/ 0 h 96"/>
                <a:gd name="T12" fmla="*/ 18 w 66"/>
                <a:gd name="T13" fmla="*/ 0 h 96"/>
                <a:gd name="T14" fmla="*/ 6 w 66"/>
                <a:gd name="T15" fmla="*/ 12 h 96"/>
                <a:gd name="T16" fmla="*/ 0 w 66"/>
                <a:gd name="T17" fmla="*/ 36 h 96"/>
                <a:gd name="T18" fmla="*/ 6 w 66"/>
                <a:gd name="T19" fmla="*/ 60 h 96"/>
                <a:gd name="T20" fmla="*/ 18 w 66"/>
                <a:gd name="T21" fmla="*/ 84 h 96"/>
                <a:gd name="T22" fmla="*/ 30 w 66"/>
                <a:gd name="T23" fmla="*/ 96 h 96"/>
                <a:gd name="T24" fmla="*/ 30 w 66"/>
                <a:gd name="T25" fmla="*/ 96 h 96"/>
                <a:gd name="T26" fmla="*/ 30 w 66"/>
                <a:gd name="T27" fmla="*/ 12 h 96"/>
                <a:gd name="T28" fmla="*/ 48 w 66"/>
                <a:gd name="T29" fmla="*/ 18 h 96"/>
                <a:gd name="T30" fmla="*/ 54 w 66"/>
                <a:gd name="T31" fmla="*/ 24 h 96"/>
                <a:gd name="T32" fmla="*/ 54 w 66"/>
                <a:gd name="T33" fmla="*/ 36 h 96"/>
                <a:gd name="T34" fmla="*/ 48 w 66"/>
                <a:gd name="T35" fmla="*/ 48 h 96"/>
                <a:gd name="T36" fmla="*/ 36 w 66"/>
                <a:gd name="T37" fmla="*/ 66 h 96"/>
                <a:gd name="T38" fmla="*/ 30 w 66"/>
                <a:gd name="T39" fmla="*/ 78 h 96"/>
                <a:gd name="T40" fmla="*/ 18 w 66"/>
                <a:gd name="T41" fmla="*/ 66 h 96"/>
                <a:gd name="T42" fmla="*/ 12 w 66"/>
                <a:gd name="T43" fmla="*/ 48 h 96"/>
                <a:gd name="T44" fmla="*/ 6 w 66"/>
                <a:gd name="T45" fmla="*/ 30 h 96"/>
                <a:gd name="T46" fmla="*/ 18 w 66"/>
                <a:gd name="T47" fmla="*/ 12 h 96"/>
                <a:gd name="T48" fmla="*/ 30 w 66"/>
                <a:gd name="T49" fmla="*/ 12 h 96"/>
                <a:gd name="T50" fmla="*/ 30 w 66"/>
                <a:gd name="T51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9" name="Freeform 23"/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>
                <a:gd name="T0" fmla="*/ 2577 w 2594"/>
                <a:gd name="T1" fmla="*/ 0 h 444"/>
                <a:gd name="T2" fmla="*/ 2594 w 2594"/>
                <a:gd name="T3" fmla="*/ 72 h 444"/>
                <a:gd name="T4" fmla="*/ 6 w 2594"/>
                <a:gd name="T5" fmla="*/ 444 h 444"/>
                <a:gd name="T6" fmla="*/ 0 w 2594"/>
                <a:gd name="T7" fmla="*/ 396 h 444"/>
                <a:gd name="T8" fmla="*/ 1225 w 2594"/>
                <a:gd name="T9" fmla="*/ 96 h 444"/>
                <a:gd name="T10" fmla="*/ 1351 w 2594"/>
                <a:gd name="T11" fmla="*/ 78 h 444"/>
                <a:gd name="T12" fmla="*/ 2577 w 2594"/>
                <a:gd name="T13" fmla="*/ 0 h 444"/>
                <a:gd name="T14" fmla="*/ 2577 w 2594"/>
                <a:gd name="T15" fmla="*/ 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0" name="Freeform 24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>
                <a:gd name="T0" fmla="*/ 36 w 84"/>
                <a:gd name="T1" fmla="*/ 95 h 95"/>
                <a:gd name="T2" fmla="*/ 60 w 84"/>
                <a:gd name="T3" fmla="*/ 77 h 95"/>
                <a:gd name="T4" fmla="*/ 78 w 84"/>
                <a:gd name="T5" fmla="*/ 53 h 95"/>
                <a:gd name="T6" fmla="*/ 84 w 84"/>
                <a:gd name="T7" fmla="*/ 42 h 95"/>
                <a:gd name="T8" fmla="*/ 84 w 84"/>
                <a:gd name="T9" fmla="*/ 30 h 95"/>
                <a:gd name="T10" fmla="*/ 72 w 84"/>
                <a:gd name="T11" fmla="*/ 6 h 95"/>
                <a:gd name="T12" fmla="*/ 42 w 84"/>
                <a:gd name="T13" fmla="*/ 0 h 95"/>
                <a:gd name="T14" fmla="*/ 30 w 84"/>
                <a:gd name="T15" fmla="*/ 0 h 95"/>
                <a:gd name="T16" fmla="*/ 12 w 84"/>
                <a:gd name="T17" fmla="*/ 12 h 95"/>
                <a:gd name="T18" fmla="*/ 0 w 84"/>
                <a:gd name="T19" fmla="*/ 24 h 95"/>
                <a:gd name="T20" fmla="*/ 0 w 84"/>
                <a:gd name="T21" fmla="*/ 36 h 95"/>
                <a:gd name="T22" fmla="*/ 6 w 84"/>
                <a:gd name="T23" fmla="*/ 59 h 95"/>
                <a:gd name="T24" fmla="*/ 24 w 84"/>
                <a:gd name="T25" fmla="*/ 83 h 95"/>
                <a:gd name="T26" fmla="*/ 36 w 84"/>
                <a:gd name="T27" fmla="*/ 95 h 95"/>
                <a:gd name="T28" fmla="*/ 36 w 84"/>
                <a:gd name="T29" fmla="*/ 95 h 95"/>
                <a:gd name="T30" fmla="*/ 48 w 84"/>
                <a:gd name="T31" fmla="*/ 12 h 95"/>
                <a:gd name="T32" fmla="*/ 66 w 84"/>
                <a:gd name="T33" fmla="*/ 18 h 95"/>
                <a:gd name="T34" fmla="*/ 72 w 84"/>
                <a:gd name="T35" fmla="*/ 30 h 95"/>
                <a:gd name="T36" fmla="*/ 72 w 84"/>
                <a:gd name="T37" fmla="*/ 42 h 95"/>
                <a:gd name="T38" fmla="*/ 66 w 84"/>
                <a:gd name="T39" fmla="*/ 53 h 95"/>
                <a:gd name="T40" fmla="*/ 48 w 84"/>
                <a:gd name="T41" fmla="*/ 71 h 95"/>
                <a:gd name="T42" fmla="*/ 42 w 84"/>
                <a:gd name="T43" fmla="*/ 77 h 95"/>
                <a:gd name="T44" fmla="*/ 36 w 84"/>
                <a:gd name="T45" fmla="*/ 77 h 95"/>
                <a:gd name="T46" fmla="*/ 24 w 84"/>
                <a:gd name="T47" fmla="*/ 65 h 95"/>
                <a:gd name="T48" fmla="*/ 18 w 84"/>
                <a:gd name="T49" fmla="*/ 48 h 95"/>
                <a:gd name="T50" fmla="*/ 18 w 84"/>
                <a:gd name="T51" fmla="*/ 30 h 95"/>
                <a:gd name="T52" fmla="*/ 30 w 84"/>
                <a:gd name="T53" fmla="*/ 12 h 95"/>
                <a:gd name="T54" fmla="*/ 48 w 84"/>
                <a:gd name="T55" fmla="*/ 12 h 95"/>
                <a:gd name="T56" fmla="*/ 48 w 84"/>
                <a:gd name="T57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1" name="Freeform 25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>
                <a:gd name="T0" fmla="*/ 12 w 90"/>
                <a:gd name="T1" fmla="*/ 96 h 108"/>
                <a:gd name="T2" fmla="*/ 24 w 90"/>
                <a:gd name="T3" fmla="*/ 108 h 108"/>
                <a:gd name="T4" fmla="*/ 42 w 90"/>
                <a:gd name="T5" fmla="*/ 108 h 108"/>
                <a:gd name="T6" fmla="*/ 66 w 90"/>
                <a:gd name="T7" fmla="*/ 102 h 108"/>
                <a:gd name="T8" fmla="*/ 84 w 90"/>
                <a:gd name="T9" fmla="*/ 78 h 108"/>
                <a:gd name="T10" fmla="*/ 90 w 90"/>
                <a:gd name="T11" fmla="*/ 66 h 108"/>
                <a:gd name="T12" fmla="*/ 84 w 90"/>
                <a:gd name="T13" fmla="*/ 48 h 108"/>
                <a:gd name="T14" fmla="*/ 66 w 90"/>
                <a:gd name="T15" fmla="*/ 24 h 108"/>
                <a:gd name="T16" fmla="*/ 48 w 90"/>
                <a:gd name="T17" fmla="*/ 12 h 108"/>
                <a:gd name="T18" fmla="*/ 36 w 90"/>
                <a:gd name="T19" fmla="*/ 0 h 108"/>
                <a:gd name="T20" fmla="*/ 30 w 90"/>
                <a:gd name="T21" fmla="*/ 0 h 108"/>
                <a:gd name="T22" fmla="*/ 30 w 90"/>
                <a:gd name="T23" fmla="*/ 0 h 108"/>
                <a:gd name="T24" fmla="*/ 24 w 90"/>
                <a:gd name="T25" fmla="*/ 0 h 108"/>
                <a:gd name="T26" fmla="*/ 12 w 90"/>
                <a:gd name="T27" fmla="*/ 30 h 108"/>
                <a:gd name="T28" fmla="*/ 0 w 90"/>
                <a:gd name="T29" fmla="*/ 54 h 108"/>
                <a:gd name="T30" fmla="*/ 0 w 90"/>
                <a:gd name="T31" fmla="*/ 78 h 108"/>
                <a:gd name="T32" fmla="*/ 12 w 90"/>
                <a:gd name="T33" fmla="*/ 96 h 108"/>
                <a:gd name="T34" fmla="*/ 12 w 90"/>
                <a:gd name="T35" fmla="*/ 96 h 108"/>
                <a:gd name="T36" fmla="*/ 12 w 90"/>
                <a:gd name="T37" fmla="*/ 72 h 108"/>
                <a:gd name="T38" fmla="*/ 18 w 90"/>
                <a:gd name="T39" fmla="*/ 54 h 108"/>
                <a:gd name="T40" fmla="*/ 24 w 90"/>
                <a:gd name="T41" fmla="*/ 36 h 108"/>
                <a:gd name="T42" fmla="*/ 30 w 90"/>
                <a:gd name="T43" fmla="*/ 18 h 108"/>
                <a:gd name="T44" fmla="*/ 30 w 90"/>
                <a:gd name="T45" fmla="*/ 12 h 108"/>
                <a:gd name="T46" fmla="*/ 48 w 90"/>
                <a:gd name="T47" fmla="*/ 24 h 108"/>
                <a:gd name="T48" fmla="*/ 66 w 90"/>
                <a:gd name="T49" fmla="*/ 36 h 108"/>
                <a:gd name="T50" fmla="*/ 78 w 90"/>
                <a:gd name="T51" fmla="*/ 54 h 108"/>
                <a:gd name="T52" fmla="*/ 78 w 90"/>
                <a:gd name="T53" fmla="*/ 72 h 108"/>
                <a:gd name="T54" fmla="*/ 72 w 90"/>
                <a:gd name="T55" fmla="*/ 84 h 108"/>
                <a:gd name="T56" fmla="*/ 48 w 90"/>
                <a:gd name="T57" fmla="*/ 96 h 108"/>
                <a:gd name="T58" fmla="*/ 36 w 90"/>
                <a:gd name="T59" fmla="*/ 96 h 108"/>
                <a:gd name="T60" fmla="*/ 24 w 90"/>
                <a:gd name="T61" fmla="*/ 90 h 108"/>
                <a:gd name="T62" fmla="*/ 18 w 90"/>
                <a:gd name="T63" fmla="*/ 84 h 108"/>
                <a:gd name="T64" fmla="*/ 12 w 90"/>
                <a:gd name="T65" fmla="*/ 72 h 108"/>
                <a:gd name="T66" fmla="*/ 12 w 90"/>
                <a:gd name="T67" fmla="*/ 7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2" name="Freeform 26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>
                <a:gd name="T0" fmla="*/ 71 w 71"/>
                <a:gd name="T1" fmla="*/ 90 h 90"/>
                <a:gd name="T2" fmla="*/ 71 w 71"/>
                <a:gd name="T3" fmla="*/ 60 h 90"/>
                <a:gd name="T4" fmla="*/ 71 w 71"/>
                <a:gd name="T5" fmla="*/ 36 h 90"/>
                <a:gd name="T6" fmla="*/ 60 w 71"/>
                <a:gd name="T7" fmla="*/ 12 h 90"/>
                <a:gd name="T8" fmla="*/ 36 w 71"/>
                <a:gd name="T9" fmla="*/ 0 h 90"/>
                <a:gd name="T10" fmla="*/ 12 w 71"/>
                <a:gd name="T11" fmla="*/ 12 h 90"/>
                <a:gd name="T12" fmla="*/ 0 w 71"/>
                <a:gd name="T13" fmla="*/ 36 h 90"/>
                <a:gd name="T14" fmla="*/ 6 w 71"/>
                <a:gd name="T15" fmla="*/ 60 h 90"/>
                <a:gd name="T16" fmla="*/ 30 w 71"/>
                <a:gd name="T17" fmla="*/ 78 h 90"/>
                <a:gd name="T18" fmla="*/ 54 w 71"/>
                <a:gd name="T19" fmla="*/ 90 h 90"/>
                <a:gd name="T20" fmla="*/ 71 w 71"/>
                <a:gd name="T21" fmla="*/ 90 h 90"/>
                <a:gd name="T22" fmla="*/ 71 w 71"/>
                <a:gd name="T23" fmla="*/ 90 h 90"/>
                <a:gd name="T24" fmla="*/ 24 w 71"/>
                <a:gd name="T25" fmla="*/ 18 h 90"/>
                <a:gd name="T26" fmla="*/ 42 w 71"/>
                <a:gd name="T27" fmla="*/ 18 h 90"/>
                <a:gd name="T28" fmla="*/ 54 w 71"/>
                <a:gd name="T29" fmla="*/ 18 h 90"/>
                <a:gd name="T30" fmla="*/ 60 w 71"/>
                <a:gd name="T31" fmla="*/ 42 h 90"/>
                <a:gd name="T32" fmla="*/ 60 w 71"/>
                <a:gd name="T33" fmla="*/ 66 h 90"/>
                <a:gd name="T34" fmla="*/ 60 w 71"/>
                <a:gd name="T35" fmla="*/ 72 h 90"/>
                <a:gd name="T36" fmla="*/ 60 w 71"/>
                <a:gd name="T37" fmla="*/ 78 h 90"/>
                <a:gd name="T38" fmla="*/ 42 w 71"/>
                <a:gd name="T39" fmla="*/ 72 h 90"/>
                <a:gd name="T40" fmla="*/ 24 w 71"/>
                <a:gd name="T41" fmla="*/ 66 h 90"/>
                <a:gd name="T42" fmla="*/ 12 w 71"/>
                <a:gd name="T43" fmla="*/ 48 h 90"/>
                <a:gd name="T44" fmla="*/ 12 w 71"/>
                <a:gd name="T45" fmla="*/ 30 h 90"/>
                <a:gd name="T46" fmla="*/ 24 w 71"/>
                <a:gd name="T47" fmla="*/ 18 h 90"/>
                <a:gd name="T48" fmla="*/ 24 w 71"/>
                <a:gd name="T49" fmla="*/ 1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3" name="Oval 27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4" name="Oval 28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5" name="Oval 29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6" name="Freeform 30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>
                <a:gd name="T0" fmla="*/ 66 w 90"/>
                <a:gd name="T1" fmla="*/ 96 h 96"/>
                <a:gd name="T2" fmla="*/ 78 w 90"/>
                <a:gd name="T3" fmla="*/ 66 h 96"/>
                <a:gd name="T4" fmla="*/ 90 w 90"/>
                <a:gd name="T5" fmla="*/ 42 h 96"/>
                <a:gd name="T6" fmla="*/ 78 w 90"/>
                <a:gd name="T7" fmla="*/ 18 h 96"/>
                <a:gd name="T8" fmla="*/ 60 w 90"/>
                <a:gd name="T9" fmla="*/ 0 h 96"/>
                <a:gd name="T10" fmla="*/ 30 w 90"/>
                <a:gd name="T11" fmla="*/ 6 h 96"/>
                <a:gd name="T12" fmla="*/ 18 w 90"/>
                <a:gd name="T13" fmla="*/ 18 h 96"/>
                <a:gd name="T14" fmla="*/ 6 w 90"/>
                <a:gd name="T15" fmla="*/ 30 h 96"/>
                <a:gd name="T16" fmla="*/ 0 w 90"/>
                <a:gd name="T17" fmla="*/ 42 h 96"/>
                <a:gd name="T18" fmla="*/ 6 w 90"/>
                <a:gd name="T19" fmla="*/ 60 h 96"/>
                <a:gd name="T20" fmla="*/ 24 w 90"/>
                <a:gd name="T21" fmla="*/ 78 h 96"/>
                <a:gd name="T22" fmla="*/ 48 w 90"/>
                <a:gd name="T23" fmla="*/ 90 h 96"/>
                <a:gd name="T24" fmla="*/ 66 w 90"/>
                <a:gd name="T25" fmla="*/ 96 h 96"/>
                <a:gd name="T26" fmla="*/ 66 w 90"/>
                <a:gd name="T27" fmla="*/ 96 h 96"/>
                <a:gd name="T28" fmla="*/ 42 w 90"/>
                <a:gd name="T29" fmla="*/ 18 h 96"/>
                <a:gd name="T30" fmla="*/ 60 w 90"/>
                <a:gd name="T31" fmla="*/ 18 h 96"/>
                <a:gd name="T32" fmla="*/ 72 w 90"/>
                <a:gd name="T33" fmla="*/ 24 h 96"/>
                <a:gd name="T34" fmla="*/ 72 w 90"/>
                <a:gd name="T35" fmla="*/ 36 h 96"/>
                <a:gd name="T36" fmla="*/ 72 w 90"/>
                <a:gd name="T37" fmla="*/ 48 h 96"/>
                <a:gd name="T38" fmla="*/ 66 w 90"/>
                <a:gd name="T39" fmla="*/ 72 h 96"/>
                <a:gd name="T40" fmla="*/ 60 w 90"/>
                <a:gd name="T41" fmla="*/ 78 h 96"/>
                <a:gd name="T42" fmla="*/ 60 w 90"/>
                <a:gd name="T43" fmla="*/ 84 h 96"/>
                <a:gd name="T44" fmla="*/ 42 w 90"/>
                <a:gd name="T45" fmla="*/ 72 h 96"/>
                <a:gd name="T46" fmla="*/ 30 w 90"/>
                <a:gd name="T47" fmla="*/ 66 h 96"/>
                <a:gd name="T48" fmla="*/ 18 w 90"/>
                <a:gd name="T49" fmla="*/ 42 h 96"/>
                <a:gd name="T50" fmla="*/ 24 w 90"/>
                <a:gd name="T51" fmla="*/ 30 h 96"/>
                <a:gd name="T52" fmla="*/ 42 w 90"/>
                <a:gd name="T53" fmla="*/ 18 h 96"/>
                <a:gd name="T54" fmla="*/ 42 w 90"/>
                <a:gd name="T55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7" name="Freeform 31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>
                <a:gd name="T0" fmla="*/ 0 w 72"/>
                <a:gd name="T1" fmla="*/ 90 h 108"/>
                <a:gd name="T2" fmla="*/ 12 w 72"/>
                <a:gd name="T3" fmla="*/ 102 h 108"/>
                <a:gd name="T4" fmla="*/ 24 w 72"/>
                <a:gd name="T5" fmla="*/ 108 h 108"/>
                <a:gd name="T6" fmla="*/ 48 w 72"/>
                <a:gd name="T7" fmla="*/ 108 h 108"/>
                <a:gd name="T8" fmla="*/ 66 w 72"/>
                <a:gd name="T9" fmla="*/ 96 h 108"/>
                <a:gd name="T10" fmla="*/ 72 w 72"/>
                <a:gd name="T11" fmla="*/ 66 h 108"/>
                <a:gd name="T12" fmla="*/ 66 w 72"/>
                <a:gd name="T13" fmla="*/ 42 h 108"/>
                <a:gd name="T14" fmla="*/ 60 w 72"/>
                <a:gd name="T15" fmla="*/ 18 h 108"/>
                <a:gd name="T16" fmla="*/ 48 w 72"/>
                <a:gd name="T17" fmla="*/ 6 h 108"/>
                <a:gd name="T18" fmla="*/ 42 w 72"/>
                <a:gd name="T19" fmla="*/ 0 h 108"/>
                <a:gd name="T20" fmla="*/ 42 w 72"/>
                <a:gd name="T21" fmla="*/ 0 h 108"/>
                <a:gd name="T22" fmla="*/ 36 w 72"/>
                <a:gd name="T23" fmla="*/ 0 h 108"/>
                <a:gd name="T24" fmla="*/ 18 w 72"/>
                <a:gd name="T25" fmla="*/ 24 h 108"/>
                <a:gd name="T26" fmla="*/ 6 w 72"/>
                <a:gd name="T27" fmla="*/ 48 h 108"/>
                <a:gd name="T28" fmla="*/ 0 w 72"/>
                <a:gd name="T29" fmla="*/ 66 h 108"/>
                <a:gd name="T30" fmla="*/ 0 w 72"/>
                <a:gd name="T31" fmla="*/ 90 h 108"/>
                <a:gd name="T32" fmla="*/ 0 w 72"/>
                <a:gd name="T33" fmla="*/ 90 h 108"/>
                <a:gd name="T34" fmla="*/ 12 w 72"/>
                <a:gd name="T35" fmla="*/ 66 h 108"/>
                <a:gd name="T36" fmla="*/ 18 w 72"/>
                <a:gd name="T37" fmla="*/ 48 h 108"/>
                <a:gd name="T38" fmla="*/ 24 w 72"/>
                <a:gd name="T39" fmla="*/ 36 h 108"/>
                <a:gd name="T40" fmla="*/ 30 w 72"/>
                <a:gd name="T41" fmla="*/ 24 h 108"/>
                <a:gd name="T42" fmla="*/ 36 w 72"/>
                <a:gd name="T43" fmla="*/ 18 h 108"/>
                <a:gd name="T44" fmla="*/ 54 w 72"/>
                <a:gd name="T45" fmla="*/ 30 h 108"/>
                <a:gd name="T46" fmla="*/ 60 w 72"/>
                <a:gd name="T47" fmla="*/ 48 h 108"/>
                <a:gd name="T48" fmla="*/ 66 w 72"/>
                <a:gd name="T49" fmla="*/ 72 h 108"/>
                <a:gd name="T50" fmla="*/ 66 w 72"/>
                <a:gd name="T51" fmla="*/ 84 h 108"/>
                <a:gd name="T52" fmla="*/ 54 w 72"/>
                <a:gd name="T53" fmla="*/ 96 h 108"/>
                <a:gd name="T54" fmla="*/ 30 w 72"/>
                <a:gd name="T55" fmla="*/ 102 h 108"/>
                <a:gd name="T56" fmla="*/ 24 w 72"/>
                <a:gd name="T57" fmla="*/ 96 h 108"/>
                <a:gd name="T58" fmla="*/ 12 w 72"/>
                <a:gd name="T59" fmla="*/ 90 h 108"/>
                <a:gd name="T60" fmla="*/ 12 w 72"/>
                <a:gd name="T61" fmla="*/ 78 h 108"/>
                <a:gd name="T62" fmla="*/ 12 w 72"/>
                <a:gd name="T63" fmla="*/ 66 h 108"/>
                <a:gd name="T64" fmla="*/ 12 w 72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8" name="Rectangle 32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9" name="Rectangle 33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90" name="AutoShape 34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91" name="Freeform 35"/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>
                <a:gd name="T0" fmla="*/ 252 w 252"/>
                <a:gd name="T1" fmla="*/ 1576 h 1576"/>
                <a:gd name="T2" fmla="*/ 12 w 252"/>
                <a:gd name="T3" fmla="*/ 84 h 1576"/>
                <a:gd name="T4" fmla="*/ 12 w 252"/>
                <a:gd name="T5" fmla="*/ 60 h 1576"/>
                <a:gd name="T6" fmla="*/ 0 w 252"/>
                <a:gd name="T7" fmla="*/ 12 h 1576"/>
                <a:gd name="T8" fmla="*/ 72 w 252"/>
                <a:gd name="T9" fmla="*/ 0 h 1576"/>
                <a:gd name="T10" fmla="*/ 72 w 252"/>
                <a:gd name="T11" fmla="*/ 0 h 1576"/>
                <a:gd name="T12" fmla="*/ 78 w 252"/>
                <a:gd name="T13" fmla="*/ 48 h 1576"/>
                <a:gd name="T14" fmla="*/ 88 w 252"/>
                <a:gd name="T15" fmla="*/ 66 h 1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92" name="Freeform 36"/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>
                <a:gd name="T0" fmla="*/ 161 w 316"/>
                <a:gd name="T1" fmla="*/ 0 h 138"/>
                <a:gd name="T2" fmla="*/ 227 w 316"/>
                <a:gd name="T3" fmla="*/ 6 h 138"/>
                <a:gd name="T4" fmla="*/ 275 w 316"/>
                <a:gd name="T5" fmla="*/ 36 h 138"/>
                <a:gd name="T6" fmla="*/ 304 w 316"/>
                <a:gd name="T7" fmla="*/ 78 h 138"/>
                <a:gd name="T8" fmla="*/ 316 w 316"/>
                <a:gd name="T9" fmla="*/ 138 h 138"/>
                <a:gd name="T10" fmla="*/ 0 w 316"/>
                <a:gd name="T11" fmla="*/ 138 h 138"/>
                <a:gd name="T12" fmla="*/ 11 w 316"/>
                <a:gd name="T13" fmla="*/ 78 h 138"/>
                <a:gd name="T14" fmla="*/ 47 w 316"/>
                <a:gd name="T15" fmla="*/ 36 h 138"/>
                <a:gd name="T16" fmla="*/ 95 w 316"/>
                <a:gd name="T17" fmla="*/ 6 h 138"/>
                <a:gd name="T18" fmla="*/ 161 w 316"/>
                <a:gd name="T19" fmla="*/ 0 h 138"/>
                <a:gd name="T20" fmla="*/ 161 w 316"/>
                <a:gd name="T21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</p:grpSp>
      <p:sp>
        <p:nvSpPr>
          <p:cNvPr id="45093" name="Rectangle 37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5094" name="Rectangle 3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5095" name="Rectangle 3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45096" name="Rectangle 40"/>
          <p:cNvSpPr>
            <a:spLocks noGrp="1" noChangeArrowheads="1"/>
          </p:cNvSpPr>
          <p:nvPr>
            <p:ph type="ctrTitle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45097" name="Rectangle 41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9D8C7686-24CC-4ED8-BDE7-5E575FAB77E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8669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58026A-EA4C-4F36-85FF-592EED902FA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94687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78DEC4-2D83-4A18-82B4-B163A6D57BB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12552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F5D372-D8F3-4408-B50F-B2E215ECD78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18035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59F319-8359-4BF9-A630-1DA156313A7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5542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78DEC4-2D83-4A18-82B4-B163A6D57BB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22557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49FB45-28B7-4D2D-A271-BDC2CEE990F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78193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F08223-B3B8-41CF-B6E5-2D09CC9254A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30283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A40C11-44F2-413B-BD0E-D0A491198CE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80802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5A096D-52C8-4801-9298-59B05FBD856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86102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F2BD02-A69B-4DF4-99DF-899CC247C49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44009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0B80F2-A2FE-4A17-B4F3-E795D57A69B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02695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7856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B9C1074D-B336-4362-9BE2-D22ED9FE2C4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4438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8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45059" name="Rectangle 3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0" name="Oval 4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1" name="Rectangle 5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2" name="Freeform 6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>
                <a:gd name="T0" fmla="*/ 18 w 66"/>
                <a:gd name="T1" fmla="*/ 96 h 96"/>
                <a:gd name="T2" fmla="*/ 42 w 66"/>
                <a:gd name="T3" fmla="*/ 78 h 96"/>
                <a:gd name="T4" fmla="*/ 60 w 66"/>
                <a:gd name="T5" fmla="*/ 60 h 96"/>
                <a:gd name="T6" fmla="*/ 66 w 66"/>
                <a:gd name="T7" fmla="*/ 36 h 96"/>
                <a:gd name="T8" fmla="*/ 60 w 66"/>
                <a:gd name="T9" fmla="*/ 12 h 96"/>
                <a:gd name="T10" fmla="*/ 36 w 66"/>
                <a:gd name="T11" fmla="*/ 0 h 96"/>
                <a:gd name="T12" fmla="*/ 24 w 66"/>
                <a:gd name="T13" fmla="*/ 6 h 96"/>
                <a:gd name="T14" fmla="*/ 12 w 66"/>
                <a:gd name="T15" fmla="*/ 12 h 96"/>
                <a:gd name="T16" fmla="*/ 0 w 66"/>
                <a:gd name="T17" fmla="*/ 36 h 96"/>
                <a:gd name="T18" fmla="*/ 0 w 66"/>
                <a:gd name="T19" fmla="*/ 60 h 96"/>
                <a:gd name="T20" fmla="*/ 12 w 66"/>
                <a:gd name="T21" fmla="*/ 84 h 96"/>
                <a:gd name="T22" fmla="*/ 18 w 66"/>
                <a:gd name="T23" fmla="*/ 96 h 96"/>
                <a:gd name="T24" fmla="*/ 18 w 66"/>
                <a:gd name="T25" fmla="*/ 96 h 96"/>
                <a:gd name="T26" fmla="*/ 42 w 66"/>
                <a:gd name="T27" fmla="*/ 18 h 96"/>
                <a:gd name="T28" fmla="*/ 54 w 66"/>
                <a:gd name="T29" fmla="*/ 24 h 96"/>
                <a:gd name="T30" fmla="*/ 60 w 66"/>
                <a:gd name="T31" fmla="*/ 36 h 96"/>
                <a:gd name="T32" fmla="*/ 60 w 66"/>
                <a:gd name="T33" fmla="*/ 48 h 96"/>
                <a:gd name="T34" fmla="*/ 54 w 66"/>
                <a:gd name="T35" fmla="*/ 54 h 96"/>
                <a:gd name="T36" fmla="*/ 36 w 66"/>
                <a:gd name="T37" fmla="*/ 72 h 96"/>
                <a:gd name="T38" fmla="*/ 24 w 66"/>
                <a:gd name="T39" fmla="*/ 78 h 96"/>
                <a:gd name="T40" fmla="*/ 24 w 66"/>
                <a:gd name="T41" fmla="*/ 78 h 96"/>
                <a:gd name="T42" fmla="*/ 12 w 66"/>
                <a:gd name="T43" fmla="*/ 48 h 96"/>
                <a:gd name="T44" fmla="*/ 18 w 66"/>
                <a:gd name="T45" fmla="*/ 24 h 96"/>
                <a:gd name="T46" fmla="*/ 30 w 66"/>
                <a:gd name="T47" fmla="*/ 18 h 96"/>
                <a:gd name="T48" fmla="*/ 42 w 66"/>
                <a:gd name="T49" fmla="*/ 18 h 96"/>
                <a:gd name="T50" fmla="*/ 42 w 66"/>
                <a:gd name="T51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3" name="Rectangle 7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4" name="Rectangle 8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5" name="Rectangle 9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6" name="Rectangle 10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7" name="Rectangle 11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8" name="Freeform 12"/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>
                <a:gd name="T0" fmla="*/ 6 w 623"/>
                <a:gd name="T1" fmla="*/ 18 h 156"/>
                <a:gd name="T2" fmla="*/ 162 w 623"/>
                <a:gd name="T3" fmla="*/ 36 h 156"/>
                <a:gd name="T4" fmla="*/ 251 w 623"/>
                <a:gd name="T5" fmla="*/ 36 h 156"/>
                <a:gd name="T6" fmla="*/ 354 w 623"/>
                <a:gd name="T7" fmla="*/ 30 h 156"/>
                <a:gd name="T8" fmla="*/ 473 w 623"/>
                <a:gd name="T9" fmla="*/ 18 h 156"/>
                <a:gd name="T10" fmla="*/ 611 w 623"/>
                <a:gd name="T11" fmla="*/ 0 h 156"/>
                <a:gd name="T12" fmla="*/ 623 w 623"/>
                <a:gd name="T13" fmla="*/ 114 h 156"/>
                <a:gd name="T14" fmla="*/ 497 w 623"/>
                <a:gd name="T15" fmla="*/ 138 h 156"/>
                <a:gd name="T16" fmla="*/ 414 w 623"/>
                <a:gd name="T17" fmla="*/ 150 h 156"/>
                <a:gd name="T18" fmla="*/ 318 w 623"/>
                <a:gd name="T19" fmla="*/ 156 h 156"/>
                <a:gd name="T20" fmla="*/ 215 w 623"/>
                <a:gd name="T21" fmla="*/ 156 h 156"/>
                <a:gd name="T22" fmla="*/ 108 w 623"/>
                <a:gd name="T23" fmla="*/ 150 h 156"/>
                <a:gd name="T24" fmla="*/ 0 w 623"/>
                <a:gd name="T25" fmla="*/ 132 h 156"/>
                <a:gd name="T26" fmla="*/ 6 w 623"/>
                <a:gd name="T27" fmla="*/ 18 h 156"/>
                <a:gd name="T28" fmla="*/ 6 w 623"/>
                <a:gd name="T29" fmla="*/ 18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9" name="Freeform 13"/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>
                <a:gd name="T0" fmla="*/ 754 w 993"/>
                <a:gd name="T1" fmla="*/ 6 h 126"/>
                <a:gd name="T2" fmla="*/ 652 w 993"/>
                <a:gd name="T3" fmla="*/ 6 h 126"/>
                <a:gd name="T4" fmla="*/ 563 w 993"/>
                <a:gd name="T5" fmla="*/ 6 h 126"/>
                <a:gd name="T6" fmla="*/ 479 w 993"/>
                <a:gd name="T7" fmla="*/ 6 h 126"/>
                <a:gd name="T8" fmla="*/ 401 w 993"/>
                <a:gd name="T9" fmla="*/ 6 h 126"/>
                <a:gd name="T10" fmla="*/ 335 w 993"/>
                <a:gd name="T11" fmla="*/ 0 h 126"/>
                <a:gd name="T12" fmla="*/ 276 w 993"/>
                <a:gd name="T13" fmla="*/ 0 h 126"/>
                <a:gd name="T14" fmla="*/ 222 w 993"/>
                <a:gd name="T15" fmla="*/ 0 h 126"/>
                <a:gd name="T16" fmla="*/ 180 w 993"/>
                <a:gd name="T17" fmla="*/ 6 h 126"/>
                <a:gd name="T18" fmla="*/ 138 w 993"/>
                <a:gd name="T19" fmla="*/ 6 h 126"/>
                <a:gd name="T20" fmla="*/ 108 w 993"/>
                <a:gd name="T21" fmla="*/ 6 h 126"/>
                <a:gd name="T22" fmla="*/ 54 w 993"/>
                <a:gd name="T23" fmla="*/ 6 h 126"/>
                <a:gd name="T24" fmla="*/ 24 w 993"/>
                <a:gd name="T25" fmla="*/ 12 h 126"/>
                <a:gd name="T26" fmla="*/ 6 w 993"/>
                <a:gd name="T27" fmla="*/ 18 h 126"/>
                <a:gd name="T28" fmla="*/ 0 w 993"/>
                <a:gd name="T29" fmla="*/ 24 h 126"/>
                <a:gd name="T30" fmla="*/ 12 w 993"/>
                <a:gd name="T31" fmla="*/ 42 h 126"/>
                <a:gd name="T32" fmla="*/ 18 w 993"/>
                <a:gd name="T33" fmla="*/ 48 h 126"/>
                <a:gd name="T34" fmla="*/ 30 w 993"/>
                <a:gd name="T35" fmla="*/ 54 h 126"/>
                <a:gd name="T36" fmla="*/ 60 w 993"/>
                <a:gd name="T37" fmla="*/ 60 h 126"/>
                <a:gd name="T38" fmla="*/ 90 w 993"/>
                <a:gd name="T39" fmla="*/ 72 h 126"/>
                <a:gd name="T40" fmla="*/ 144 w 993"/>
                <a:gd name="T41" fmla="*/ 84 h 126"/>
                <a:gd name="T42" fmla="*/ 210 w 993"/>
                <a:gd name="T43" fmla="*/ 90 h 126"/>
                <a:gd name="T44" fmla="*/ 293 w 993"/>
                <a:gd name="T45" fmla="*/ 102 h 126"/>
                <a:gd name="T46" fmla="*/ 389 w 993"/>
                <a:gd name="T47" fmla="*/ 108 h 126"/>
                <a:gd name="T48" fmla="*/ 503 w 993"/>
                <a:gd name="T49" fmla="*/ 120 h 126"/>
                <a:gd name="T50" fmla="*/ 622 w 993"/>
                <a:gd name="T51" fmla="*/ 120 h 126"/>
                <a:gd name="T52" fmla="*/ 754 w 993"/>
                <a:gd name="T53" fmla="*/ 126 h 126"/>
                <a:gd name="T54" fmla="*/ 873 w 993"/>
                <a:gd name="T55" fmla="*/ 126 h 126"/>
                <a:gd name="T56" fmla="*/ 993 w 993"/>
                <a:gd name="T57" fmla="*/ 126 h 126"/>
                <a:gd name="T58" fmla="*/ 993 w 993"/>
                <a:gd name="T59" fmla="*/ 12 h 126"/>
                <a:gd name="T60" fmla="*/ 879 w 993"/>
                <a:gd name="T61" fmla="*/ 12 h 126"/>
                <a:gd name="T62" fmla="*/ 754 w 993"/>
                <a:gd name="T63" fmla="*/ 6 h 126"/>
                <a:gd name="T64" fmla="*/ 754 w 993"/>
                <a:gd name="T65" fmla="*/ 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0" name="Freeform 14"/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>
                <a:gd name="T0" fmla="*/ 0 w 969"/>
                <a:gd name="T1" fmla="*/ 0 h 245"/>
                <a:gd name="T2" fmla="*/ 24 w 969"/>
                <a:gd name="T3" fmla="*/ 54 h 245"/>
                <a:gd name="T4" fmla="*/ 66 w 969"/>
                <a:gd name="T5" fmla="*/ 96 h 245"/>
                <a:gd name="T6" fmla="*/ 120 w 969"/>
                <a:gd name="T7" fmla="*/ 137 h 245"/>
                <a:gd name="T8" fmla="*/ 198 w 969"/>
                <a:gd name="T9" fmla="*/ 173 h 245"/>
                <a:gd name="T10" fmla="*/ 293 w 969"/>
                <a:gd name="T11" fmla="*/ 203 h 245"/>
                <a:gd name="T12" fmla="*/ 353 w 969"/>
                <a:gd name="T13" fmla="*/ 215 h 245"/>
                <a:gd name="T14" fmla="*/ 413 w 969"/>
                <a:gd name="T15" fmla="*/ 227 h 245"/>
                <a:gd name="T16" fmla="*/ 479 w 969"/>
                <a:gd name="T17" fmla="*/ 233 h 245"/>
                <a:gd name="T18" fmla="*/ 556 w 969"/>
                <a:gd name="T19" fmla="*/ 239 h 245"/>
                <a:gd name="T20" fmla="*/ 634 w 969"/>
                <a:gd name="T21" fmla="*/ 245 h 245"/>
                <a:gd name="T22" fmla="*/ 724 w 969"/>
                <a:gd name="T23" fmla="*/ 245 h 245"/>
                <a:gd name="T24" fmla="*/ 855 w 969"/>
                <a:gd name="T25" fmla="*/ 245 h 245"/>
                <a:gd name="T26" fmla="*/ 969 w 969"/>
                <a:gd name="T27" fmla="*/ 239 h 245"/>
                <a:gd name="T28" fmla="*/ 969 w 969"/>
                <a:gd name="T29" fmla="*/ 60 h 245"/>
                <a:gd name="T30" fmla="*/ 700 w 969"/>
                <a:gd name="T31" fmla="*/ 60 h 245"/>
                <a:gd name="T32" fmla="*/ 503 w 969"/>
                <a:gd name="T33" fmla="*/ 54 h 245"/>
                <a:gd name="T34" fmla="*/ 317 w 969"/>
                <a:gd name="T35" fmla="*/ 42 h 245"/>
                <a:gd name="T36" fmla="*/ 150 w 969"/>
                <a:gd name="T37" fmla="*/ 24 h 245"/>
                <a:gd name="T38" fmla="*/ 72 w 969"/>
                <a:gd name="T39" fmla="*/ 12 h 245"/>
                <a:gd name="T40" fmla="*/ 0 w 969"/>
                <a:gd name="T41" fmla="*/ 0 h 245"/>
                <a:gd name="T42" fmla="*/ 0 w 969"/>
                <a:gd name="T43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1" name="Freeform 15"/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>
                <a:gd name="T0" fmla="*/ 700 w 951"/>
                <a:gd name="T1" fmla="*/ 0 h 90"/>
                <a:gd name="T2" fmla="*/ 598 w 951"/>
                <a:gd name="T3" fmla="*/ 0 h 90"/>
                <a:gd name="T4" fmla="*/ 515 w 951"/>
                <a:gd name="T5" fmla="*/ 0 h 90"/>
                <a:gd name="T6" fmla="*/ 431 w 951"/>
                <a:gd name="T7" fmla="*/ 0 h 90"/>
                <a:gd name="T8" fmla="*/ 365 w 951"/>
                <a:gd name="T9" fmla="*/ 0 h 90"/>
                <a:gd name="T10" fmla="*/ 299 w 951"/>
                <a:gd name="T11" fmla="*/ 0 h 90"/>
                <a:gd name="T12" fmla="*/ 245 w 951"/>
                <a:gd name="T13" fmla="*/ 0 h 90"/>
                <a:gd name="T14" fmla="*/ 198 w 951"/>
                <a:gd name="T15" fmla="*/ 0 h 90"/>
                <a:gd name="T16" fmla="*/ 162 w 951"/>
                <a:gd name="T17" fmla="*/ 0 h 90"/>
                <a:gd name="T18" fmla="*/ 126 w 951"/>
                <a:gd name="T19" fmla="*/ 6 h 90"/>
                <a:gd name="T20" fmla="*/ 96 w 951"/>
                <a:gd name="T21" fmla="*/ 6 h 90"/>
                <a:gd name="T22" fmla="*/ 54 w 951"/>
                <a:gd name="T23" fmla="*/ 12 h 90"/>
                <a:gd name="T24" fmla="*/ 30 w 951"/>
                <a:gd name="T25" fmla="*/ 12 h 90"/>
                <a:gd name="T26" fmla="*/ 12 w 951"/>
                <a:gd name="T27" fmla="*/ 18 h 90"/>
                <a:gd name="T28" fmla="*/ 6 w 951"/>
                <a:gd name="T29" fmla="*/ 18 h 90"/>
                <a:gd name="T30" fmla="*/ 0 w 951"/>
                <a:gd name="T31" fmla="*/ 24 h 90"/>
                <a:gd name="T32" fmla="*/ 6 w 951"/>
                <a:gd name="T33" fmla="*/ 30 h 90"/>
                <a:gd name="T34" fmla="*/ 24 w 951"/>
                <a:gd name="T35" fmla="*/ 36 h 90"/>
                <a:gd name="T36" fmla="*/ 54 w 951"/>
                <a:gd name="T37" fmla="*/ 42 h 90"/>
                <a:gd name="T38" fmla="*/ 102 w 951"/>
                <a:gd name="T39" fmla="*/ 54 h 90"/>
                <a:gd name="T40" fmla="*/ 168 w 951"/>
                <a:gd name="T41" fmla="*/ 60 h 90"/>
                <a:gd name="T42" fmla="*/ 251 w 951"/>
                <a:gd name="T43" fmla="*/ 66 h 90"/>
                <a:gd name="T44" fmla="*/ 341 w 951"/>
                <a:gd name="T45" fmla="*/ 78 h 90"/>
                <a:gd name="T46" fmla="*/ 449 w 951"/>
                <a:gd name="T47" fmla="*/ 84 h 90"/>
                <a:gd name="T48" fmla="*/ 568 w 951"/>
                <a:gd name="T49" fmla="*/ 84 h 90"/>
                <a:gd name="T50" fmla="*/ 694 w 951"/>
                <a:gd name="T51" fmla="*/ 90 h 90"/>
                <a:gd name="T52" fmla="*/ 825 w 951"/>
                <a:gd name="T53" fmla="*/ 90 h 90"/>
                <a:gd name="T54" fmla="*/ 951 w 951"/>
                <a:gd name="T55" fmla="*/ 90 h 90"/>
                <a:gd name="T56" fmla="*/ 951 w 951"/>
                <a:gd name="T57" fmla="*/ 6 h 90"/>
                <a:gd name="T58" fmla="*/ 831 w 951"/>
                <a:gd name="T59" fmla="*/ 6 h 90"/>
                <a:gd name="T60" fmla="*/ 772 w 951"/>
                <a:gd name="T61" fmla="*/ 6 h 90"/>
                <a:gd name="T62" fmla="*/ 700 w 951"/>
                <a:gd name="T63" fmla="*/ 0 h 90"/>
                <a:gd name="T64" fmla="*/ 700 w 951"/>
                <a:gd name="T65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2" name="Freeform 16"/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>
                <a:gd name="T0" fmla="*/ 102 w 102"/>
                <a:gd name="T1" fmla="*/ 0 h 155"/>
                <a:gd name="T2" fmla="*/ 0 w 102"/>
                <a:gd name="T3" fmla="*/ 12 h 155"/>
                <a:gd name="T4" fmla="*/ 30 w 102"/>
                <a:gd name="T5" fmla="*/ 72 h 155"/>
                <a:gd name="T6" fmla="*/ 30 w 102"/>
                <a:gd name="T7" fmla="*/ 155 h 155"/>
                <a:gd name="T8" fmla="*/ 72 w 102"/>
                <a:gd name="T9" fmla="*/ 155 h 155"/>
                <a:gd name="T10" fmla="*/ 72 w 102"/>
                <a:gd name="T11" fmla="*/ 66 h 155"/>
                <a:gd name="T12" fmla="*/ 102 w 102"/>
                <a:gd name="T13" fmla="*/ 0 h 155"/>
                <a:gd name="T14" fmla="*/ 102 w 102"/>
                <a:gd name="T1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3" name="Freeform 17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>
                <a:gd name="T0" fmla="*/ 48 w 90"/>
                <a:gd name="T1" fmla="*/ 96 h 96"/>
                <a:gd name="T2" fmla="*/ 72 w 90"/>
                <a:gd name="T3" fmla="*/ 72 h 96"/>
                <a:gd name="T4" fmla="*/ 84 w 90"/>
                <a:gd name="T5" fmla="*/ 48 h 96"/>
                <a:gd name="T6" fmla="*/ 90 w 90"/>
                <a:gd name="T7" fmla="*/ 36 h 96"/>
                <a:gd name="T8" fmla="*/ 84 w 90"/>
                <a:gd name="T9" fmla="*/ 24 h 96"/>
                <a:gd name="T10" fmla="*/ 66 w 90"/>
                <a:gd name="T11" fmla="*/ 6 h 96"/>
                <a:gd name="T12" fmla="*/ 42 w 90"/>
                <a:gd name="T13" fmla="*/ 0 h 96"/>
                <a:gd name="T14" fmla="*/ 24 w 90"/>
                <a:gd name="T15" fmla="*/ 0 h 96"/>
                <a:gd name="T16" fmla="*/ 12 w 90"/>
                <a:gd name="T17" fmla="*/ 12 h 96"/>
                <a:gd name="T18" fmla="*/ 6 w 90"/>
                <a:gd name="T19" fmla="*/ 24 h 96"/>
                <a:gd name="T20" fmla="*/ 0 w 90"/>
                <a:gd name="T21" fmla="*/ 36 h 96"/>
                <a:gd name="T22" fmla="*/ 12 w 90"/>
                <a:gd name="T23" fmla="*/ 66 h 96"/>
                <a:gd name="T24" fmla="*/ 30 w 90"/>
                <a:gd name="T25" fmla="*/ 84 h 96"/>
                <a:gd name="T26" fmla="*/ 48 w 90"/>
                <a:gd name="T27" fmla="*/ 96 h 96"/>
                <a:gd name="T28" fmla="*/ 48 w 90"/>
                <a:gd name="T29" fmla="*/ 96 h 96"/>
                <a:gd name="T30" fmla="*/ 48 w 90"/>
                <a:gd name="T31" fmla="*/ 12 h 96"/>
                <a:gd name="T32" fmla="*/ 66 w 90"/>
                <a:gd name="T33" fmla="*/ 18 h 96"/>
                <a:gd name="T34" fmla="*/ 72 w 90"/>
                <a:gd name="T35" fmla="*/ 24 h 96"/>
                <a:gd name="T36" fmla="*/ 72 w 90"/>
                <a:gd name="T37" fmla="*/ 36 h 96"/>
                <a:gd name="T38" fmla="*/ 72 w 90"/>
                <a:gd name="T39" fmla="*/ 48 h 96"/>
                <a:gd name="T40" fmla="*/ 54 w 90"/>
                <a:gd name="T41" fmla="*/ 66 h 96"/>
                <a:gd name="T42" fmla="*/ 48 w 90"/>
                <a:gd name="T43" fmla="*/ 78 h 96"/>
                <a:gd name="T44" fmla="*/ 30 w 90"/>
                <a:gd name="T45" fmla="*/ 66 h 96"/>
                <a:gd name="T46" fmla="*/ 24 w 90"/>
                <a:gd name="T47" fmla="*/ 48 h 96"/>
                <a:gd name="T48" fmla="*/ 18 w 90"/>
                <a:gd name="T49" fmla="*/ 30 h 96"/>
                <a:gd name="T50" fmla="*/ 30 w 90"/>
                <a:gd name="T51" fmla="*/ 12 h 96"/>
                <a:gd name="T52" fmla="*/ 48 w 90"/>
                <a:gd name="T53" fmla="*/ 12 h 96"/>
                <a:gd name="T54" fmla="*/ 48 w 90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4" name="Freeform 18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>
                <a:gd name="T0" fmla="*/ 0 w 90"/>
                <a:gd name="T1" fmla="*/ 90 h 108"/>
                <a:gd name="T2" fmla="*/ 12 w 90"/>
                <a:gd name="T3" fmla="*/ 102 h 108"/>
                <a:gd name="T4" fmla="*/ 24 w 90"/>
                <a:gd name="T5" fmla="*/ 108 h 108"/>
                <a:gd name="T6" fmla="*/ 54 w 90"/>
                <a:gd name="T7" fmla="*/ 108 h 108"/>
                <a:gd name="T8" fmla="*/ 78 w 90"/>
                <a:gd name="T9" fmla="*/ 96 h 108"/>
                <a:gd name="T10" fmla="*/ 90 w 90"/>
                <a:gd name="T11" fmla="*/ 72 h 108"/>
                <a:gd name="T12" fmla="*/ 84 w 90"/>
                <a:gd name="T13" fmla="*/ 42 h 108"/>
                <a:gd name="T14" fmla="*/ 66 w 90"/>
                <a:gd name="T15" fmla="*/ 24 h 108"/>
                <a:gd name="T16" fmla="*/ 54 w 90"/>
                <a:gd name="T17" fmla="*/ 12 h 108"/>
                <a:gd name="T18" fmla="*/ 48 w 90"/>
                <a:gd name="T19" fmla="*/ 6 h 108"/>
                <a:gd name="T20" fmla="*/ 48 w 90"/>
                <a:gd name="T21" fmla="*/ 6 h 108"/>
                <a:gd name="T22" fmla="*/ 48 w 90"/>
                <a:gd name="T23" fmla="*/ 0 h 108"/>
                <a:gd name="T24" fmla="*/ 24 w 90"/>
                <a:gd name="T25" fmla="*/ 24 h 108"/>
                <a:gd name="T26" fmla="*/ 6 w 90"/>
                <a:gd name="T27" fmla="*/ 48 h 108"/>
                <a:gd name="T28" fmla="*/ 0 w 90"/>
                <a:gd name="T29" fmla="*/ 66 h 108"/>
                <a:gd name="T30" fmla="*/ 0 w 90"/>
                <a:gd name="T31" fmla="*/ 90 h 108"/>
                <a:gd name="T32" fmla="*/ 0 w 90"/>
                <a:gd name="T33" fmla="*/ 90 h 108"/>
                <a:gd name="T34" fmla="*/ 12 w 90"/>
                <a:gd name="T35" fmla="*/ 66 h 108"/>
                <a:gd name="T36" fmla="*/ 18 w 90"/>
                <a:gd name="T37" fmla="*/ 48 h 108"/>
                <a:gd name="T38" fmla="*/ 30 w 90"/>
                <a:gd name="T39" fmla="*/ 36 h 108"/>
                <a:gd name="T40" fmla="*/ 42 w 90"/>
                <a:gd name="T41" fmla="*/ 24 h 108"/>
                <a:gd name="T42" fmla="*/ 48 w 90"/>
                <a:gd name="T43" fmla="*/ 18 h 108"/>
                <a:gd name="T44" fmla="*/ 66 w 90"/>
                <a:gd name="T45" fmla="*/ 30 h 108"/>
                <a:gd name="T46" fmla="*/ 72 w 90"/>
                <a:gd name="T47" fmla="*/ 48 h 108"/>
                <a:gd name="T48" fmla="*/ 78 w 90"/>
                <a:gd name="T49" fmla="*/ 72 h 108"/>
                <a:gd name="T50" fmla="*/ 78 w 90"/>
                <a:gd name="T51" fmla="*/ 84 h 108"/>
                <a:gd name="T52" fmla="*/ 66 w 90"/>
                <a:gd name="T53" fmla="*/ 96 h 108"/>
                <a:gd name="T54" fmla="*/ 42 w 90"/>
                <a:gd name="T55" fmla="*/ 102 h 108"/>
                <a:gd name="T56" fmla="*/ 30 w 90"/>
                <a:gd name="T57" fmla="*/ 96 h 108"/>
                <a:gd name="T58" fmla="*/ 18 w 90"/>
                <a:gd name="T59" fmla="*/ 90 h 108"/>
                <a:gd name="T60" fmla="*/ 12 w 90"/>
                <a:gd name="T61" fmla="*/ 78 h 108"/>
                <a:gd name="T62" fmla="*/ 12 w 90"/>
                <a:gd name="T63" fmla="*/ 66 h 108"/>
                <a:gd name="T64" fmla="*/ 12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5" name="Freeform 19"/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>
                <a:gd name="T0" fmla="*/ 102 w 102"/>
                <a:gd name="T1" fmla="*/ 0 h 156"/>
                <a:gd name="T2" fmla="*/ 0 w 102"/>
                <a:gd name="T3" fmla="*/ 6 h 156"/>
                <a:gd name="T4" fmla="*/ 30 w 102"/>
                <a:gd name="T5" fmla="*/ 72 h 156"/>
                <a:gd name="T6" fmla="*/ 30 w 102"/>
                <a:gd name="T7" fmla="*/ 156 h 156"/>
                <a:gd name="T8" fmla="*/ 72 w 102"/>
                <a:gd name="T9" fmla="*/ 156 h 156"/>
                <a:gd name="T10" fmla="*/ 72 w 102"/>
                <a:gd name="T11" fmla="*/ 66 h 156"/>
                <a:gd name="T12" fmla="*/ 102 w 102"/>
                <a:gd name="T13" fmla="*/ 0 h 156"/>
                <a:gd name="T14" fmla="*/ 102 w 102"/>
                <a:gd name="T1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6" name="Freeform 20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>
                <a:gd name="T0" fmla="*/ 42 w 84"/>
                <a:gd name="T1" fmla="*/ 96 h 96"/>
                <a:gd name="T2" fmla="*/ 66 w 84"/>
                <a:gd name="T3" fmla="*/ 78 h 96"/>
                <a:gd name="T4" fmla="*/ 84 w 84"/>
                <a:gd name="T5" fmla="*/ 54 h 96"/>
                <a:gd name="T6" fmla="*/ 84 w 84"/>
                <a:gd name="T7" fmla="*/ 30 h 96"/>
                <a:gd name="T8" fmla="*/ 66 w 84"/>
                <a:gd name="T9" fmla="*/ 6 h 96"/>
                <a:gd name="T10" fmla="*/ 42 w 84"/>
                <a:gd name="T11" fmla="*/ 0 h 96"/>
                <a:gd name="T12" fmla="*/ 24 w 84"/>
                <a:gd name="T13" fmla="*/ 6 h 96"/>
                <a:gd name="T14" fmla="*/ 12 w 84"/>
                <a:gd name="T15" fmla="*/ 18 h 96"/>
                <a:gd name="T16" fmla="*/ 6 w 84"/>
                <a:gd name="T17" fmla="*/ 30 h 96"/>
                <a:gd name="T18" fmla="*/ 0 w 84"/>
                <a:gd name="T19" fmla="*/ 42 h 96"/>
                <a:gd name="T20" fmla="*/ 12 w 84"/>
                <a:gd name="T21" fmla="*/ 66 h 96"/>
                <a:gd name="T22" fmla="*/ 30 w 84"/>
                <a:gd name="T23" fmla="*/ 84 h 96"/>
                <a:gd name="T24" fmla="*/ 42 w 84"/>
                <a:gd name="T25" fmla="*/ 96 h 96"/>
                <a:gd name="T26" fmla="*/ 42 w 84"/>
                <a:gd name="T27" fmla="*/ 96 h 96"/>
                <a:gd name="T28" fmla="*/ 48 w 84"/>
                <a:gd name="T29" fmla="*/ 12 h 96"/>
                <a:gd name="T30" fmla="*/ 66 w 84"/>
                <a:gd name="T31" fmla="*/ 18 h 96"/>
                <a:gd name="T32" fmla="*/ 72 w 84"/>
                <a:gd name="T33" fmla="*/ 30 h 96"/>
                <a:gd name="T34" fmla="*/ 72 w 84"/>
                <a:gd name="T35" fmla="*/ 42 h 96"/>
                <a:gd name="T36" fmla="*/ 66 w 84"/>
                <a:gd name="T37" fmla="*/ 54 h 96"/>
                <a:gd name="T38" fmla="*/ 54 w 84"/>
                <a:gd name="T39" fmla="*/ 72 h 96"/>
                <a:gd name="T40" fmla="*/ 42 w 84"/>
                <a:gd name="T41" fmla="*/ 84 h 96"/>
                <a:gd name="T42" fmla="*/ 42 w 84"/>
                <a:gd name="T43" fmla="*/ 84 h 96"/>
                <a:gd name="T44" fmla="*/ 30 w 84"/>
                <a:gd name="T45" fmla="*/ 72 h 96"/>
                <a:gd name="T46" fmla="*/ 18 w 84"/>
                <a:gd name="T47" fmla="*/ 54 h 96"/>
                <a:gd name="T48" fmla="*/ 18 w 84"/>
                <a:gd name="T49" fmla="*/ 30 h 96"/>
                <a:gd name="T50" fmla="*/ 30 w 84"/>
                <a:gd name="T51" fmla="*/ 18 h 96"/>
                <a:gd name="T52" fmla="*/ 48 w 84"/>
                <a:gd name="T53" fmla="*/ 12 h 96"/>
                <a:gd name="T54" fmla="*/ 48 w 84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7" name="Freeform 21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>
                <a:gd name="T0" fmla="*/ 6 w 90"/>
                <a:gd name="T1" fmla="*/ 90 h 108"/>
                <a:gd name="T2" fmla="*/ 18 w 90"/>
                <a:gd name="T3" fmla="*/ 102 h 108"/>
                <a:gd name="T4" fmla="*/ 30 w 90"/>
                <a:gd name="T5" fmla="*/ 108 h 108"/>
                <a:gd name="T6" fmla="*/ 60 w 90"/>
                <a:gd name="T7" fmla="*/ 108 h 108"/>
                <a:gd name="T8" fmla="*/ 84 w 90"/>
                <a:gd name="T9" fmla="*/ 96 h 108"/>
                <a:gd name="T10" fmla="*/ 90 w 90"/>
                <a:gd name="T11" fmla="*/ 84 h 108"/>
                <a:gd name="T12" fmla="*/ 90 w 90"/>
                <a:gd name="T13" fmla="*/ 66 h 108"/>
                <a:gd name="T14" fmla="*/ 84 w 90"/>
                <a:gd name="T15" fmla="*/ 36 h 108"/>
                <a:gd name="T16" fmla="*/ 72 w 90"/>
                <a:gd name="T17" fmla="*/ 18 h 108"/>
                <a:gd name="T18" fmla="*/ 60 w 90"/>
                <a:gd name="T19" fmla="*/ 6 h 108"/>
                <a:gd name="T20" fmla="*/ 54 w 90"/>
                <a:gd name="T21" fmla="*/ 0 h 108"/>
                <a:gd name="T22" fmla="*/ 54 w 90"/>
                <a:gd name="T23" fmla="*/ 0 h 108"/>
                <a:gd name="T24" fmla="*/ 48 w 90"/>
                <a:gd name="T25" fmla="*/ 0 h 108"/>
                <a:gd name="T26" fmla="*/ 24 w 90"/>
                <a:gd name="T27" fmla="*/ 24 h 108"/>
                <a:gd name="T28" fmla="*/ 12 w 90"/>
                <a:gd name="T29" fmla="*/ 48 h 108"/>
                <a:gd name="T30" fmla="*/ 0 w 90"/>
                <a:gd name="T31" fmla="*/ 66 h 108"/>
                <a:gd name="T32" fmla="*/ 6 w 90"/>
                <a:gd name="T33" fmla="*/ 90 h 108"/>
                <a:gd name="T34" fmla="*/ 6 w 90"/>
                <a:gd name="T35" fmla="*/ 90 h 108"/>
                <a:gd name="T36" fmla="*/ 18 w 90"/>
                <a:gd name="T37" fmla="*/ 66 h 108"/>
                <a:gd name="T38" fmla="*/ 24 w 90"/>
                <a:gd name="T39" fmla="*/ 48 h 108"/>
                <a:gd name="T40" fmla="*/ 36 w 90"/>
                <a:gd name="T41" fmla="*/ 30 h 108"/>
                <a:gd name="T42" fmla="*/ 42 w 90"/>
                <a:gd name="T43" fmla="*/ 18 h 108"/>
                <a:gd name="T44" fmla="*/ 48 w 90"/>
                <a:gd name="T45" fmla="*/ 12 h 108"/>
                <a:gd name="T46" fmla="*/ 78 w 90"/>
                <a:gd name="T47" fmla="*/ 42 h 108"/>
                <a:gd name="T48" fmla="*/ 84 w 90"/>
                <a:gd name="T49" fmla="*/ 66 h 108"/>
                <a:gd name="T50" fmla="*/ 66 w 90"/>
                <a:gd name="T51" fmla="*/ 90 h 108"/>
                <a:gd name="T52" fmla="*/ 54 w 90"/>
                <a:gd name="T53" fmla="*/ 96 h 108"/>
                <a:gd name="T54" fmla="*/ 42 w 90"/>
                <a:gd name="T55" fmla="*/ 96 h 108"/>
                <a:gd name="T56" fmla="*/ 30 w 90"/>
                <a:gd name="T57" fmla="*/ 96 h 108"/>
                <a:gd name="T58" fmla="*/ 24 w 90"/>
                <a:gd name="T59" fmla="*/ 84 h 108"/>
                <a:gd name="T60" fmla="*/ 18 w 90"/>
                <a:gd name="T61" fmla="*/ 78 h 108"/>
                <a:gd name="T62" fmla="*/ 18 w 90"/>
                <a:gd name="T63" fmla="*/ 66 h 108"/>
                <a:gd name="T64" fmla="*/ 18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8" name="Freeform 22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>
                <a:gd name="T0" fmla="*/ 30 w 66"/>
                <a:gd name="T1" fmla="*/ 96 h 96"/>
                <a:gd name="T2" fmla="*/ 54 w 66"/>
                <a:gd name="T3" fmla="*/ 72 h 96"/>
                <a:gd name="T4" fmla="*/ 66 w 66"/>
                <a:gd name="T5" fmla="*/ 48 h 96"/>
                <a:gd name="T6" fmla="*/ 66 w 66"/>
                <a:gd name="T7" fmla="*/ 24 h 96"/>
                <a:gd name="T8" fmla="*/ 54 w 66"/>
                <a:gd name="T9" fmla="*/ 6 h 96"/>
                <a:gd name="T10" fmla="*/ 30 w 66"/>
                <a:gd name="T11" fmla="*/ 0 h 96"/>
                <a:gd name="T12" fmla="*/ 18 w 66"/>
                <a:gd name="T13" fmla="*/ 0 h 96"/>
                <a:gd name="T14" fmla="*/ 6 w 66"/>
                <a:gd name="T15" fmla="*/ 12 h 96"/>
                <a:gd name="T16" fmla="*/ 0 w 66"/>
                <a:gd name="T17" fmla="*/ 36 h 96"/>
                <a:gd name="T18" fmla="*/ 6 w 66"/>
                <a:gd name="T19" fmla="*/ 60 h 96"/>
                <a:gd name="T20" fmla="*/ 18 w 66"/>
                <a:gd name="T21" fmla="*/ 84 h 96"/>
                <a:gd name="T22" fmla="*/ 30 w 66"/>
                <a:gd name="T23" fmla="*/ 96 h 96"/>
                <a:gd name="T24" fmla="*/ 30 w 66"/>
                <a:gd name="T25" fmla="*/ 96 h 96"/>
                <a:gd name="T26" fmla="*/ 30 w 66"/>
                <a:gd name="T27" fmla="*/ 12 h 96"/>
                <a:gd name="T28" fmla="*/ 48 w 66"/>
                <a:gd name="T29" fmla="*/ 18 h 96"/>
                <a:gd name="T30" fmla="*/ 54 w 66"/>
                <a:gd name="T31" fmla="*/ 24 h 96"/>
                <a:gd name="T32" fmla="*/ 54 w 66"/>
                <a:gd name="T33" fmla="*/ 36 h 96"/>
                <a:gd name="T34" fmla="*/ 48 w 66"/>
                <a:gd name="T35" fmla="*/ 48 h 96"/>
                <a:gd name="T36" fmla="*/ 36 w 66"/>
                <a:gd name="T37" fmla="*/ 66 h 96"/>
                <a:gd name="T38" fmla="*/ 30 w 66"/>
                <a:gd name="T39" fmla="*/ 78 h 96"/>
                <a:gd name="T40" fmla="*/ 18 w 66"/>
                <a:gd name="T41" fmla="*/ 66 h 96"/>
                <a:gd name="T42" fmla="*/ 12 w 66"/>
                <a:gd name="T43" fmla="*/ 48 h 96"/>
                <a:gd name="T44" fmla="*/ 6 w 66"/>
                <a:gd name="T45" fmla="*/ 30 h 96"/>
                <a:gd name="T46" fmla="*/ 18 w 66"/>
                <a:gd name="T47" fmla="*/ 12 h 96"/>
                <a:gd name="T48" fmla="*/ 30 w 66"/>
                <a:gd name="T49" fmla="*/ 12 h 96"/>
                <a:gd name="T50" fmla="*/ 30 w 66"/>
                <a:gd name="T51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9" name="Freeform 23"/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>
                <a:gd name="T0" fmla="*/ 2577 w 2594"/>
                <a:gd name="T1" fmla="*/ 0 h 444"/>
                <a:gd name="T2" fmla="*/ 2594 w 2594"/>
                <a:gd name="T3" fmla="*/ 72 h 444"/>
                <a:gd name="T4" fmla="*/ 6 w 2594"/>
                <a:gd name="T5" fmla="*/ 444 h 444"/>
                <a:gd name="T6" fmla="*/ 0 w 2594"/>
                <a:gd name="T7" fmla="*/ 396 h 444"/>
                <a:gd name="T8" fmla="*/ 1225 w 2594"/>
                <a:gd name="T9" fmla="*/ 96 h 444"/>
                <a:gd name="T10" fmla="*/ 1351 w 2594"/>
                <a:gd name="T11" fmla="*/ 78 h 444"/>
                <a:gd name="T12" fmla="*/ 2577 w 2594"/>
                <a:gd name="T13" fmla="*/ 0 h 444"/>
                <a:gd name="T14" fmla="*/ 2577 w 2594"/>
                <a:gd name="T15" fmla="*/ 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0" name="Freeform 24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>
                <a:gd name="T0" fmla="*/ 36 w 84"/>
                <a:gd name="T1" fmla="*/ 95 h 95"/>
                <a:gd name="T2" fmla="*/ 60 w 84"/>
                <a:gd name="T3" fmla="*/ 77 h 95"/>
                <a:gd name="T4" fmla="*/ 78 w 84"/>
                <a:gd name="T5" fmla="*/ 53 h 95"/>
                <a:gd name="T6" fmla="*/ 84 w 84"/>
                <a:gd name="T7" fmla="*/ 42 h 95"/>
                <a:gd name="T8" fmla="*/ 84 w 84"/>
                <a:gd name="T9" fmla="*/ 30 h 95"/>
                <a:gd name="T10" fmla="*/ 72 w 84"/>
                <a:gd name="T11" fmla="*/ 6 h 95"/>
                <a:gd name="T12" fmla="*/ 42 w 84"/>
                <a:gd name="T13" fmla="*/ 0 h 95"/>
                <a:gd name="T14" fmla="*/ 30 w 84"/>
                <a:gd name="T15" fmla="*/ 0 h 95"/>
                <a:gd name="T16" fmla="*/ 12 w 84"/>
                <a:gd name="T17" fmla="*/ 12 h 95"/>
                <a:gd name="T18" fmla="*/ 0 w 84"/>
                <a:gd name="T19" fmla="*/ 24 h 95"/>
                <a:gd name="T20" fmla="*/ 0 w 84"/>
                <a:gd name="T21" fmla="*/ 36 h 95"/>
                <a:gd name="T22" fmla="*/ 6 w 84"/>
                <a:gd name="T23" fmla="*/ 59 h 95"/>
                <a:gd name="T24" fmla="*/ 24 w 84"/>
                <a:gd name="T25" fmla="*/ 83 h 95"/>
                <a:gd name="T26" fmla="*/ 36 w 84"/>
                <a:gd name="T27" fmla="*/ 95 h 95"/>
                <a:gd name="T28" fmla="*/ 36 w 84"/>
                <a:gd name="T29" fmla="*/ 95 h 95"/>
                <a:gd name="T30" fmla="*/ 48 w 84"/>
                <a:gd name="T31" fmla="*/ 12 h 95"/>
                <a:gd name="T32" fmla="*/ 66 w 84"/>
                <a:gd name="T33" fmla="*/ 18 h 95"/>
                <a:gd name="T34" fmla="*/ 72 w 84"/>
                <a:gd name="T35" fmla="*/ 30 h 95"/>
                <a:gd name="T36" fmla="*/ 72 w 84"/>
                <a:gd name="T37" fmla="*/ 42 h 95"/>
                <a:gd name="T38" fmla="*/ 66 w 84"/>
                <a:gd name="T39" fmla="*/ 53 h 95"/>
                <a:gd name="T40" fmla="*/ 48 w 84"/>
                <a:gd name="T41" fmla="*/ 71 h 95"/>
                <a:gd name="T42" fmla="*/ 42 w 84"/>
                <a:gd name="T43" fmla="*/ 77 h 95"/>
                <a:gd name="T44" fmla="*/ 36 w 84"/>
                <a:gd name="T45" fmla="*/ 77 h 95"/>
                <a:gd name="T46" fmla="*/ 24 w 84"/>
                <a:gd name="T47" fmla="*/ 65 h 95"/>
                <a:gd name="T48" fmla="*/ 18 w 84"/>
                <a:gd name="T49" fmla="*/ 48 h 95"/>
                <a:gd name="T50" fmla="*/ 18 w 84"/>
                <a:gd name="T51" fmla="*/ 30 h 95"/>
                <a:gd name="T52" fmla="*/ 30 w 84"/>
                <a:gd name="T53" fmla="*/ 12 h 95"/>
                <a:gd name="T54" fmla="*/ 48 w 84"/>
                <a:gd name="T55" fmla="*/ 12 h 95"/>
                <a:gd name="T56" fmla="*/ 48 w 84"/>
                <a:gd name="T57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1" name="Freeform 25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>
                <a:gd name="T0" fmla="*/ 12 w 90"/>
                <a:gd name="T1" fmla="*/ 96 h 108"/>
                <a:gd name="T2" fmla="*/ 24 w 90"/>
                <a:gd name="T3" fmla="*/ 108 h 108"/>
                <a:gd name="T4" fmla="*/ 42 w 90"/>
                <a:gd name="T5" fmla="*/ 108 h 108"/>
                <a:gd name="T6" fmla="*/ 66 w 90"/>
                <a:gd name="T7" fmla="*/ 102 h 108"/>
                <a:gd name="T8" fmla="*/ 84 w 90"/>
                <a:gd name="T9" fmla="*/ 78 h 108"/>
                <a:gd name="T10" fmla="*/ 90 w 90"/>
                <a:gd name="T11" fmla="*/ 66 h 108"/>
                <a:gd name="T12" fmla="*/ 84 w 90"/>
                <a:gd name="T13" fmla="*/ 48 h 108"/>
                <a:gd name="T14" fmla="*/ 66 w 90"/>
                <a:gd name="T15" fmla="*/ 24 h 108"/>
                <a:gd name="T16" fmla="*/ 48 w 90"/>
                <a:gd name="T17" fmla="*/ 12 h 108"/>
                <a:gd name="T18" fmla="*/ 36 w 90"/>
                <a:gd name="T19" fmla="*/ 0 h 108"/>
                <a:gd name="T20" fmla="*/ 30 w 90"/>
                <a:gd name="T21" fmla="*/ 0 h 108"/>
                <a:gd name="T22" fmla="*/ 30 w 90"/>
                <a:gd name="T23" fmla="*/ 0 h 108"/>
                <a:gd name="T24" fmla="*/ 24 w 90"/>
                <a:gd name="T25" fmla="*/ 0 h 108"/>
                <a:gd name="T26" fmla="*/ 12 w 90"/>
                <a:gd name="T27" fmla="*/ 30 h 108"/>
                <a:gd name="T28" fmla="*/ 0 w 90"/>
                <a:gd name="T29" fmla="*/ 54 h 108"/>
                <a:gd name="T30" fmla="*/ 0 w 90"/>
                <a:gd name="T31" fmla="*/ 78 h 108"/>
                <a:gd name="T32" fmla="*/ 12 w 90"/>
                <a:gd name="T33" fmla="*/ 96 h 108"/>
                <a:gd name="T34" fmla="*/ 12 w 90"/>
                <a:gd name="T35" fmla="*/ 96 h 108"/>
                <a:gd name="T36" fmla="*/ 12 w 90"/>
                <a:gd name="T37" fmla="*/ 72 h 108"/>
                <a:gd name="T38" fmla="*/ 18 w 90"/>
                <a:gd name="T39" fmla="*/ 54 h 108"/>
                <a:gd name="T40" fmla="*/ 24 w 90"/>
                <a:gd name="T41" fmla="*/ 36 h 108"/>
                <a:gd name="T42" fmla="*/ 30 w 90"/>
                <a:gd name="T43" fmla="*/ 18 h 108"/>
                <a:gd name="T44" fmla="*/ 30 w 90"/>
                <a:gd name="T45" fmla="*/ 12 h 108"/>
                <a:gd name="T46" fmla="*/ 48 w 90"/>
                <a:gd name="T47" fmla="*/ 24 h 108"/>
                <a:gd name="T48" fmla="*/ 66 w 90"/>
                <a:gd name="T49" fmla="*/ 36 h 108"/>
                <a:gd name="T50" fmla="*/ 78 w 90"/>
                <a:gd name="T51" fmla="*/ 54 h 108"/>
                <a:gd name="T52" fmla="*/ 78 w 90"/>
                <a:gd name="T53" fmla="*/ 72 h 108"/>
                <a:gd name="T54" fmla="*/ 72 w 90"/>
                <a:gd name="T55" fmla="*/ 84 h 108"/>
                <a:gd name="T56" fmla="*/ 48 w 90"/>
                <a:gd name="T57" fmla="*/ 96 h 108"/>
                <a:gd name="T58" fmla="*/ 36 w 90"/>
                <a:gd name="T59" fmla="*/ 96 h 108"/>
                <a:gd name="T60" fmla="*/ 24 w 90"/>
                <a:gd name="T61" fmla="*/ 90 h 108"/>
                <a:gd name="T62" fmla="*/ 18 w 90"/>
                <a:gd name="T63" fmla="*/ 84 h 108"/>
                <a:gd name="T64" fmla="*/ 12 w 90"/>
                <a:gd name="T65" fmla="*/ 72 h 108"/>
                <a:gd name="T66" fmla="*/ 12 w 90"/>
                <a:gd name="T67" fmla="*/ 7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2" name="Freeform 26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>
                <a:gd name="T0" fmla="*/ 71 w 71"/>
                <a:gd name="T1" fmla="*/ 90 h 90"/>
                <a:gd name="T2" fmla="*/ 71 w 71"/>
                <a:gd name="T3" fmla="*/ 60 h 90"/>
                <a:gd name="T4" fmla="*/ 71 w 71"/>
                <a:gd name="T5" fmla="*/ 36 h 90"/>
                <a:gd name="T6" fmla="*/ 60 w 71"/>
                <a:gd name="T7" fmla="*/ 12 h 90"/>
                <a:gd name="T8" fmla="*/ 36 w 71"/>
                <a:gd name="T9" fmla="*/ 0 h 90"/>
                <a:gd name="T10" fmla="*/ 12 w 71"/>
                <a:gd name="T11" fmla="*/ 12 h 90"/>
                <a:gd name="T12" fmla="*/ 0 w 71"/>
                <a:gd name="T13" fmla="*/ 36 h 90"/>
                <a:gd name="T14" fmla="*/ 6 w 71"/>
                <a:gd name="T15" fmla="*/ 60 h 90"/>
                <a:gd name="T16" fmla="*/ 30 w 71"/>
                <a:gd name="T17" fmla="*/ 78 h 90"/>
                <a:gd name="T18" fmla="*/ 54 w 71"/>
                <a:gd name="T19" fmla="*/ 90 h 90"/>
                <a:gd name="T20" fmla="*/ 71 w 71"/>
                <a:gd name="T21" fmla="*/ 90 h 90"/>
                <a:gd name="T22" fmla="*/ 71 w 71"/>
                <a:gd name="T23" fmla="*/ 90 h 90"/>
                <a:gd name="T24" fmla="*/ 24 w 71"/>
                <a:gd name="T25" fmla="*/ 18 h 90"/>
                <a:gd name="T26" fmla="*/ 42 w 71"/>
                <a:gd name="T27" fmla="*/ 18 h 90"/>
                <a:gd name="T28" fmla="*/ 54 w 71"/>
                <a:gd name="T29" fmla="*/ 18 h 90"/>
                <a:gd name="T30" fmla="*/ 60 w 71"/>
                <a:gd name="T31" fmla="*/ 42 h 90"/>
                <a:gd name="T32" fmla="*/ 60 w 71"/>
                <a:gd name="T33" fmla="*/ 66 h 90"/>
                <a:gd name="T34" fmla="*/ 60 w 71"/>
                <a:gd name="T35" fmla="*/ 72 h 90"/>
                <a:gd name="T36" fmla="*/ 60 w 71"/>
                <a:gd name="T37" fmla="*/ 78 h 90"/>
                <a:gd name="T38" fmla="*/ 42 w 71"/>
                <a:gd name="T39" fmla="*/ 72 h 90"/>
                <a:gd name="T40" fmla="*/ 24 w 71"/>
                <a:gd name="T41" fmla="*/ 66 h 90"/>
                <a:gd name="T42" fmla="*/ 12 w 71"/>
                <a:gd name="T43" fmla="*/ 48 h 90"/>
                <a:gd name="T44" fmla="*/ 12 w 71"/>
                <a:gd name="T45" fmla="*/ 30 h 90"/>
                <a:gd name="T46" fmla="*/ 24 w 71"/>
                <a:gd name="T47" fmla="*/ 18 h 90"/>
                <a:gd name="T48" fmla="*/ 24 w 71"/>
                <a:gd name="T49" fmla="*/ 1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3" name="Oval 27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4" name="Oval 28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5" name="Oval 29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6" name="Freeform 30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>
                <a:gd name="T0" fmla="*/ 66 w 90"/>
                <a:gd name="T1" fmla="*/ 96 h 96"/>
                <a:gd name="T2" fmla="*/ 78 w 90"/>
                <a:gd name="T3" fmla="*/ 66 h 96"/>
                <a:gd name="T4" fmla="*/ 90 w 90"/>
                <a:gd name="T5" fmla="*/ 42 h 96"/>
                <a:gd name="T6" fmla="*/ 78 w 90"/>
                <a:gd name="T7" fmla="*/ 18 h 96"/>
                <a:gd name="T8" fmla="*/ 60 w 90"/>
                <a:gd name="T9" fmla="*/ 0 h 96"/>
                <a:gd name="T10" fmla="*/ 30 w 90"/>
                <a:gd name="T11" fmla="*/ 6 h 96"/>
                <a:gd name="T12" fmla="*/ 18 w 90"/>
                <a:gd name="T13" fmla="*/ 18 h 96"/>
                <a:gd name="T14" fmla="*/ 6 w 90"/>
                <a:gd name="T15" fmla="*/ 30 h 96"/>
                <a:gd name="T16" fmla="*/ 0 w 90"/>
                <a:gd name="T17" fmla="*/ 42 h 96"/>
                <a:gd name="T18" fmla="*/ 6 w 90"/>
                <a:gd name="T19" fmla="*/ 60 h 96"/>
                <a:gd name="T20" fmla="*/ 24 w 90"/>
                <a:gd name="T21" fmla="*/ 78 h 96"/>
                <a:gd name="T22" fmla="*/ 48 w 90"/>
                <a:gd name="T23" fmla="*/ 90 h 96"/>
                <a:gd name="T24" fmla="*/ 66 w 90"/>
                <a:gd name="T25" fmla="*/ 96 h 96"/>
                <a:gd name="T26" fmla="*/ 66 w 90"/>
                <a:gd name="T27" fmla="*/ 96 h 96"/>
                <a:gd name="T28" fmla="*/ 42 w 90"/>
                <a:gd name="T29" fmla="*/ 18 h 96"/>
                <a:gd name="T30" fmla="*/ 60 w 90"/>
                <a:gd name="T31" fmla="*/ 18 h 96"/>
                <a:gd name="T32" fmla="*/ 72 w 90"/>
                <a:gd name="T33" fmla="*/ 24 h 96"/>
                <a:gd name="T34" fmla="*/ 72 w 90"/>
                <a:gd name="T35" fmla="*/ 36 h 96"/>
                <a:gd name="T36" fmla="*/ 72 w 90"/>
                <a:gd name="T37" fmla="*/ 48 h 96"/>
                <a:gd name="T38" fmla="*/ 66 w 90"/>
                <a:gd name="T39" fmla="*/ 72 h 96"/>
                <a:gd name="T40" fmla="*/ 60 w 90"/>
                <a:gd name="T41" fmla="*/ 78 h 96"/>
                <a:gd name="T42" fmla="*/ 60 w 90"/>
                <a:gd name="T43" fmla="*/ 84 h 96"/>
                <a:gd name="T44" fmla="*/ 42 w 90"/>
                <a:gd name="T45" fmla="*/ 72 h 96"/>
                <a:gd name="T46" fmla="*/ 30 w 90"/>
                <a:gd name="T47" fmla="*/ 66 h 96"/>
                <a:gd name="T48" fmla="*/ 18 w 90"/>
                <a:gd name="T49" fmla="*/ 42 h 96"/>
                <a:gd name="T50" fmla="*/ 24 w 90"/>
                <a:gd name="T51" fmla="*/ 30 h 96"/>
                <a:gd name="T52" fmla="*/ 42 w 90"/>
                <a:gd name="T53" fmla="*/ 18 h 96"/>
                <a:gd name="T54" fmla="*/ 42 w 90"/>
                <a:gd name="T55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7" name="Freeform 31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>
                <a:gd name="T0" fmla="*/ 0 w 72"/>
                <a:gd name="T1" fmla="*/ 90 h 108"/>
                <a:gd name="T2" fmla="*/ 12 w 72"/>
                <a:gd name="T3" fmla="*/ 102 h 108"/>
                <a:gd name="T4" fmla="*/ 24 w 72"/>
                <a:gd name="T5" fmla="*/ 108 h 108"/>
                <a:gd name="T6" fmla="*/ 48 w 72"/>
                <a:gd name="T7" fmla="*/ 108 h 108"/>
                <a:gd name="T8" fmla="*/ 66 w 72"/>
                <a:gd name="T9" fmla="*/ 96 h 108"/>
                <a:gd name="T10" fmla="*/ 72 w 72"/>
                <a:gd name="T11" fmla="*/ 66 h 108"/>
                <a:gd name="T12" fmla="*/ 66 w 72"/>
                <a:gd name="T13" fmla="*/ 42 h 108"/>
                <a:gd name="T14" fmla="*/ 60 w 72"/>
                <a:gd name="T15" fmla="*/ 18 h 108"/>
                <a:gd name="T16" fmla="*/ 48 w 72"/>
                <a:gd name="T17" fmla="*/ 6 h 108"/>
                <a:gd name="T18" fmla="*/ 42 w 72"/>
                <a:gd name="T19" fmla="*/ 0 h 108"/>
                <a:gd name="T20" fmla="*/ 42 w 72"/>
                <a:gd name="T21" fmla="*/ 0 h 108"/>
                <a:gd name="T22" fmla="*/ 36 w 72"/>
                <a:gd name="T23" fmla="*/ 0 h 108"/>
                <a:gd name="T24" fmla="*/ 18 w 72"/>
                <a:gd name="T25" fmla="*/ 24 h 108"/>
                <a:gd name="T26" fmla="*/ 6 w 72"/>
                <a:gd name="T27" fmla="*/ 48 h 108"/>
                <a:gd name="T28" fmla="*/ 0 w 72"/>
                <a:gd name="T29" fmla="*/ 66 h 108"/>
                <a:gd name="T30" fmla="*/ 0 w 72"/>
                <a:gd name="T31" fmla="*/ 90 h 108"/>
                <a:gd name="T32" fmla="*/ 0 w 72"/>
                <a:gd name="T33" fmla="*/ 90 h 108"/>
                <a:gd name="T34" fmla="*/ 12 w 72"/>
                <a:gd name="T35" fmla="*/ 66 h 108"/>
                <a:gd name="T36" fmla="*/ 18 w 72"/>
                <a:gd name="T37" fmla="*/ 48 h 108"/>
                <a:gd name="T38" fmla="*/ 24 w 72"/>
                <a:gd name="T39" fmla="*/ 36 h 108"/>
                <a:gd name="T40" fmla="*/ 30 w 72"/>
                <a:gd name="T41" fmla="*/ 24 h 108"/>
                <a:gd name="T42" fmla="*/ 36 w 72"/>
                <a:gd name="T43" fmla="*/ 18 h 108"/>
                <a:gd name="T44" fmla="*/ 54 w 72"/>
                <a:gd name="T45" fmla="*/ 30 h 108"/>
                <a:gd name="T46" fmla="*/ 60 w 72"/>
                <a:gd name="T47" fmla="*/ 48 h 108"/>
                <a:gd name="T48" fmla="*/ 66 w 72"/>
                <a:gd name="T49" fmla="*/ 72 h 108"/>
                <a:gd name="T50" fmla="*/ 66 w 72"/>
                <a:gd name="T51" fmla="*/ 84 h 108"/>
                <a:gd name="T52" fmla="*/ 54 w 72"/>
                <a:gd name="T53" fmla="*/ 96 h 108"/>
                <a:gd name="T54" fmla="*/ 30 w 72"/>
                <a:gd name="T55" fmla="*/ 102 h 108"/>
                <a:gd name="T56" fmla="*/ 24 w 72"/>
                <a:gd name="T57" fmla="*/ 96 h 108"/>
                <a:gd name="T58" fmla="*/ 12 w 72"/>
                <a:gd name="T59" fmla="*/ 90 h 108"/>
                <a:gd name="T60" fmla="*/ 12 w 72"/>
                <a:gd name="T61" fmla="*/ 78 h 108"/>
                <a:gd name="T62" fmla="*/ 12 w 72"/>
                <a:gd name="T63" fmla="*/ 66 h 108"/>
                <a:gd name="T64" fmla="*/ 12 w 72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8" name="Rectangle 32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9" name="Rectangle 33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90" name="AutoShape 34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91" name="Freeform 35"/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>
                <a:gd name="T0" fmla="*/ 252 w 252"/>
                <a:gd name="T1" fmla="*/ 1576 h 1576"/>
                <a:gd name="T2" fmla="*/ 12 w 252"/>
                <a:gd name="T3" fmla="*/ 84 h 1576"/>
                <a:gd name="T4" fmla="*/ 12 w 252"/>
                <a:gd name="T5" fmla="*/ 60 h 1576"/>
                <a:gd name="T6" fmla="*/ 0 w 252"/>
                <a:gd name="T7" fmla="*/ 12 h 1576"/>
                <a:gd name="T8" fmla="*/ 72 w 252"/>
                <a:gd name="T9" fmla="*/ 0 h 1576"/>
                <a:gd name="T10" fmla="*/ 72 w 252"/>
                <a:gd name="T11" fmla="*/ 0 h 1576"/>
                <a:gd name="T12" fmla="*/ 78 w 252"/>
                <a:gd name="T13" fmla="*/ 48 h 1576"/>
                <a:gd name="T14" fmla="*/ 88 w 252"/>
                <a:gd name="T15" fmla="*/ 66 h 1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92" name="Freeform 36"/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>
                <a:gd name="T0" fmla="*/ 161 w 316"/>
                <a:gd name="T1" fmla="*/ 0 h 138"/>
                <a:gd name="T2" fmla="*/ 227 w 316"/>
                <a:gd name="T3" fmla="*/ 6 h 138"/>
                <a:gd name="T4" fmla="*/ 275 w 316"/>
                <a:gd name="T5" fmla="*/ 36 h 138"/>
                <a:gd name="T6" fmla="*/ 304 w 316"/>
                <a:gd name="T7" fmla="*/ 78 h 138"/>
                <a:gd name="T8" fmla="*/ 316 w 316"/>
                <a:gd name="T9" fmla="*/ 138 h 138"/>
                <a:gd name="T10" fmla="*/ 0 w 316"/>
                <a:gd name="T11" fmla="*/ 138 h 138"/>
                <a:gd name="T12" fmla="*/ 11 w 316"/>
                <a:gd name="T13" fmla="*/ 78 h 138"/>
                <a:gd name="T14" fmla="*/ 47 w 316"/>
                <a:gd name="T15" fmla="*/ 36 h 138"/>
                <a:gd name="T16" fmla="*/ 95 w 316"/>
                <a:gd name="T17" fmla="*/ 6 h 138"/>
                <a:gd name="T18" fmla="*/ 161 w 316"/>
                <a:gd name="T19" fmla="*/ 0 h 138"/>
                <a:gd name="T20" fmla="*/ 161 w 316"/>
                <a:gd name="T21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</p:grpSp>
      <p:sp>
        <p:nvSpPr>
          <p:cNvPr id="45093" name="Rectangle 37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5094" name="Rectangle 3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5095" name="Rectangle 3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45096" name="Rectangle 40"/>
          <p:cNvSpPr>
            <a:spLocks noGrp="1" noChangeArrowheads="1"/>
          </p:cNvSpPr>
          <p:nvPr>
            <p:ph type="ctrTitle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45097" name="Rectangle 41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9D8C7686-24CC-4ED8-BDE7-5E575FAB77E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460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58026A-EA4C-4F36-85FF-592EED902FA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77127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78DEC4-2D83-4A18-82B4-B163A6D57BB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8386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F5D372-D8F3-4408-B50F-B2E215ECD78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88508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F5D372-D8F3-4408-B50F-B2E215ECD78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57832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59F319-8359-4BF9-A630-1DA156313A7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40594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49FB45-28B7-4D2D-A271-BDC2CEE990F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34565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F08223-B3B8-41CF-B6E5-2D09CC9254A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06739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A40C11-44F2-413B-BD0E-D0A491198CE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74686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5A096D-52C8-4801-9298-59B05FBD856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02244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F2BD02-A69B-4DF4-99DF-899CC247C49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63142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0B80F2-A2FE-4A17-B4F3-E795D57A69B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4393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7856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B9C1074D-B336-4362-9BE2-D22ED9FE2C4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52650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8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45059" name="Rectangle 3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0" name="Oval 4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1" name="Rectangle 5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2" name="Freeform 6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>
                <a:gd name="T0" fmla="*/ 18 w 66"/>
                <a:gd name="T1" fmla="*/ 96 h 96"/>
                <a:gd name="T2" fmla="*/ 42 w 66"/>
                <a:gd name="T3" fmla="*/ 78 h 96"/>
                <a:gd name="T4" fmla="*/ 60 w 66"/>
                <a:gd name="T5" fmla="*/ 60 h 96"/>
                <a:gd name="T6" fmla="*/ 66 w 66"/>
                <a:gd name="T7" fmla="*/ 36 h 96"/>
                <a:gd name="T8" fmla="*/ 60 w 66"/>
                <a:gd name="T9" fmla="*/ 12 h 96"/>
                <a:gd name="T10" fmla="*/ 36 w 66"/>
                <a:gd name="T11" fmla="*/ 0 h 96"/>
                <a:gd name="T12" fmla="*/ 24 w 66"/>
                <a:gd name="T13" fmla="*/ 6 h 96"/>
                <a:gd name="T14" fmla="*/ 12 w 66"/>
                <a:gd name="T15" fmla="*/ 12 h 96"/>
                <a:gd name="T16" fmla="*/ 0 w 66"/>
                <a:gd name="T17" fmla="*/ 36 h 96"/>
                <a:gd name="T18" fmla="*/ 0 w 66"/>
                <a:gd name="T19" fmla="*/ 60 h 96"/>
                <a:gd name="T20" fmla="*/ 12 w 66"/>
                <a:gd name="T21" fmla="*/ 84 h 96"/>
                <a:gd name="T22" fmla="*/ 18 w 66"/>
                <a:gd name="T23" fmla="*/ 96 h 96"/>
                <a:gd name="T24" fmla="*/ 18 w 66"/>
                <a:gd name="T25" fmla="*/ 96 h 96"/>
                <a:gd name="T26" fmla="*/ 42 w 66"/>
                <a:gd name="T27" fmla="*/ 18 h 96"/>
                <a:gd name="T28" fmla="*/ 54 w 66"/>
                <a:gd name="T29" fmla="*/ 24 h 96"/>
                <a:gd name="T30" fmla="*/ 60 w 66"/>
                <a:gd name="T31" fmla="*/ 36 h 96"/>
                <a:gd name="T32" fmla="*/ 60 w 66"/>
                <a:gd name="T33" fmla="*/ 48 h 96"/>
                <a:gd name="T34" fmla="*/ 54 w 66"/>
                <a:gd name="T35" fmla="*/ 54 h 96"/>
                <a:gd name="T36" fmla="*/ 36 w 66"/>
                <a:gd name="T37" fmla="*/ 72 h 96"/>
                <a:gd name="T38" fmla="*/ 24 w 66"/>
                <a:gd name="T39" fmla="*/ 78 h 96"/>
                <a:gd name="T40" fmla="*/ 24 w 66"/>
                <a:gd name="T41" fmla="*/ 78 h 96"/>
                <a:gd name="T42" fmla="*/ 12 w 66"/>
                <a:gd name="T43" fmla="*/ 48 h 96"/>
                <a:gd name="T44" fmla="*/ 18 w 66"/>
                <a:gd name="T45" fmla="*/ 24 h 96"/>
                <a:gd name="T46" fmla="*/ 30 w 66"/>
                <a:gd name="T47" fmla="*/ 18 h 96"/>
                <a:gd name="T48" fmla="*/ 42 w 66"/>
                <a:gd name="T49" fmla="*/ 18 h 96"/>
                <a:gd name="T50" fmla="*/ 42 w 66"/>
                <a:gd name="T51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3" name="Rectangle 7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4" name="Rectangle 8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5" name="Rectangle 9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6" name="Rectangle 10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7" name="Rectangle 11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8" name="Freeform 12"/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>
                <a:gd name="T0" fmla="*/ 6 w 623"/>
                <a:gd name="T1" fmla="*/ 18 h 156"/>
                <a:gd name="T2" fmla="*/ 162 w 623"/>
                <a:gd name="T3" fmla="*/ 36 h 156"/>
                <a:gd name="T4" fmla="*/ 251 w 623"/>
                <a:gd name="T5" fmla="*/ 36 h 156"/>
                <a:gd name="T6" fmla="*/ 354 w 623"/>
                <a:gd name="T7" fmla="*/ 30 h 156"/>
                <a:gd name="T8" fmla="*/ 473 w 623"/>
                <a:gd name="T9" fmla="*/ 18 h 156"/>
                <a:gd name="T10" fmla="*/ 611 w 623"/>
                <a:gd name="T11" fmla="*/ 0 h 156"/>
                <a:gd name="T12" fmla="*/ 623 w 623"/>
                <a:gd name="T13" fmla="*/ 114 h 156"/>
                <a:gd name="T14" fmla="*/ 497 w 623"/>
                <a:gd name="T15" fmla="*/ 138 h 156"/>
                <a:gd name="T16" fmla="*/ 414 w 623"/>
                <a:gd name="T17" fmla="*/ 150 h 156"/>
                <a:gd name="T18" fmla="*/ 318 w 623"/>
                <a:gd name="T19" fmla="*/ 156 h 156"/>
                <a:gd name="T20" fmla="*/ 215 w 623"/>
                <a:gd name="T21" fmla="*/ 156 h 156"/>
                <a:gd name="T22" fmla="*/ 108 w 623"/>
                <a:gd name="T23" fmla="*/ 150 h 156"/>
                <a:gd name="T24" fmla="*/ 0 w 623"/>
                <a:gd name="T25" fmla="*/ 132 h 156"/>
                <a:gd name="T26" fmla="*/ 6 w 623"/>
                <a:gd name="T27" fmla="*/ 18 h 156"/>
                <a:gd name="T28" fmla="*/ 6 w 623"/>
                <a:gd name="T29" fmla="*/ 18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9" name="Freeform 13"/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>
                <a:gd name="T0" fmla="*/ 754 w 993"/>
                <a:gd name="T1" fmla="*/ 6 h 126"/>
                <a:gd name="T2" fmla="*/ 652 w 993"/>
                <a:gd name="T3" fmla="*/ 6 h 126"/>
                <a:gd name="T4" fmla="*/ 563 w 993"/>
                <a:gd name="T5" fmla="*/ 6 h 126"/>
                <a:gd name="T6" fmla="*/ 479 w 993"/>
                <a:gd name="T7" fmla="*/ 6 h 126"/>
                <a:gd name="T8" fmla="*/ 401 w 993"/>
                <a:gd name="T9" fmla="*/ 6 h 126"/>
                <a:gd name="T10" fmla="*/ 335 w 993"/>
                <a:gd name="T11" fmla="*/ 0 h 126"/>
                <a:gd name="T12" fmla="*/ 276 w 993"/>
                <a:gd name="T13" fmla="*/ 0 h 126"/>
                <a:gd name="T14" fmla="*/ 222 w 993"/>
                <a:gd name="T15" fmla="*/ 0 h 126"/>
                <a:gd name="T16" fmla="*/ 180 w 993"/>
                <a:gd name="T17" fmla="*/ 6 h 126"/>
                <a:gd name="T18" fmla="*/ 138 w 993"/>
                <a:gd name="T19" fmla="*/ 6 h 126"/>
                <a:gd name="T20" fmla="*/ 108 w 993"/>
                <a:gd name="T21" fmla="*/ 6 h 126"/>
                <a:gd name="T22" fmla="*/ 54 w 993"/>
                <a:gd name="T23" fmla="*/ 6 h 126"/>
                <a:gd name="T24" fmla="*/ 24 w 993"/>
                <a:gd name="T25" fmla="*/ 12 h 126"/>
                <a:gd name="T26" fmla="*/ 6 w 993"/>
                <a:gd name="T27" fmla="*/ 18 h 126"/>
                <a:gd name="T28" fmla="*/ 0 w 993"/>
                <a:gd name="T29" fmla="*/ 24 h 126"/>
                <a:gd name="T30" fmla="*/ 12 w 993"/>
                <a:gd name="T31" fmla="*/ 42 h 126"/>
                <a:gd name="T32" fmla="*/ 18 w 993"/>
                <a:gd name="T33" fmla="*/ 48 h 126"/>
                <a:gd name="T34" fmla="*/ 30 w 993"/>
                <a:gd name="T35" fmla="*/ 54 h 126"/>
                <a:gd name="T36" fmla="*/ 60 w 993"/>
                <a:gd name="T37" fmla="*/ 60 h 126"/>
                <a:gd name="T38" fmla="*/ 90 w 993"/>
                <a:gd name="T39" fmla="*/ 72 h 126"/>
                <a:gd name="T40" fmla="*/ 144 w 993"/>
                <a:gd name="T41" fmla="*/ 84 h 126"/>
                <a:gd name="T42" fmla="*/ 210 w 993"/>
                <a:gd name="T43" fmla="*/ 90 h 126"/>
                <a:gd name="T44" fmla="*/ 293 w 993"/>
                <a:gd name="T45" fmla="*/ 102 h 126"/>
                <a:gd name="T46" fmla="*/ 389 w 993"/>
                <a:gd name="T47" fmla="*/ 108 h 126"/>
                <a:gd name="T48" fmla="*/ 503 w 993"/>
                <a:gd name="T49" fmla="*/ 120 h 126"/>
                <a:gd name="T50" fmla="*/ 622 w 993"/>
                <a:gd name="T51" fmla="*/ 120 h 126"/>
                <a:gd name="T52" fmla="*/ 754 w 993"/>
                <a:gd name="T53" fmla="*/ 126 h 126"/>
                <a:gd name="T54" fmla="*/ 873 w 993"/>
                <a:gd name="T55" fmla="*/ 126 h 126"/>
                <a:gd name="T56" fmla="*/ 993 w 993"/>
                <a:gd name="T57" fmla="*/ 126 h 126"/>
                <a:gd name="T58" fmla="*/ 993 w 993"/>
                <a:gd name="T59" fmla="*/ 12 h 126"/>
                <a:gd name="T60" fmla="*/ 879 w 993"/>
                <a:gd name="T61" fmla="*/ 12 h 126"/>
                <a:gd name="T62" fmla="*/ 754 w 993"/>
                <a:gd name="T63" fmla="*/ 6 h 126"/>
                <a:gd name="T64" fmla="*/ 754 w 993"/>
                <a:gd name="T65" fmla="*/ 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0" name="Freeform 14"/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>
                <a:gd name="T0" fmla="*/ 0 w 969"/>
                <a:gd name="T1" fmla="*/ 0 h 245"/>
                <a:gd name="T2" fmla="*/ 24 w 969"/>
                <a:gd name="T3" fmla="*/ 54 h 245"/>
                <a:gd name="T4" fmla="*/ 66 w 969"/>
                <a:gd name="T5" fmla="*/ 96 h 245"/>
                <a:gd name="T6" fmla="*/ 120 w 969"/>
                <a:gd name="T7" fmla="*/ 137 h 245"/>
                <a:gd name="T8" fmla="*/ 198 w 969"/>
                <a:gd name="T9" fmla="*/ 173 h 245"/>
                <a:gd name="T10" fmla="*/ 293 w 969"/>
                <a:gd name="T11" fmla="*/ 203 h 245"/>
                <a:gd name="T12" fmla="*/ 353 w 969"/>
                <a:gd name="T13" fmla="*/ 215 h 245"/>
                <a:gd name="T14" fmla="*/ 413 w 969"/>
                <a:gd name="T15" fmla="*/ 227 h 245"/>
                <a:gd name="T16" fmla="*/ 479 w 969"/>
                <a:gd name="T17" fmla="*/ 233 h 245"/>
                <a:gd name="T18" fmla="*/ 556 w 969"/>
                <a:gd name="T19" fmla="*/ 239 h 245"/>
                <a:gd name="T20" fmla="*/ 634 w 969"/>
                <a:gd name="T21" fmla="*/ 245 h 245"/>
                <a:gd name="T22" fmla="*/ 724 w 969"/>
                <a:gd name="T23" fmla="*/ 245 h 245"/>
                <a:gd name="T24" fmla="*/ 855 w 969"/>
                <a:gd name="T25" fmla="*/ 245 h 245"/>
                <a:gd name="T26" fmla="*/ 969 w 969"/>
                <a:gd name="T27" fmla="*/ 239 h 245"/>
                <a:gd name="T28" fmla="*/ 969 w 969"/>
                <a:gd name="T29" fmla="*/ 60 h 245"/>
                <a:gd name="T30" fmla="*/ 700 w 969"/>
                <a:gd name="T31" fmla="*/ 60 h 245"/>
                <a:gd name="T32" fmla="*/ 503 w 969"/>
                <a:gd name="T33" fmla="*/ 54 h 245"/>
                <a:gd name="T34" fmla="*/ 317 w 969"/>
                <a:gd name="T35" fmla="*/ 42 h 245"/>
                <a:gd name="T36" fmla="*/ 150 w 969"/>
                <a:gd name="T37" fmla="*/ 24 h 245"/>
                <a:gd name="T38" fmla="*/ 72 w 969"/>
                <a:gd name="T39" fmla="*/ 12 h 245"/>
                <a:gd name="T40" fmla="*/ 0 w 969"/>
                <a:gd name="T41" fmla="*/ 0 h 245"/>
                <a:gd name="T42" fmla="*/ 0 w 969"/>
                <a:gd name="T43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1" name="Freeform 15"/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>
                <a:gd name="T0" fmla="*/ 700 w 951"/>
                <a:gd name="T1" fmla="*/ 0 h 90"/>
                <a:gd name="T2" fmla="*/ 598 w 951"/>
                <a:gd name="T3" fmla="*/ 0 h 90"/>
                <a:gd name="T4" fmla="*/ 515 w 951"/>
                <a:gd name="T5" fmla="*/ 0 h 90"/>
                <a:gd name="T6" fmla="*/ 431 w 951"/>
                <a:gd name="T7" fmla="*/ 0 h 90"/>
                <a:gd name="T8" fmla="*/ 365 w 951"/>
                <a:gd name="T9" fmla="*/ 0 h 90"/>
                <a:gd name="T10" fmla="*/ 299 w 951"/>
                <a:gd name="T11" fmla="*/ 0 h 90"/>
                <a:gd name="T12" fmla="*/ 245 w 951"/>
                <a:gd name="T13" fmla="*/ 0 h 90"/>
                <a:gd name="T14" fmla="*/ 198 w 951"/>
                <a:gd name="T15" fmla="*/ 0 h 90"/>
                <a:gd name="T16" fmla="*/ 162 w 951"/>
                <a:gd name="T17" fmla="*/ 0 h 90"/>
                <a:gd name="T18" fmla="*/ 126 w 951"/>
                <a:gd name="T19" fmla="*/ 6 h 90"/>
                <a:gd name="T20" fmla="*/ 96 w 951"/>
                <a:gd name="T21" fmla="*/ 6 h 90"/>
                <a:gd name="T22" fmla="*/ 54 w 951"/>
                <a:gd name="T23" fmla="*/ 12 h 90"/>
                <a:gd name="T24" fmla="*/ 30 w 951"/>
                <a:gd name="T25" fmla="*/ 12 h 90"/>
                <a:gd name="T26" fmla="*/ 12 w 951"/>
                <a:gd name="T27" fmla="*/ 18 h 90"/>
                <a:gd name="T28" fmla="*/ 6 w 951"/>
                <a:gd name="T29" fmla="*/ 18 h 90"/>
                <a:gd name="T30" fmla="*/ 0 w 951"/>
                <a:gd name="T31" fmla="*/ 24 h 90"/>
                <a:gd name="T32" fmla="*/ 6 w 951"/>
                <a:gd name="T33" fmla="*/ 30 h 90"/>
                <a:gd name="T34" fmla="*/ 24 w 951"/>
                <a:gd name="T35" fmla="*/ 36 h 90"/>
                <a:gd name="T36" fmla="*/ 54 w 951"/>
                <a:gd name="T37" fmla="*/ 42 h 90"/>
                <a:gd name="T38" fmla="*/ 102 w 951"/>
                <a:gd name="T39" fmla="*/ 54 h 90"/>
                <a:gd name="T40" fmla="*/ 168 w 951"/>
                <a:gd name="T41" fmla="*/ 60 h 90"/>
                <a:gd name="T42" fmla="*/ 251 w 951"/>
                <a:gd name="T43" fmla="*/ 66 h 90"/>
                <a:gd name="T44" fmla="*/ 341 w 951"/>
                <a:gd name="T45" fmla="*/ 78 h 90"/>
                <a:gd name="T46" fmla="*/ 449 w 951"/>
                <a:gd name="T47" fmla="*/ 84 h 90"/>
                <a:gd name="T48" fmla="*/ 568 w 951"/>
                <a:gd name="T49" fmla="*/ 84 h 90"/>
                <a:gd name="T50" fmla="*/ 694 w 951"/>
                <a:gd name="T51" fmla="*/ 90 h 90"/>
                <a:gd name="T52" fmla="*/ 825 w 951"/>
                <a:gd name="T53" fmla="*/ 90 h 90"/>
                <a:gd name="T54" fmla="*/ 951 w 951"/>
                <a:gd name="T55" fmla="*/ 90 h 90"/>
                <a:gd name="T56" fmla="*/ 951 w 951"/>
                <a:gd name="T57" fmla="*/ 6 h 90"/>
                <a:gd name="T58" fmla="*/ 831 w 951"/>
                <a:gd name="T59" fmla="*/ 6 h 90"/>
                <a:gd name="T60" fmla="*/ 772 w 951"/>
                <a:gd name="T61" fmla="*/ 6 h 90"/>
                <a:gd name="T62" fmla="*/ 700 w 951"/>
                <a:gd name="T63" fmla="*/ 0 h 90"/>
                <a:gd name="T64" fmla="*/ 700 w 951"/>
                <a:gd name="T65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2" name="Freeform 16"/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>
                <a:gd name="T0" fmla="*/ 102 w 102"/>
                <a:gd name="T1" fmla="*/ 0 h 155"/>
                <a:gd name="T2" fmla="*/ 0 w 102"/>
                <a:gd name="T3" fmla="*/ 12 h 155"/>
                <a:gd name="T4" fmla="*/ 30 w 102"/>
                <a:gd name="T5" fmla="*/ 72 h 155"/>
                <a:gd name="T6" fmla="*/ 30 w 102"/>
                <a:gd name="T7" fmla="*/ 155 h 155"/>
                <a:gd name="T8" fmla="*/ 72 w 102"/>
                <a:gd name="T9" fmla="*/ 155 h 155"/>
                <a:gd name="T10" fmla="*/ 72 w 102"/>
                <a:gd name="T11" fmla="*/ 66 h 155"/>
                <a:gd name="T12" fmla="*/ 102 w 102"/>
                <a:gd name="T13" fmla="*/ 0 h 155"/>
                <a:gd name="T14" fmla="*/ 102 w 102"/>
                <a:gd name="T1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3" name="Freeform 17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>
                <a:gd name="T0" fmla="*/ 48 w 90"/>
                <a:gd name="T1" fmla="*/ 96 h 96"/>
                <a:gd name="T2" fmla="*/ 72 w 90"/>
                <a:gd name="T3" fmla="*/ 72 h 96"/>
                <a:gd name="T4" fmla="*/ 84 w 90"/>
                <a:gd name="T5" fmla="*/ 48 h 96"/>
                <a:gd name="T6" fmla="*/ 90 w 90"/>
                <a:gd name="T7" fmla="*/ 36 h 96"/>
                <a:gd name="T8" fmla="*/ 84 w 90"/>
                <a:gd name="T9" fmla="*/ 24 h 96"/>
                <a:gd name="T10" fmla="*/ 66 w 90"/>
                <a:gd name="T11" fmla="*/ 6 h 96"/>
                <a:gd name="T12" fmla="*/ 42 w 90"/>
                <a:gd name="T13" fmla="*/ 0 h 96"/>
                <a:gd name="T14" fmla="*/ 24 w 90"/>
                <a:gd name="T15" fmla="*/ 0 h 96"/>
                <a:gd name="T16" fmla="*/ 12 w 90"/>
                <a:gd name="T17" fmla="*/ 12 h 96"/>
                <a:gd name="T18" fmla="*/ 6 w 90"/>
                <a:gd name="T19" fmla="*/ 24 h 96"/>
                <a:gd name="T20" fmla="*/ 0 w 90"/>
                <a:gd name="T21" fmla="*/ 36 h 96"/>
                <a:gd name="T22" fmla="*/ 12 w 90"/>
                <a:gd name="T23" fmla="*/ 66 h 96"/>
                <a:gd name="T24" fmla="*/ 30 w 90"/>
                <a:gd name="T25" fmla="*/ 84 h 96"/>
                <a:gd name="T26" fmla="*/ 48 w 90"/>
                <a:gd name="T27" fmla="*/ 96 h 96"/>
                <a:gd name="T28" fmla="*/ 48 w 90"/>
                <a:gd name="T29" fmla="*/ 96 h 96"/>
                <a:gd name="T30" fmla="*/ 48 w 90"/>
                <a:gd name="T31" fmla="*/ 12 h 96"/>
                <a:gd name="T32" fmla="*/ 66 w 90"/>
                <a:gd name="T33" fmla="*/ 18 h 96"/>
                <a:gd name="T34" fmla="*/ 72 w 90"/>
                <a:gd name="T35" fmla="*/ 24 h 96"/>
                <a:gd name="T36" fmla="*/ 72 w 90"/>
                <a:gd name="T37" fmla="*/ 36 h 96"/>
                <a:gd name="T38" fmla="*/ 72 w 90"/>
                <a:gd name="T39" fmla="*/ 48 h 96"/>
                <a:gd name="T40" fmla="*/ 54 w 90"/>
                <a:gd name="T41" fmla="*/ 66 h 96"/>
                <a:gd name="T42" fmla="*/ 48 w 90"/>
                <a:gd name="T43" fmla="*/ 78 h 96"/>
                <a:gd name="T44" fmla="*/ 30 w 90"/>
                <a:gd name="T45" fmla="*/ 66 h 96"/>
                <a:gd name="T46" fmla="*/ 24 w 90"/>
                <a:gd name="T47" fmla="*/ 48 h 96"/>
                <a:gd name="T48" fmla="*/ 18 w 90"/>
                <a:gd name="T49" fmla="*/ 30 h 96"/>
                <a:gd name="T50" fmla="*/ 30 w 90"/>
                <a:gd name="T51" fmla="*/ 12 h 96"/>
                <a:gd name="T52" fmla="*/ 48 w 90"/>
                <a:gd name="T53" fmla="*/ 12 h 96"/>
                <a:gd name="T54" fmla="*/ 48 w 90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4" name="Freeform 18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>
                <a:gd name="T0" fmla="*/ 0 w 90"/>
                <a:gd name="T1" fmla="*/ 90 h 108"/>
                <a:gd name="T2" fmla="*/ 12 w 90"/>
                <a:gd name="T3" fmla="*/ 102 h 108"/>
                <a:gd name="T4" fmla="*/ 24 w 90"/>
                <a:gd name="T5" fmla="*/ 108 h 108"/>
                <a:gd name="T6" fmla="*/ 54 w 90"/>
                <a:gd name="T7" fmla="*/ 108 h 108"/>
                <a:gd name="T8" fmla="*/ 78 w 90"/>
                <a:gd name="T9" fmla="*/ 96 h 108"/>
                <a:gd name="T10" fmla="*/ 90 w 90"/>
                <a:gd name="T11" fmla="*/ 72 h 108"/>
                <a:gd name="T12" fmla="*/ 84 w 90"/>
                <a:gd name="T13" fmla="*/ 42 h 108"/>
                <a:gd name="T14" fmla="*/ 66 w 90"/>
                <a:gd name="T15" fmla="*/ 24 h 108"/>
                <a:gd name="T16" fmla="*/ 54 w 90"/>
                <a:gd name="T17" fmla="*/ 12 h 108"/>
                <a:gd name="T18" fmla="*/ 48 w 90"/>
                <a:gd name="T19" fmla="*/ 6 h 108"/>
                <a:gd name="T20" fmla="*/ 48 w 90"/>
                <a:gd name="T21" fmla="*/ 6 h 108"/>
                <a:gd name="T22" fmla="*/ 48 w 90"/>
                <a:gd name="T23" fmla="*/ 0 h 108"/>
                <a:gd name="T24" fmla="*/ 24 w 90"/>
                <a:gd name="T25" fmla="*/ 24 h 108"/>
                <a:gd name="T26" fmla="*/ 6 w 90"/>
                <a:gd name="T27" fmla="*/ 48 h 108"/>
                <a:gd name="T28" fmla="*/ 0 w 90"/>
                <a:gd name="T29" fmla="*/ 66 h 108"/>
                <a:gd name="T30" fmla="*/ 0 w 90"/>
                <a:gd name="T31" fmla="*/ 90 h 108"/>
                <a:gd name="T32" fmla="*/ 0 w 90"/>
                <a:gd name="T33" fmla="*/ 90 h 108"/>
                <a:gd name="T34" fmla="*/ 12 w 90"/>
                <a:gd name="T35" fmla="*/ 66 h 108"/>
                <a:gd name="T36" fmla="*/ 18 w 90"/>
                <a:gd name="T37" fmla="*/ 48 h 108"/>
                <a:gd name="T38" fmla="*/ 30 w 90"/>
                <a:gd name="T39" fmla="*/ 36 h 108"/>
                <a:gd name="T40" fmla="*/ 42 w 90"/>
                <a:gd name="T41" fmla="*/ 24 h 108"/>
                <a:gd name="T42" fmla="*/ 48 w 90"/>
                <a:gd name="T43" fmla="*/ 18 h 108"/>
                <a:gd name="T44" fmla="*/ 66 w 90"/>
                <a:gd name="T45" fmla="*/ 30 h 108"/>
                <a:gd name="T46" fmla="*/ 72 w 90"/>
                <a:gd name="T47" fmla="*/ 48 h 108"/>
                <a:gd name="T48" fmla="*/ 78 w 90"/>
                <a:gd name="T49" fmla="*/ 72 h 108"/>
                <a:gd name="T50" fmla="*/ 78 w 90"/>
                <a:gd name="T51" fmla="*/ 84 h 108"/>
                <a:gd name="T52" fmla="*/ 66 w 90"/>
                <a:gd name="T53" fmla="*/ 96 h 108"/>
                <a:gd name="T54" fmla="*/ 42 w 90"/>
                <a:gd name="T55" fmla="*/ 102 h 108"/>
                <a:gd name="T56" fmla="*/ 30 w 90"/>
                <a:gd name="T57" fmla="*/ 96 h 108"/>
                <a:gd name="T58" fmla="*/ 18 w 90"/>
                <a:gd name="T59" fmla="*/ 90 h 108"/>
                <a:gd name="T60" fmla="*/ 12 w 90"/>
                <a:gd name="T61" fmla="*/ 78 h 108"/>
                <a:gd name="T62" fmla="*/ 12 w 90"/>
                <a:gd name="T63" fmla="*/ 66 h 108"/>
                <a:gd name="T64" fmla="*/ 12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5" name="Freeform 19"/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>
                <a:gd name="T0" fmla="*/ 102 w 102"/>
                <a:gd name="T1" fmla="*/ 0 h 156"/>
                <a:gd name="T2" fmla="*/ 0 w 102"/>
                <a:gd name="T3" fmla="*/ 6 h 156"/>
                <a:gd name="T4" fmla="*/ 30 w 102"/>
                <a:gd name="T5" fmla="*/ 72 h 156"/>
                <a:gd name="T6" fmla="*/ 30 w 102"/>
                <a:gd name="T7" fmla="*/ 156 h 156"/>
                <a:gd name="T8" fmla="*/ 72 w 102"/>
                <a:gd name="T9" fmla="*/ 156 h 156"/>
                <a:gd name="T10" fmla="*/ 72 w 102"/>
                <a:gd name="T11" fmla="*/ 66 h 156"/>
                <a:gd name="T12" fmla="*/ 102 w 102"/>
                <a:gd name="T13" fmla="*/ 0 h 156"/>
                <a:gd name="T14" fmla="*/ 102 w 102"/>
                <a:gd name="T1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6" name="Freeform 20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>
                <a:gd name="T0" fmla="*/ 42 w 84"/>
                <a:gd name="T1" fmla="*/ 96 h 96"/>
                <a:gd name="T2" fmla="*/ 66 w 84"/>
                <a:gd name="T3" fmla="*/ 78 h 96"/>
                <a:gd name="T4" fmla="*/ 84 w 84"/>
                <a:gd name="T5" fmla="*/ 54 h 96"/>
                <a:gd name="T6" fmla="*/ 84 w 84"/>
                <a:gd name="T7" fmla="*/ 30 h 96"/>
                <a:gd name="T8" fmla="*/ 66 w 84"/>
                <a:gd name="T9" fmla="*/ 6 h 96"/>
                <a:gd name="T10" fmla="*/ 42 w 84"/>
                <a:gd name="T11" fmla="*/ 0 h 96"/>
                <a:gd name="T12" fmla="*/ 24 w 84"/>
                <a:gd name="T13" fmla="*/ 6 h 96"/>
                <a:gd name="T14" fmla="*/ 12 w 84"/>
                <a:gd name="T15" fmla="*/ 18 h 96"/>
                <a:gd name="T16" fmla="*/ 6 w 84"/>
                <a:gd name="T17" fmla="*/ 30 h 96"/>
                <a:gd name="T18" fmla="*/ 0 w 84"/>
                <a:gd name="T19" fmla="*/ 42 h 96"/>
                <a:gd name="T20" fmla="*/ 12 w 84"/>
                <a:gd name="T21" fmla="*/ 66 h 96"/>
                <a:gd name="T22" fmla="*/ 30 w 84"/>
                <a:gd name="T23" fmla="*/ 84 h 96"/>
                <a:gd name="T24" fmla="*/ 42 w 84"/>
                <a:gd name="T25" fmla="*/ 96 h 96"/>
                <a:gd name="T26" fmla="*/ 42 w 84"/>
                <a:gd name="T27" fmla="*/ 96 h 96"/>
                <a:gd name="T28" fmla="*/ 48 w 84"/>
                <a:gd name="T29" fmla="*/ 12 h 96"/>
                <a:gd name="T30" fmla="*/ 66 w 84"/>
                <a:gd name="T31" fmla="*/ 18 h 96"/>
                <a:gd name="T32" fmla="*/ 72 w 84"/>
                <a:gd name="T33" fmla="*/ 30 h 96"/>
                <a:gd name="T34" fmla="*/ 72 w 84"/>
                <a:gd name="T35" fmla="*/ 42 h 96"/>
                <a:gd name="T36" fmla="*/ 66 w 84"/>
                <a:gd name="T37" fmla="*/ 54 h 96"/>
                <a:gd name="T38" fmla="*/ 54 w 84"/>
                <a:gd name="T39" fmla="*/ 72 h 96"/>
                <a:gd name="T40" fmla="*/ 42 w 84"/>
                <a:gd name="T41" fmla="*/ 84 h 96"/>
                <a:gd name="T42" fmla="*/ 42 w 84"/>
                <a:gd name="T43" fmla="*/ 84 h 96"/>
                <a:gd name="T44" fmla="*/ 30 w 84"/>
                <a:gd name="T45" fmla="*/ 72 h 96"/>
                <a:gd name="T46" fmla="*/ 18 w 84"/>
                <a:gd name="T47" fmla="*/ 54 h 96"/>
                <a:gd name="T48" fmla="*/ 18 w 84"/>
                <a:gd name="T49" fmla="*/ 30 h 96"/>
                <a:gd name="T50" fmla="*/ 30 w 84"/>
                <a:gd name="T51" fmla="*/ 18 h 96"/>
                <a:gd name="T52" fmla="*/ 48 w 84"/>
                <a:gd name="T53" fmla="*/ 12 h 96"/>
                <a:gd name="T54" fmla="*/ 48 w 84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7" name="Freeform 21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>
                <a:gd name="T0" fmla="*/ 6 w 90"/>
                <a:gd name="T1" fmla="*/ 90 h 108"/>
                <a:gd name="T2" fmla="*/ 18 w 90"/>
                <a:gd name="T3" fmla="*/ 102 h 108"/>
                <a:gd name="T4" fmla="*/ 30 w 90"/>
                <a:gd name="T5" fmla="*/ 108 h 108"/>
                <a:gd name="T6" fmla="*/ 60 w 90"/>
                <a:gd name="T7" fmla="*/ 108 h 108"/>
                <a:gd name="T8" fmla="*/ 84 w 90"/>
                <a:gd name="T9" fmla="*/ 96 h 108"/>
                <a:gd name="T10" fmla="*/ 90 w 90"/>
                <a:gd name="T11" fmla="*/ 84 h 108"/>
                <a:gd name="T12" fmla="*/ 90 w 90"/>
                <a:gd name="T13" fmla="*/ 66 h 108"/>
                <a:gd name="T14" fmla="*/ 84 w 90"/>
                <a:gd name="T15" fmla="*/ 36 h 108"/>
                <a:gd name="T16" fmla="*/ 72 w 90"/>
                <a:gd name="T17" fmla="*/ 18 h 108"/>
                <a:gd name="T18" fmla="*/ 60 w 90"/>
                <a:gd name="T19" fmla="*/ 6 h 108"/>
                <a:gd name="T20" fmla="*/ 54 w 90"/>
                <a:gd name="T21" fmla="*/ 0 h 108"/>
                <a:gd name="T22" fmla="*/ 54 w 90"/>
                <a:gd name="T23" fmla="*/ 0 h 108"/>
                <a:gd name="T24" fmla="*/ 48 w 90"/>
                <a:gd name="T25" fmla="*/ 0 h 108"/>
                <a:gd name="T26" fmla="*/ 24 w 90"/>
                <a:gd name="T27" fmla="*/ 24 h 108"/>
                <a:gd name="T28" fmla="*/ 12 w 90"/>
                <a:gd name="T29" fmla="*/ 48 h 108"/>
                <a:gd name="T30" fmla="*/ 0 w 90"/>
                <a:gd name="T31" fmla="*/ 66 h 108"/>
                <a:gd name="T32" fmla="*/ 6 w 90"/>
                <a:gd name="T33" fmla="*/ 90 h 108"/>
                <a:gd name="T34" fmla="*/ 6 w 90"/>
                <a:gd name="T35" fmla="*/ 90 h 108"/>
                <a:gd name="T36" fmla="*/ 18 w 90"/>
                <a:gd name="T37" fmla="*/ 66 h 108"/>
                <a:gd name="T38" fmla="*/ 24 w 90"/>
                <a:gd name="T39" fmla="*/ 48 h 108"/>
                <a:gd name="T40" fmla="*/ 36 w 90"/>
                <a:gd name="T41" fmla="*/ 30 h 108"/>
                <a:gd name="T42" fmla="*/ 42 w 90"/>
                <a:gd name="T43" fmla="*/ 18 h 108"/>
                <a:gd name="T44" fmla="*/ 48 w 90"/>
                <a:gd name="T45" fmla="*/ 12 h 108"/>
                <a:gd name="T46" fmla="*/ 78 w 90"/>
                <a:gd name="T47" fmla="*/ 42 h 108"/>
                <a:gd name="T48" fmla="*/ 84 w 90"/>
                <a:gd name="T49" fmla="*/ 66 h 108"/>
                <a:gd name="T50" fmla="*/ 66 w 90"/>
                <a:gd name="T51" fmla="*/ 90 h 108"/>
                <a:gd name="T52" fmla="*/ 54 w 90"/>
                <a:gd name="T53" fmla="*/ 96 h 108"/>
                <a:gd name="T54" fmla="*/ 42 w 90"/>
                <a:gd name="T55" fmla="*/ 96 h 108"/>
                <a:gd name="T56" fmla="*/ 30 w 90"/>
                <a:gd name="T57" fmla="*/ 96 h 108"/>
                <a:gd name="T58" fmla="*/ 24 w 90"/>
                <a:gd name="T59" fmla="*/ 84 h 108"/>
                <a:gd name="T60" fmla="*/ 18 w 90"/>
                <a:gd name="T61" fmla="*/ 78 h 108"/>
                <a:gd name="T62" fmla="*/ 18 w 90"/>
                <a:gd name="T63" fmla="*/ 66 h 108"/>
                <a:gd name="T64" fmla="*/ 18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8" name="Freeform 22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>
                <a:gd name="T0" fmla="*/ 30 w 66"/>
                <a:gd name="T1" fmla="*/ 96 h 96"/>
                <a:gd name="T2" fmla="*/ 54 w 66"/>
                <a:gd name="T3" fmla="*/ 72 h 96"/>
                <a:gd name="T4" fmla="*/ 66 w 66"/>
                <a:gd name="T5" fmla="*/ 48 h 96"/>
                <a:gd name="T6" fmla="*/ 66 w 66"/>
                <a:gd name="T7" fmla="*/ 24 h 96"/>
                <a:gd name="T8" fmla="*/ 54 w 66"/>
                <a:gd name="T9" fmla="*/ 6 h 96"/>
                <a:gd name="T10" fmla="*/ 30 w 66"/>
                <a:gd name="T11" fmla="*/ 0 h 96"/>
                <a:gd name="T12" fmla="*/ 18 w 66"/>
                <a:gd name="T13" fmla="*/ 0 h 96"/>
                <a:gd name="T14" fmla="*/ 6 w 66"/>
                <a:gd name="T15" fmla="*/ 12 h 96"/>
                <a:gd name="T16" fmla="*/ 0 w 66"/>
                <a:gd name="T17" fmla="*/ 36 h 96"/>
                <a:gd name="T18" fmla="*/ 6 w 66"/>
                <a:gd name="T19" fmla="*/ 60 h 96"/>
                <a:gd name="T20" fmla="*/ 18 w 66"/>
                <a:gd name="T21" fmla="*/ 84 h 96"/>
                <a:gd name="T22" fmla="*/ 30 w 66"/>
                <a:gd name="T23" fmla="*/ 96 h 96"/>
                <a:gd name="T24" fmla="*/ 30 w 66"/>
                <a:gd name="T25" fmla="*/ 96 h 96"/>
                <a:gd name="T26" fmla="*/ 30 w 66"/>
                <a:gd name="T27" fmla="*/ 12 h 96"/>
                <a:gd name="T28" fmla="*/ 48 w 66"/>
                <a:gd name="T29" fmla="*/ 18 h 96"/>
                <a:gd name="T30" fmla="*/ 54 w 66"/>
                <a:gd name="T31" fmla="*/ 24 h 96"/>
                <a:gd name="T32" fmla="*/ 54 w 66"/>
                <a:gd name="T33" fmla="*/ 36 h 96"/>
                <a:gd name="T34" fmla="*/ 48 w 66"/>
                <a:gd name="T35" fmla="*/ 48 h 96"/>
                <a:gd name="T36" fmla="*/ 36 w 66"/>
                <a:gd name="T37" fmla="*/ 66 h 96"/>
                <a:gd name="T38" fmla="*/ 30 w 66"/>
                <a:gd name="T39" fmla="*/ 78 h 96"/>
                <a:gd name="T40" fmla="*/ 18 w 66"/>
                <a:gd name="T41" fmla="*/ 66 h 96"/>
                <a:gd name="T42" fmla="*/ 12 w 66"/>
                <a:gd name="T43" fmla="*/ 48 h 96"/>
                <a:gd name="T44" fmla="*/ 6 w 66"/>
                <a:gd name="T45" fmla="*/ 30 h 96"/>
                <a:gd name="T46" fmla="*/ 18 w 66"/>
                <a:gd name="T47" fmla="*/ 12 h 96"/>
                <a:gd name="T48" fmla="*/ 30 w 66"/>
                <a:gd name="T49" fmla="*/ 12 h 96"/>
                <a:gd name="T50" fmla="*/ 30 w 66"/>
                <a:gd name="T51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9" name="Freeform 23"/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>
                <a:gd name="T0" fmla="*/ 2577 w 2594"/>
                <a:gd name="T1" fmla="*/ 0 h 444"/>
                <a:gd name="T2" fmla="*/ 2594 w 2594"/>
                <a:gd name="T3" fmla="*/ 72 h 444"/>
                <a:gd name="T4" fmla="*/ 6 w 2594"/>
                <a:gd name="T5" fmla="*/ 444 h 444"/>
                <a:gd name="T6" fmla="*/ 0 w 2594"/>
                <a:gd name="T7" fmla="*/ 396 h 444"/>
                <a:gd name="T8" fmla="*/ 1225 w 2594"/>
                <a:gd name="T9" fmla="*/ 96 h 444"/>
                <a:gd name="T10" fmla="*/ 1351 w 2594"/>
                <a:gd name="T11" fmla="*/ 78 h 444"/>
                <a:gd name="T12" fmla="*/ 2577 w 2594"/>
                <a:gd name="T13" fmla="*/ 0 h 444"/>
                <a:gd name="T14" fmla="*/ 2577 w 2594"/>
                <a:gd name="T15" fmla="*/ 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0" name="Freeform 24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>
                <a:gd name="T0" fmla="*/ 36 w 84"/>
                <a:gd name="T1" fmla="*/ 95 h 95"/>
                <a:gd name="T2" fmla="*/ 60 w 84"/>
                <a:gd name="T3" fmla="*/ 77 h 95"/>
                <a:gd name="T4" fmla="*/ 78 w 84"/>
                <a:gd name="T5" fmla="*/ 53 h 95"/>
                <a:gd name="T6" fmla="*/ 84 w 84"/>
                <a:gd name="T7" fmla="*/ 42 h 95"/>
                <a:gd name="T8" fmla="*/ 84 w 84"/>
                <a:gd name="T9" fmla="*/ 30 h 95"/>
                <a:gd name="T10" fmla="*/ 72 w 84"/>
                <a:gd name="T11" fmla="*/ 6 h 95"/>
                <a:gd name="T12" fmla="*/ 42 w 84"/>
                <a:gd name="T13" fmla="*/ 0 h 95"/>
                <a:gd name="T14" fmla="*/ 30 w 84"/>
                <a:gd name="T15" fmla="*/ 0 h 95"/>
                <a:gd name="T16" fmla="*/ 12 w 84"/>
                <a:gd name="T17" fmla="*/ 12 h 95"/>
                <a:gd name="T18" fmla="*/ 0 w 84"/>
                <a:gd name="T19" fmla="*/ 24 h 95"/>
                <a:gd name="T20" fmla="*/ 0 w 84"/>
                <a:gd name="T21" fmla="*/ 36 h 95"/>
                <a:gd name="T22" fmla="*/ 6 w 84"/>
                <a:gd name="T23" fmla="*/ 59 h 95"/>
                <a:gd name="T24" fmla="*/ 24 w 84"/>
                <a:gd name="T25" fmla="*/ 83 h 95"/>
                <a:gd name="T26" fmla="*/ 36 w 84"/>
                <a:gd name="T27" fmla="*/ 95 h 95"/>
                <a:gd name="T28" fmla="*/ 36 w 84"/>
                <a:gd name="T29" fmla="*/ 95 h 95"/>
                <a:gd name="T30" fmla="*/ 48 w 84"/>
                <a:gd name="T31" fmla="*/ 12 h 95"/>
                <a:gd name="T32" fmla="*/ 66 w 84"/>
                <a:gd name="T33" fmla="*/ 18 h 95"/>
                <a:gd name="T34" fmla="*/ 72 w 84"/>
                <a:gd name="T35" fmla="*/ 30 h 95"/>
                <a:gd name="T36" fmla="*/ 72 w 84"/>
                <a:gd name="T37" fmla="*/ 42 h 95"/>
                <a:gd name="T38" fmla="*/ 66 w 84"/>
                <a:gd name="T39" fmla="*/ 53 h 95"/>
                <a:gd name="T40" fmla="*/ 48 w 84"/>
                <a:gd name="T41" fmla="*/ 71 h 95"/>
                <a:gd name="T42" fmla="*/ 42 w 84"/>
                <a:gd name="T43" fmla="*/ 77 h 95"/>
                <a:gd name="T44" fmla="*/ 36 w 84"/>
                <a:gd name="T45" fmla="*/ 77 h 95"/>
                <a:gd name="T46" fmla="*/ 24 w 84"/>
                <a:gd name="T47" fmla="*/ 65 h 95"/>
                <a:gd name="T48" fmla="*/ 18 w 84"/>
                <a:gd name="T49" fmla="*/ 48 h 95"/>
                <a:gd name="T50" fmla="*/ 18 w 84"/>
                <a:gd name="T51" fmla="*/ 30 h 95"/>
                <a:gd name="T52" fmla="*/ 30 w 84"/>
                <a:gd name="T53" fmla="*/ 12 h 95"/>
                <a:gd name="T54" fmla="*/ 48 w 84"/>
                <a:gd name="T55" fmla="*/ 12 h 95"/>
                <a:gd name="T56" fmla="*/ 48 w 84"/>
                <a:gd name="T57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1" name="Freeform 25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>
                <a:gd name="T0" fmla="*/ 12 w 90"/>
                <a:gd name="T1" fmla="*/ 96 h 108"/>
                <a:gd name="T2" fmla="*/ 24 w 90"/>
                <a:gd name="T3" fmla="*/ 108 h 108"/>
                <a:gd name="T4" fmla="*/ 42 w 90"/>
                <a:gd name="T5" fmla="*/ 108 h 108"/>
                <a:gd name="T6" fmla="*/ 66 w 90"/>
                <a:gd name="T7" fmla="*/ 102 h 108"/>
                <a:gd name="T8" fmla="*/ 84 w 90"/>
                <a:gd name="T9" fmla="*/ 78 h 108"/>
                <a:gd name="T10" fmla="*/ 90 w 90"/>
                <a:gd name="T11" fmla="*/ 66 h 108"/>
                <a:gd name="T12" fmla="*/ 84 w 90"/>
                <a:gd name="T13" fmla="*/ 48 h 108"/>
                <a:gd name="T14" fmla="*/ 66 w 90"/>
                <a:gd name="T15" fmla="*/ 24 h 108"/>
                <a:gd name="T16" fmla="*/ 48 w 90"/>
                <a:gd name="T17" fmla="*/ 12 h 108"/>
                <a:gd name="T18" fmla="*/ 36 w 90"/>
                <a:gd name="T19" fmla="*/ 0 h 108"/>
                <a:gd name="T20" fmla="*/ 30 w 90"/>
                <a:gd name="T21" fmla="*/ 0 h 108"/>
                <a:gd name="T22" fmla="*/ 30 w 90"/>
                <a:gd name="T23" fmla="*/ 0 h 108"/>
                <a:gd name="T24" fmla="*/ 24 w 90"/>
                <a:gd name="T25" fmla="*/ 0 h 108"/>
                <a:gd name="T26" fmla="*/ 12 w 90"/>
                <a:gd name="T27" fmla="*/ 30 h 108"/>
                <a:gd name="T28" fmla="*/ 0 w 90"/>
                <a:gd name="T29" fmla="*/ 54 h 108"/>
                <a:gd name="T30" fmla="*/ 0 w 90"/>
                <a:gd name="T31" fmla="*/ 78 h 108"/>
                <a:gd name="T32" fmla="*/ 12 w 90"/>
                <a:gd name="T33" fmla="*/ 96 h 108"/>
                <a:gd name="T34" fmla="*/ 12 w 90"/>
                <a:gd name="T35" fmla="*/ 96 h 108"/>
                <a:gd name="T36" fmla="*/ 12 w 90"/>
                <a:gd name="T37" fmla="*/ 72 h 108"/>
                <a:gd name="T38" fmla="*/ 18 w 90"/>
                <a:gd name="T39" fmla="*/ 54 h 108"/>
                <a:gd name="T40" fmla="*/ 24 w 90"/>
                <a:gd name="T41" fmla="*/ 36 h 108"/>
                <a:gd name="T42" fmla="*/ 30 w 90"/>
                <a:gd name="T43" fmla="*/ 18 h 108"/>
                <a:gd name="T44" fmla="*/ 30 w 90"/>
                <a:gd name="T45" fmla="*/ 12 h 108"/>
                <a:gd name="T46" fmla="*/ 48 w 90"/>
                <a:gd name="T47" fmla="*/ 24 h 108"/>
                <a:gd name="T48" fmla="*/ 66 w 90"/>
                <a:gd name="T49" fmla="*/ 36 h 108"/>
                <a:gd name="T50" fmla="*/ 78 w 90"/>
                <a:gd name="T51" fmla="*/ 54 h 108"/>
                <a:gd name="T52" fmla="*/ 78 w 90"/>
                <a:gd name="T53" fmla="*/ 72 h 108"/>
                <a:gd name="T54" fmla="*/ 72 w 90"/>
                <a:gd name="T55" fmla="*/ 84 h 108"/>
                <a:gd name="T56" fmla="*/ 48 w 90"/>
                <a:gd name="T57" fmla="*/ 96 h 108"/>
                <a:gd name="T58" fmla="*/ 36 w 90"/>
                <a:gd name="T59" fmla="*/ 96 h 108"/>
                <a:gd name="T60" fmla="*/ 24 w 90"/>
                <a:gd name="T61" fmla="*/ 90 h 108"/>
                <a:gd name="T62" fmla="*/ 18 w 90"/>
                <a:gd name="T63" fmla="*/ 84 h 108"/>
                <a:gd name="T64" fmla="*/ 12 w 90"/>
                <a:gd name="T65" fmla="*/ 72 h 108"/>
                <a:gd name="T66" fmla="*/ 12 w 90"/>
                <a:gd name="T67" fmla="*/ 7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2" name="Freeform 26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>
                <a:gd name="T0" fmla="*/ 71 w 71"/>
                <a:gd name="T1" fmla="*/ 90 h 90"/>
                <a:gd name="T2" fmla="*/ 71 w 71"/>
                <a:gd name="T3" fmla="*/ 60 h 90"/>
                <a:gd name="T4" fmla="*/ 71 w 71"/>
                <a:gd name="T5" fmla="*/ 36 h 90"/>
                <a:gd name="T6" fmla="*/ 60 w 71"/>
                <a:gd name="T7" fmla="*/ 12 h 90"/>
                <a:gd name="T8" fmla="*/ 36 w 71"/>
                <a:gd name="T9" fmla="*/ 0 h 90"/>
                <a:gd name="T10" fmla="*/ 12 w 71"/>
                <a:gd name="T11" fmla="*/ 12 h 90"/>
                <a:gd name="T12" fmla="*/ 0 w 71"/>
                <a:gd name="T13" fmla="*/ 36 h 90"/>
                <a:gd name="T14" fmla="*/ 6 w 71"/>
                <a:gd name="T15" fmla="*/ 60 h 90"/>
                <a:gd name="T16" fmla="*/ 30 w 71"/>
                <a:gd name="T17" fmla="*/ 78 h 90"/>
                <a:gd name="T18" fmla="*/ 54 w 71"/>
                <a:gd name="T19" fmla="*/ 90 h 90"/>
                <a:gd name="T20" fmla="*/ 71 w 71"/>
                <a:gd name="T21" fmla="*/ 90 h 90"/>
                <a:gd name="T22" fmla="*/ 71 w 71"/>
                <a:gd name="T23" fmla="*/ 90 h 90"/>
                <a:gd name="T24" fmla="*/ 24 w 71"/>
                <a:gd name="T25" fmla="*/ 18 h 90"/>
                <a:gd name="T26" fmla="*/ 42 w 71"/>
                <a:gd name="T27" fmla="*/ 18 h 90"/>
                <a:gd name="T28" fmla="*/ 54 w 71"/>
                <a:gd name="T29" fmla="*/ 18 h 90"/>
                <a:gd name="T30" fmla="*/ 60 w 71"/>
                <a:gd name="T31" fmla="*/ 42 h 90"/>
                <a:gd name="T32" fmla="*/ 60 w 71"/>
                <a:gd name="T33" fmla="*/ 66 h 90"/>
                <a:gd name="T34" fmla="*/ 60 w 71"/>
                <a:gd name="T35" fmla="*/ 72 h 90"/>
                <a:gd name="T36" fmla="*/ 60 w 71"/>
                <a:gd name="T37" fmla="*/ 78 h 90"/>
                <a:gd name="T38" fmla="*/ 42 w 71"/>
                <a:gd name="T39" fmla="*/ 72 h 90"/>
                <a:gd name="T40" fmla="*/ 24 w 71"/>
                <a:gd name="T41" fmla="*/ 66 h 90"/>
                <a:gd name="T42" fmla="*/ 12 w 71"/>
                <a:gd name="T43" fmla="*/ 48 h 90"/>
                <a:gd name="T44" fmla="*/ 12 w 71"/>
                <a:gd name="T45" fmla="*/ 30 h 90"/>
                <a:gd name="T46" fmla="*/ 24 w 71"/>
                <a:gd name="T47" fmla="*/ 18 h 90"/>
                <a:gd name="T48" fmla="*/ 24 w 71"/>
                <a:gd name="T49" fmla="*/ 1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3" name="Oval 27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4" name="Oval 28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5" name="Oval 29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6" name="Freeform 30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>
                <a:gd name="T0" fmla="*/ 66 w 90"/>
                <a:gd name="T1" fmla="*/ 96 h 96"/>
                <a:gd name="T2" fmla="*/ 78 w 90"/>
                <a:gd name="T3" fmla="*/ 66 h 96"/>
                <a:gd name="T4" fmla="*/ 90 w 90"/>
                <a:gd name="T5" fmla="*/ 42 h 96"/>
                <a:gd name="T6" fmla="*/ 78 w 90"/>
                <a:gd name="T7" fmla="*/ 18 h 96"/>
                <a:gd name="T8" fmla="*/ 60 w 90"/>
                <a:gd name="T9" fmla="*/ 0 h 96"/>
                <a:gd name="T10" fmla="*/ 30 w 90"/>
                <a:gd name="T11" fmla="*/ 6 h 96"/>
                <a:gd name="T12" fmla="*/ 18 w 90"/>
                <a:gd name="T13" fmla="*/ 18 h 96"/>
                <a:gd name="T14" fmla="*/ 6 w 90"/>
                <a:gd name="T15" fmla="*/ 30 h 96"/>
                <a:gd name="T16" fmla="*/ 0 w 90"/>
                <a:gd name="T17" fmla="*/ 42 h 96"/>
                <a:gd name="T18" fmla="*/ 6 w 90"/>
                <a:gd name="T19" fmla="*/ 60 h 96"/>
                <a:gd name="T20" fmla="*/ 24 w 90"/>
                <a:gd name="T21" fmla="*/ 78 h 96"/>
                <a:gd name="T22" fmla="*/ 48 w 90"/>
                <a:gd name="T23" fmla="*/ 90 h 96"/>
                <a:gd name="T24" fmla="*/ 66 w 90"/>
                <a:gd name="T25" fmla="*/ 96 h 96"/>
                <a:gd name="T26" fmla="*/ 66 w 90"/>
                <a:gd name="T27" fmla="*/ 96 h 96"/>
                <a:gd name="T28" fmla="*/ 42 w 90"/>
                <a:gd name="T29" fmla="*/ 18 h 96"/>
                <a:gd name="T30" fmla="*/ 60 w 90"/>
                <a:gd name="T31" fmla="*/ 18 h 96"/>
                <a:gd name="T32" fmla="*/ 72 w 90"/>
                <a:gd name="T33" fmla="*/ 24 h 96"/>
                <a:gd name="T34" fmla="*/ 72 w 90"/>
                <a:gd name="T35" fmla="*/ 36 h 96"/>
                <a:gd name="T36" fmla="*/ 72 w 90"/>
                <a:gd name="T37" fmla="*/ 48 h 96"/>
                <a:gd name="T38" fmla="*/ 66 w 90"/>
                <a:gd name="T39" fmla="*/ 72 h 96"/>
                <a:gd name="T40" fmla="*/ 60 w 90"/>
                <a:gd name="T41" fmla="*/ 78 h 96"/>
                <a:gd name="T42" fmla="*/ 60 w 90"/>
                <a:gd name="T43" fmla="*/ 84 h 96"/>
                <a:gd name="T44" fmla="*/ 42 w 90"/>
                <a:gd name="T45" fmla="*/ 72 h 96"/>
                <a:gd name="T46" fmla="*/ 30 w 90"/>
                <a:gd name="T47" fmla="*/ 66 h 96"/>
                <a:gd name="T48" fmla="*/ 18 w 90"/>
                <a:gd name="T49" fmla="*/ 42 h 96"/>
                <a:gd name="T50" fmla="*/ 24 w 90"/>
                <a:gd name="T51" fmla="*/ 30 h 96"/>
                <a:gd name="T52" fmla="*/ 42 w 90"/>
                <a:gd name="T53" fmla="*/ 18 h 96"/>
                <a:gd name="T54" fmla="*/ 42 w 90"/>
                <a:gd name="T55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7" name="Freeform 31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>
                <a:gd name="T0" fmla="*/ 0 w 72"/>
                <a:gd name="T1" fmla="*/ 90 h 108"/>
                <a:gd name="T2" fmla="*/ 12 w 72"/>
                <a:gd name="T3" fmla="*/ 102 h 108"/>
                <a:gd name="T4" fmla="*/ 24 w 72"/>
                <a:gd name="T5" fmla="*/ 108 h 108"/>
                <a:gd name="T6" fmla="*/ 48 w 72"/>
                <a:gd name="T7" fmla="*/ 108 h 108"/>
                <a:gd name="T8" fmla="*/ 66 w 72"/>
                <a:gd name="T9" fmla="*/ 96 h 108"/>
                <a:gd name="T10" fmla="*/ 72 w 72"/>
                <a:gd name="T11" fmla="*/ 66 h 108"/>
                <a:gd name="T12" fmla="*/ 66 w 72"/>
                <a:gd name="T13" fmla="*/ 42 h 108"/>
                <a:gd name="T14" fmla="*/ 60 w 72"/>
                <a:gd name="T15" fmla="*/ 18 h 108"/>
                <a:gd name="T16" fmla="*/ 48 w 72"/>
                <a:gd name="T17" fmla="*/ 6 h 108"/>
                <a:gd name="T18" fmla="*/ 42 w 72"/>
                <a:gd name="T19" fmla="*/ 0 h 108"/>
                <a:gd name="T20" fmla="*/ 42 w 72"/>
                <a:gd name="T21" fmla="*/ 0 h 108"/>
                <a:gd name="T22" fmla="*/ 36 w 72"/>
                <a:gd name="T23" fmla="*/ 0 h 108"/>
                <a:gd name="T24" fmla="*/ 18 w 72"/>
                <a:gd name="T25" fmla="*/ 24 h 108"/>
                <a:gd name="T26" fmla="*/ 6 w 72"/>
                <a:gd name="T27" fmla="*/ 48 h 108"/>
                <a:gd name="T28" fmla="*/ 0 w 72"/>
                <a:gd name="T29" fmla="*/ 66 h 108"/>
                <a:gd name="T30" fmla="*/ 0 w 72"/>
                <a:gd name="T31" fmla="*/ 90 h 108"/>
                <a:gd name="T32" fmla="*/ 0 w 72"/>
                <a:gd name="T33" fmla="*/ 90 h 108"/>
                <a:gd name="T34" fmla="*/ 12 w 72"/>
                <a:gd name="T35" fmla="*/ 66 h 108"/>
                <a:gd name="T36" fmla="*/ 18 w 72"/>
                <a:gd name="T37" fmla="*/ 48 h 108"/>
                <a:gd name="T38" fmla="*/ 24 w 72"/>
                <a:gd name="T39" fmla="*/ 36 h 108"/>
                <a:gd name="T40" fmla="*/ 30 w 72"/>
                <a:gd name="T41" fmla="*/ 24 h 108"/>
                <a:gd name="T42" fmla="*/ 36 w 72"/>
                <a:gd name="T43" fmla="*/ 18 h 108"/>
                <a:gd name="T44" fmla="*/ 54 w 72"/>
                <a:gd name="T45" fmla="*/ 30 h 108"/>
                <a:gd name="T46" fmla="*/ 60 w 72"/>
                <a:gd name="T47" fmla="*/ 48 h 108"/>
                <a:gd name="T48" fmla="*/ 66 w 72"/>
                <a:gd name="T49" fmla="*/ 72 h 108"/>
                <a:gd name="T50" fmla="*/ 66 w 72"/>
                <a:gd name="T51" fmla="*/ 84 h 108"/>
                <a:gd name="T52" fmla="*/ 54 w 72"/>
                <a:gd name="T53" fmla="*/ 96 h 108"/>
                <a:gd name="T54" fmla="*/ 30 w 72"/>
                <a:gd name="T55" fmla="*/ 102 h 108"/>
                <a:gd name="T56" fmla="*/ 24 w 72"/>
                <a:gd name="T57" fmla="*/ 96 h 108"/>
                <a:gd name="T58" fmla="*/ 12 w 72"/>
                <a:gd name="T59" fmla="*/ 90 h 108"/>
                <a:gd name="T60" fmla="*/ 12 w 72"/>
                <a:gd name="T61" fmla="*/ 78 h 108"/>
                <a:gd name="T62" fmla="*/ 12 w 72"/>
                <a:gd name="T63" fmla="*/ 66 h 108"/>
                <a:gd name="T64" fmla="*/ 12 w 72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8" name="Rectangle 32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9" name="Rectangle 33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90" name="AutoShape 34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91" name="Freeform 35"/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>
                <a:gd name="T0" fmla="*/ 252 w 252"/>
                <a:gd name="T1" fmla="*/ 1576 h 1576"/>
                <a:gd name="T2" fmla="*/ 12 w 252"/>
                <a:gd name="T3" fmla="*/ 84 h 1576"/>
                <a:gd name="T4" fmla="*/ 12 w 252"/>
                <a:gd name="T5" fmla="*/ 60 h 1576"/>
                <a:gd name="T6" fmla="*/ 0 w 252"/>
                <a:gd name="T7" fmla="*/ 12 h 1576"/>
                <a:gd name="T8" fmla="*/ 72 w 252"/>
                <a:gd name="T9" fmla="*/ 0 h 1576"/>
                <a:gd name="T10" fmla="*/ 72 w 252"/>
                <a:gd name="T11" fmla="*/ 0 h 1576"/>
                <a:gd name="T12" fmla="*/ 78 w 252"/>
                <a:gd name="T13" fmla="*/ 48 h 1576"/>
                <a:gd name="T14" fmla="*/ 88 w 252"/>
                <a:gd name="T15" fmla="*/ 66 h 1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92" name="Freeform 36"/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>
                <a:gd name="T0" fmla="*/ 161 w 316"/>
                <a:gd name="T1" fmla="*/ 0 h 138"/>
                <a:gd name="T2" fmla="*/ 227 w 316"/>
                <a:gd name="T3" fmla="*/ 6 h 138"/>
                <a:gd name="T4" fmla="*/ 275 w 316"/>
                <a:gd name="T5" fmla="*/ 36 h 138"/>
                <a:gd name="T6" fmla="*/ 304 w 316"/>
                <a:gd name="T7" fmla="*/ 78 h 138"/>
                <a:gd name="T8" fmla="*/ 316 w 316"/>
                <a:gd name="T9" fmla="*/ 138 h 138"/>
                <a:gd name="T10" fmla="*/ 0 w 316"/>
                <a:gd name="T11" fmla="*/ 138 h 138"/>
                <a:gd name="T12" fmla="*/ 11 w 316"/>
                <a:gd name="T13" fmla="*/ 78 h 138"/>
                <a:gd name="T14" fmla="*/ 47 w 316"/>
                <a:gd name="T15" fmla="*/ 36 h 138"/>
                <a:gd name="T16" fmla="*/ 95 w 316"/>
                <a:gd name="T17" fmla="*/ 6 h 138"/>
                <a:gd name="T18" fmla="*/ 161 w 316"/>
                <a:gd name="T19" fmla="*/ 0 h 138"/>
                <a:gd name="T20" fmla="*/ 161 w 316"/>
                <a:gd name="T21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</p:grpSp>
      <p:sp>
        <p:nvSpPr>
          <p:cNvPr id="45093" name="Rectangle 37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5094" name="Rectangle 3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5095" name="Rectangle 3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45096" name="Rectangle 40"/>
          <p:cNvSpPr>
            <a:spLocks noGrp="1" noChangeArrowheads="1"/>
          </p:cNvSpPr>
          <p:nvPr>
            <p:ph type="ctrTitle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45097" name="Rectangle 41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9D8C7686-24CC-4ED8-BDE7-5E575FAB77E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3446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59F319-8359-4BF9-A630-1DA156313A7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6440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58026A-EA4C-4F36-85FF-592EED902FA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75904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78DEC4-2D83-4A18-82B4-B163A6D57BB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89763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F5D372-D8F3-4408-B50F-B2E215ECD78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96067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59F319-8359-4BF9-A630-1DA156313A7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70542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49FB45-28B7-4D2D-A271-BDC2CEE990F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41338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F08223-B3B8-41CF-B6E5-2D09CC9254A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97646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A40C11-44F2-413B-BD0E-D0A491198CE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84813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5A096D-52C8-4801-9298-59B05FBD856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84062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F2BD02-A69B-4DF4-99DF-899CC247C49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12840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0B80F2-A2FE-4A17-B4F3-E795D57A69B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6789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49FB45-28B7-4D2D-A271-BDC2CEE990F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76522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7856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B9C1074D-B336-4362-9BE2-D22ED9FE2C4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745460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8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45059" name="Rectangle 3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0" name="Oval 4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1" name="Rectangle 5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2" name="Freeform 6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>
                <a:gd name="T0" fmla="*/ 18 w 66"/>
                <a:gd name="T1" fmla="*/ 96 h 96"/>
                <a:gd name="T2" fmla="*/ 42 w 66"/>
                <a:gd name="T3" fmla="*/ 78 h 96"/>
                <a:gd name="T4" fmla="*/ 60 w 66"/>
                <a:gd name="T5" fmla="*/ 60 h 96"/>
                <a:gd name="T6" fmla="*/ 66 w 66"/>
                <a:gd name="T7" fmla="*/ 36 h 96"/>
                <a:gd name="T8" fmla="*/ 60 w 66"/>
                <a:gd name="T9" fmla="*/ 12 h 96"/>
                <a:gd name="T10" fmla="*/ 36 w 66"/>
                <a:gd name="T11" fmla="*/ 0 h 96"/>
                <a:gd name="T12" fmla="*/ 24 w 66"/>
                <a:gd name="T13" fmla="*/ 6 h 96"/>
                <a:gd name="T14" fmla="*/ 12 w 66"/>
                <a:gd name="T15" fmla="*/ 12 h 96"/>
                <a:gd name="T16" fmla="*/ 0 w 66"/>
                <a:gd name="T17" fmla="*/ 36 h 96"/>
                <a:gd name="T18" fmla="*/ 0 w 66"/>
                <a:gd name="T19" fmla="*/ 60 h 96"/>
                <a:gd name="T20" fmla="*/ 12 w 66"/>
                <a:gd name="T21" fmla="*/ 84 h 96"/>
                <a:gd name="T22" fmla="*/ 18 w 66"/>
                <a:gd name="T23" fmla="*/ 96 h 96"/>
                <a:gd name="T24" fmla="*/ 18 w 66"/>
                <a:gd name="T25" fmla="*/ 96 h 96"/>
                <a:gd name="T26" fmla="*/ 42 w 66"/>
                <a:gd name="T27" fmla="*/ 18 h 96"/>
                <a:gd name="T28" fmla="*/ 54 w 66"/>
                <a:gd name="T29" fmla="*/ 24 h 96"/>
                <a:gd name="T30" fmla="*/ 60 w 66"/>
                <a:gd name="T31" fmla="*/ 36 h 96"/>
                <a:gd name="T32" fmla="*/ 60 w 66"/>
                <a:gd name="T33" fmla="*/ 48 h 96"/>
                <a:gd name="T34" fmla="*/ 54 w 66"/>
                <a:gd name="T35" fmla="*/ 54 h 96"/>
                <a:gd name="T36" fmla="*/ 36 w 66"/>
                <a:gd name="T37" fmla="*/ 72 h 96"/>
                <a:gd name="T38" fmla="*/ 24 w 66"/>
                <a:gd name="T39" fmla="*/ 78 h 96"/>
                <a:gd name="T40" fmla="*/ 24 w 66"/>
                <a:gd name="T41" fmla="*/ 78 h 96"/>
                <a:gd name="T42" fmla="*/ 12 w 66"/>
                <a:gd name="T43" fmla="*/ 48 h 96"/>
                <a:gd name="T44" fmla="*/ 18 w 66"/>
                <a:gd name="T45" fmla="*/ 24 h 96"/>
                <a:gd name="T46" fmla="*/ 30 w 66"/>
                <a:gd name="T47" fmla="*/ 18 h 96"/>
                <a:gd name="T48" fmla="*/ 42 w 66"/>
                <a:gd name="T49" fmla="*/ 18 h 96"/>
                <a:gd name="T50" fmla="*/ 42 w 66"/>
                <a:gd name="T51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3" name="Rectangle 7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4" name="Rectangle 8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5" name="Rectangle 9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6" name="Rectangle 10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7" name="Rectangle 11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8" name="Freeform 12"/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>
                <a:gd name="T0" fmla="*/ 6 w 623"/>
                <a:gd name="T1" fmla="*/ 18 h 156"/>
                <a:gd name="T2" fmla="*/ 162 w 623"/>
                <a:gd name="T3" fmla="*/ 36 h 156"/>
                <a:gd name="T4" fmla="*/ 251 w 623"/>
                <a:gd name="T5" fmla="*/ 36 h 156"/>
                <a:gd name="T6" fmla="*/ 354 w 623"/>
                <a:gd name="T7" fmla="*/ 30 h 156"/>
                <a:gd name="T8" fmla="*/ 473 w 623"/>
                <a:gd name="T9" fmla="*/ 18 h 156"/>
                <a:gd name="T10" fmla="*/ 611 w 623"/>
                <a:gd name="T11" fmla="*/ 0 h 156"/>
                <a:gd name="T12" fmla="*/ 623 w 623"/>
                <a:gd name="T13" fmla="*/ 114 h 156"/>
                <a:gd name="T14" fmla="*/ 497 w 623"/>
                <a:gd name="T15" fmla="*/ 138 h 156"/>
                <a:gd name="T16" fmla="*/ 414 w 623"/>
                <a:gd name="T17" fmla="*/ 150 h 156"/>
                <a:gd name="T18" fmla="*/ 318 w 623"/>
                <a:gd name="T19" fmla="*/ 156 h 156"/>
                <a:gd name="T20" fmla="*/ 215 w 623"/>
                <a:gd name="T21" fmla="*/ 156 h 156"/>
                <a:gd name="T22" fmla="*/ 108 w 623"/>
                <a:gd name="T23" fmla="*/ 150 h 156"/>
                <a:gd name="T24" fmla="*/ 0 w 623"/>
                <a:gd name="T25" fmla="*/ 132 h 156"/>
                <a:gd name="T26" fmla="*/ 6 w 623"/>
                <a:gd name="T27" fmla="*/ 18 h 156"/>
                <a:gd name="T28" fmla="*/ 6 w 623"/>
                <a:gd name="T29" fmla="*/ 18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9" name="Freeform 13"/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>
                <a:gd name="T0" fmla="*/ 754 w 993"/>
                <a:gd name="T1" fmla="*/ 6 h 126"/>
                <a:gd name="T2" fmla="*/ 652 w 993"/>
                <a:gd name="T3" fmla="*/ 6 h 126"/>
                <a:gd name="T4" fmla="*/ 563 w 993"/>
                <a:gd name="T5" fmla="*/ 6 h 126"/>
                <a:gd name="T6" fmla="*/ 479 w 993"/>
                <a:gd name="T7" fmla="*/ 6 h 126"/>
                <a:gd name="T8" fmla="*/ 401 w 993"/>
                <a:gd name="T9" fmla="*/ 6 h 126"/>
                <a:gd name="T10" fmla="*/ 335 w 993"/>
                <a:gd name="T11" fmla="*/ 0 h 126"/>
                <a:gd name="T12" fmla="*/ 276 w 993"/>
                <a:gd name="T13" fmla="*/ 0 h 126"/>
                <a:gd name="T14" fmla="*/ 222 w 993"/>
                <a:gd name="T15" fmla="*/ 0 h 126"/>
                <a:gd name="T16" fmla="*/ 180 w 993"/>
                <a:gd name="T17" fmla="*/ 6 h 126"/>
                <a:gd name="T18" fmla="*/ 138 w 993"/>
                <a:gd name="T19" fmla="*/ 6 h 126"/>
                <a:gd name="T20" fmla="*/ 108 w 993"/>
                <a:gd name="T21" fmla="*/ 6 h 126"/>
                <a:gd name="T22" fmla="*/ 54 w 993"/>
                <a:gd name="T23" fmla="*/ 6 h 126"/>
                <a:gd name="T24" fmla="*/ 24 w 993"/>
                <a:gd name="T25" fmla="*/ 12 h 126"/>
                <a:gd name="T26" fmla="*/ 6 w 993"/>
                <a:gd name="T27" fmla="*/ 18 h 126"/>
                <a:gd name="T28" fmla="*/ 0 w 993"/>
                <a:gd name="T29" fmla="*/ 24 h 126"/>
                <a:gd name="T30" fmla="*/ 12 w 993"/>
                <a:gd name="T31" fmla="*/ 42 h 126"/>
                <a:gd name="T32" fmla="*/ 18 w 993"/>
                <a:gd name="T33" fmla="*/ 48 h 126"/>
                <a:gd name="T34" fmla="*/ 30 w 993"/>
                <a:gd name="T35" fmla="*/ 54 h 126"/>
                <a:gd name="T36" fmla="*/ 60 w 993"/>
                <a:gd name="T37" fmla="*/ 60 h 126"/>
                <a:gd name="T38" fmla="*/ 90 w 993"/>
                <a:gd name="T39" fmla="*/ 72 h 126"/>
                <a:gd name="T40" fmla="*/ 144 w 993"/>
                <a:gd name="T41" fmla="*/ 84 h 126"/>
                <a:gd name="T42" fmla="*/ 210 w 993"/>
                <a:gd name="T43" fmla="*/ 90 h 126"/>
                <a:gd name="T44" fmla="*/ 293 w 993"/>
                <a:gd name="T45" fmla="*/ 102 h 126"/>
                <a:gd name="T46" fmla="*/ 389 w 993"/>
                <a:gd name="T47" fmla="*/ 108 h 126"/>
                <a:gd name="T48" fmla="*/ 503 w 993"/>
                <a:gd name="T49" fmla="*/ 120 h 126"/>
                <a:gd name="T50" fmla="*/ 622 w 993"/>
                <a:gd name="T51" fmla="*/ 120 h 126"/>
                <a:gd name="T52" fmla="*/ 754 w 993"/>
                <a:gd name="T53" fmla="*/ 126 h 126"/>
                <a:gd name="T54" fmla="*/ 873 w 993"/>
                <a:gd name="T55" fmla="*/ 126 h 126"/>
                <a:gd name="T56" fmla="*/ 993 w 993"/>
                <a:gd name="T57" fmla="*/ 126 h 126"/>
                <a:gd name="T58" fmla="*/ 993 w 993"/>
                <a:gd name="T59" fmla="*/ 12 h 126"/>
                <a:gd name="T60" fmla="*/ 879 w 993"/>
                <a:gd name="T61" fmla="*/ 12 h 126"/>
                <a:gd name="T62" fmla="*/ 754 w 993"/>
                <a:gd name="T63" fmla="*/ 6 h 126"/>
                <a:gd name="T64" fmla="*/ 754 w 993"/>
                <a:gd name="T65" fmla="*/ 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0" name="Freeform 14"/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>
                <a:gd name="T0" fmla="*/ 0 w 969"/>
                <a:gd name="T1" fmla="*/ 0 h 245"/>
                <a:gd name="T2" fmla="*/ 24 w 969"/>
                <a:gd name="T3" fmla="*/ 54 h 245"/>
                <a:gd name="T4" fmla="*/ 66 w 969"/>
                <a:gd name="T5" fmla="*/ 96 h 245"/>
                <a:gd name="T6" fmla="*/ 120 w 969"/>
                <a:gd name="T7" fmla="*/ 137 h 245"/>
                <a:gd name="T8" fmla="*/ 198 w 969"/>
                <a:gd name="T9" fmla="*/ 173 h 245"/>
                <a:gd name="T10" fmla="*/ 293 w 969"/>
                <a:gd name="T11" fmla="*/ 203 h 245"/>
                <a:gd name="T12" fmla="*/ 353 w 969"/>
                <a:gd name="T13" fmla="*/ 215 h 245"/>
                <a:gd name="T14" fmla="*/ 413 w 969"/>
                <a:gd name="T15" fmla="*/ 227 h 245"/>
                <a:gd name="T16" fmla="*/ 479 w 969"/>
                <a:gd name="T17" fmla="*/ 233 h 245"/>
                <a:gd name="T18" fmla="*/ 556 w 969"/>
                <a:gd name="T19" fmla="*/ 239 h 245"/>
                <a:gd name="T20" fmla="*/ 634 w 969"/>
                <a:gd name="T21" fmla="*/ 245 h 245"/>
                <a:gd name="T22" fmla="*/ 724 w 969"/>
                <a:gd name="T23" fmla="*/ 245 h 245"/>
                <a:gd name="T24" fmla="*/ 855 w 969"/>
                <a:gd name="T25" fmla="*/ 245 h 245"/>
                <a:gd name="T26" fmla="*/ 969 w 969"/>
                <a:gd name="T27" fmla="*/ 239 h 245"/>
                <a:gd name="T28" fmla="*/ 969 w 969"/>
                <a:gd name="T29" fmla="*/ 60 h 245"/>
                <a:gd name="T30" fmla="*/ 700 w 969"/>
                <a:gd name="T31" fmla="*/ 60 h 245"/>
                <a:gd name="T32" fmla="*/ 503 w 969"/>
                <a:gd name="T33" fmla="*/ 54 h 245"/>
                <a:gd name="T34" fmla="*/ 317 w 969"/>
                <a:gd name="T35" fmla="*/ 42 h 245"/>
                <a:gd name="T36" fmla="*/ 150 w 969"/>
                <a:gd name="T37" fmla="*/ 24 h 245"/>
                <a:gd name="T38" fmla="*/ 72 w 969"/>
                <a:gd name="T39" fmla="*/ 12 h 245"/>
                <a:gd name="T40" fmla="*/ 0 w 969"/>
                <a:gd name="T41" fmla="*/ 0 h 245"/>
                <a:gd name="T42" fmla="*/ 0 w 969"/>
                <a:gd name="T43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1" name="Freeform 15"/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>
                <a:gd name="T0" fmla="*/ 700 w 951"/>
                <a:gd name="T1" fmla="*/ 0 h 90"/>
                <a:gd name="T2" fmla="*/ 598 w 951"/>
                <a:gd name="T3" fmla="*/ 0 h 90"/>
                <a:gd name="T4" fmla="*/ 515 w 951"/>
                <a:gd name="T5" fmla="*/ 0 h 90"/>
                <a:gd name="T6" fmla="*/ 431 w 951"/>
                <a:gd name="T7" fmla="*/ 0 h 90"/>
                <a:gd name="T8" fmla="*/ 365 w 951"/>
                <a:gd name="T9" fmla="*/ 0 h 90"/>
                <a:gd name="T10" fmla="*/ 299 w 951"/>
                <a:gd name="T11" fmla="*/ 0 h 90"/>
                <a:gd name="T12" fmla="*/ 245 w 951"/>
                <a:gd name="T13" fmla="*/ 0 h 90"/>
                <a:gd name="T14" fmla="*/ 198 w 951"/>
                <a:gd name="T15" fmla="*/ 0 h 90"/>
                <a:gd name="T16" fmla="*/ 162 w 951"/>
                <a:gd name="T17" fmla="*/ 0 h 90"/>
                <a:gd name="T18" fmla="*/ 126 w 951"/>
                <a:gd name="T19" fmla="*/ 6 h 90"/>
                <a:gd name="T20" fmla="*/ 96 w 951"/>
                <a:gd name="T21" fmla="*/ 6 h 90"/>
                <a:gd name="T22" fmla="*/ 54 w 951"/>
                <a:gd name="T23" fmla="*/ 12 h 90"/>
                <a:gd name="T24" fmla="*/ 30 w 951"/>
                <a:gd name="T25" fmla="*/ 12 h 90"/>
                <a:gd name="T26" fmla="*/ 12 w 951"/>
                <a:gd name="T27" fmla="*/ 18 h 90"/>
                <a:gd name="T28" fmla="*/ 6 w 951"/>
                <a:gd name="T29" fmla="*/ 18 h 90"/>
                <a:gd name="T30" fmla="*/ 0 w 951"/>
                <a:gd name="T31" fmla="*/ 24 h 90"/>
                <a:gd name="T32" fmla="*/ 6 w 951"/>
                <a:gd name="T33" fmla="*/ 30 h 90"/>
                <a:gd name="T34" fmla="*/ 24 w 951"/>
                <a:gd name="T35" fmla="*/ 36 h 90"/>
                <a:gd name="T36" fmla="*/ 54 w 951"/>
                <a:gd name="T37" fmla="*/ 42 h 90"/>
                <a:gd name="T38" fmla="*/ 102 w 951"/>
                <a:gd name="T39" fmla="*/ 54 h 90"/>
                <a:gd name="T40" fmla="*/ 168 w 951"/>
                <a:gd name="T41" fmla="*/ 60 h 90"/>
                <a:gd name="T42" fmla="*/ 251 w 951"/>
                <a:gd name="T43" fmla="*/ 66 h 90"/>
                <a:gd name="T44" fmla="*/ 341 w 951"/>
                <a:gd name="T45" fmla="*/ 78 h 90"/>
                <a:gd name="T46" fmla="*/ 449 w 951"/>
                <a:gd name="T47" fmla="*/ 84 h 90"/>
                <a:gd name="T48" fmla="*/ 568 w 951"/>
                <a:gd name="T49" fmla="*/ 84 h 90"/>
                <a:gd name="T50" fmla="*/ 694 w 951"/>
                <a:gd name="T51" fmla="*/ 90 h 90"/>
                <a:gd name="T52" fmla="*/ 825 w 951"/>
                <a:gd name="T53" fmla="*/ 90 h 90"/>
                <a:gd name="T54" fmla="*/ 951 w 951"/>
                <a:gd name="T55" fmla="*/ 90 h 90"/>
                <a:gd name="T56" fmla="*/ 951 w 951"/>
                <a:gd name="T57" fmla="*/ 6 h 90"/>
                <a:gd name="T58" fmla="*/ 831 w 951"/>
                <a:gd name="T59" fmla="*/ 6 h 90"/>
                <a:gd name="T60" fmla="*/ 772 w 951"/>
                <a:gd name="T61" fmla="*/ 6 h 90"/>
                <a:gd name="T62" fmla="*/ 700 w 951"/>
                <a:gd name="T63" fmla="*/ 0 h 90"/>
                <a:gd name="T64" fmla="*/ 700 w 951"/>
                <a:gd name="T65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2" name="Freeform 16"/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>
                <a:gd name="T0" fmla="*/ 102 w 102"/>
                <a:gd name="T1" fmla="*/ 0 h 155"/>
                <a:gd name="T2" fmla="*/ 0 w 102"/>
                <a:gd name="T3" fmla="*/ 12 h 155"/>
                <a:gd name="T4" fmla="*/ 30 w 102"/>
                <a:gd name="T5" fmla="*/ 72 h 155"/>
                <a:gd name="T6" fmla="*/ 30 w 102"/>
                <a:gd name="T7" fmla="*/ 155 h 155"/>
                <a:gd name="T8" fmla="*/ 72 w 102"/>
                <a:gd name="T9" fmla="*/ 155 h 155"/>
                <a:gd name="T10" fmla="*/ 72 w 102"/>
                <a:gd name="T11" fmla="*/ 66 h 155"/>
                <a:gd name="T12" fmla="*/ 102 w 102"/>
                <a:gd name="T13" fmla="*/ 0 h 155"/>
                <a:gd name="T14" fmla="*/ 102 w 102"/>
                <a:gd name="T1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3" name="Freeform 17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>
                <a:gd name="T0" fmla="*/ 48 w 90"/>
                <a:gd name="T1" fmla="*/ 96 h 96"/>
                <a:gd name="T2" fmla="*/ 72 w 90"/>
                <a:gd name="T3" fmla="*/ 72 h 96"/>
                <a:gd name="T4" fmla="*/ 84 w 90"/>
                <a:gd name="T5" fmla="*/ 48 h 96"/>
                <a:gd name="T6" fmla="*/ 90 w 90"/>
                <a:gd name="T7" fmla="*/ 36 h 96"/>
                <a:gd name="T8" fmla="*/ 84 w 90"/>
                <a:gd name="T9" fmla="*/ 24 h 96"/>
                <a:gd name="T10" fmla="*/ 66 w 90"/>
                <a:gd name="T11" fmla="*/ 6 h 96"/>
                <a:gd name="T12" fmla="*/ 42 w 90"/>
                <a:gd name="T13" fmla="*/ 0 h 96"/>
                <a:gd name="T14" fmla="*/ 24 w 90"/>
                <a:gd name="T15" fmla="*/ 0 h 96"/>
                <a:gd name="T16" fmla="*/ 12 w 90"/>
                <a:gd name="T17" fmla="*/ 12 h 96"/>
                <a:gd name="T18" fmla="*/ 6 w 90"/>
                <a:gd name="T19" fmla="*/ 24 h 96"/>
                <a:gd name="T20" fmla="*/ 0 w 90"/>
                <a:gd name="T21" fmla="*/ 36 h 96"/>
                <a:gd name="T22" fmla="*/ 12 w 90"/>
                <a:gd name="T23" fmla="*/ 66 h 96"/>
                <a:gd name="T24" fmla="*/ 30 w 90"/>
                <a:gd name="T25" fmla="*/ 84 h 96"/>
                <a:gd name="T26" fmla="*/ 48 w 90"/>
                <a:gd name="T27" fmla="*/ 96 h 96"/>
                <a:gd name="T28" fmla="*/ 48 w 90"/>
                <a:gd name="T29" fmla="*/ 96 h 96"/>
                <a:gd name="T30" fmla="*/ 48 w 90"/>
                <a:gd name="T31" fmla="*/ 12 h 96"/>
                <a:gd name="T32" fmla="*/ 66 w 90"/>
                <a:gd name="T33" fmla="*/ 18 h 96"/>
                <a:gd name="T34" fmla="*/ 72 w 90"/>
                <a:gd name="T35" fmla="*/ 24 h 96"/>
                <a:gd name="T36" fmla="*/ 72 w 90"/>
                <a:gd name="T37" fmla="*/ 36 h 96"/>
                <a:gd name="T38" fmla="*/ 72 w 90"/>
                <a:gd name="T39" fmla="*/ 48 h 96"/>
                <a:gd name="T40" fmla="*/ 54 w 90"/>
                <a:gd name="T41" fmla="*/ 66 h 96"/>
                <a:gd name="T42" fmla="*/ 48 w 90"/>
                <a:gd name="T43" fmla="*/ 78 h 96"/>
                <a:gd name="T44" fmla="*/ 30 w 90"/>
                <a:gd name="T45" fmla="*/ 66 h 96"/>
                <a:gd name="T46" fmla="*/ 24 w 90"/>
                <a:gd name="T47" fmla="*/ 48 h 96"/>
                <a:gd name="T48" fmla="*/ 18 w 90"/>
                <a:gd name="T49" fmla="*/ 30 h 96"/>
                <a:gd name="T50" fmla="*/ 30 w 90"/>
                <a:gd name="T51" fmla="*/ 12 h 96"/>
                <a:gd name="T52" fmla="*/ 48 w 90"/>
                <a:gd name="T53" fmla="*/ 12 h 96"/>
                <a:gd name="T54" fmla="*/ 48 w 90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4" name="Freeform 18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>
                <a:gd name="T0" fmla="*/ 0 w 90"/>
                <a:gd name="T1" fmla="*/ 90 h 108"/>
                <a:gd name="T2" fmla="*/ 12 w 90"/>
                <a:gd name="T3" fmla="*/ 102 h 108"/>
                <a:gd name="T4" fmla="*/ 24 w 90"/>
                <a:gd name="T5" fmla="*/ 108 h 108"/>
                <a:gd name="T6" fmla="*/ 54 w 90"/>
                <a:gd name="T7" fmla="*/ 108 h 108"/>
                <a:gd name="T8" fmla="*/ 78 w 90"/>
                <a:gd name="T9" fmla="*/ 96 h 108"/>
                <a:gd name="T10" fmla="*/ 90 w 90"/>
                <a:gd name="T11" fmla="*/ 72 h 108"/>
                <a:gd name="T12" fmla="*/ 84 w 90"/>
                <a:gd name="T13" fmla="*/ 42 h 108"/>
                <a:gd name="T14" fmla="*/ 66 w 90"/>
                <a:gd name="T15" fmla="*/ 24 h 108"/>
                <a:gd name="T16" fmla="*/ 54 w 90"/>
                <a:gd name="T17" fmla="*/ 12 h 108"/>
                <a:gd name="T18" fmla="*/ 48 w 90"/>
                <a:gd name="T19" fmla="*/ 6 h 108"/>
                <a:gd name="T20" fmla="*/ 48 w 90"/>
                <a:gd name="T21" fmla="*/ 6 h 108"/>
                <a:gd name="T22" fmla="*/ 48 w 90"/>
                <a:gd name="T23" fmla="*/ 0 h 108"/>
                <a:gd name="T24" fmla="*/ 24 w 90"/>
                <a:gd name="T25" fmla="*/ 24 h 108"/>
                <a:gd name="T26" fmla="*/ 6 w 90"/>
                <a:gd name="T27" fmla="*/ 48 h 108"/>
                <a:gd name="T28" fmla="*/ 0 w 90"/>
                <a:gd name="T29" fmla="*/ 66 h 108"/>
                <a:gd name="T30" fmla="*/ 0 w 90"/>
                <a:gd name="T31" fmla="*/ 90 h 108"/>
                <a:gd name="T32" fmla="*/ 0 w 90"/>
                <a:gd name="T33" fmla="*/ 90 h 108"/>
                <a:gd name="T34" fmla="*/ 12 w 90"/>
                <a:gd name="T35" fmla="*/ 66 h 108"/>
                <a:gd name="T36" fmla="*/ 18 w 90"/>
                <a:gd name="T37" fmla="*/ 48 h 108"/>
                <a:gd name="T38" fmla="*/ 30 w 90"/>
                <a:gd name="T39" fmla="*/ 36 h 108"/>
                <a:gd name="T40" fmla="*/ 42 w 90"/>
                <a:gd name="T41" fmla="*/ 24 h 108"/>
                <a:gd name="T42" fmla="*/ 48 w 90"/>
                <a:gd name="T43" fmla="*/ 18 h 108"/>
                <a:gd name="T44" fmla="*/ 66 w 90"/>
                <a:gd name="T45" fmla="*/ 30 h 108"/>
                <a:gd name="T46" fmla="*/ 72 w 90"/>
                <a:gd name="T47" fmla="*/ 48 h 108"/>
                <a:gd name="T48" fmla="*/ 78 w 90"/>
                <a:gd name="T49" fmla="*/ 72 h 108"/>
                <a:gd name="T50" fmla="*/ 78 w 90"/>
                <a:gd name="T51" fmla="*/ 84 h 108"/>
                <a:gd name="T52" fmla="*/ 66 w 90"/>
                <a:gd name="T53" fmla="*/ 96 h 108"/>
                <a:gd name="T54" fmla="*/ 42 w 90"/>
                <a:gd name="T55" fmla="*/ 102 h 108"/>
                <a:gd name="T56" fmla="*/ 30 w 90"/>
                <a:gd name="T57" fmla="*/ 96 h 108"/>
                <a:gd name="T58" fmla="*/ 18 w 90"/>
                <a:gd name="T59" fmla="*/ 90 h 108"/>
                <a:gd name="T60" fmla="*/ 12 w 90"/>
                <a:gd name="T61" fmla="*/ 78 h 108"/>
                <a:gd name="T62" fmla="*/ 12 w 90"/>
                <a:gd name="T63" fmla="*/ 66 h 108"/>
                <a:gd name="T64" fmla="*/ 12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5" name="Freeform 19"/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>
                <a:gd name="T0" fmla="*/ 102 w 102"/>
                <a:gd name="T1" fmla="*/ 0 h 156"/>
                <a:gd name="T2" fmla="*/ 0 w 102"/>
                <a:gd name="T3" fmla="*/ 6 h 156"/>
                <a:gd name="T4" fmla="*/ 30 w 102"/>
                <a:gd name="T5" fmla="*/ 72 h 156"/>
                <a:gd name="T6" fmla="*/ 30 w 102"/>
                <a:gd name="T7" fmla="*/ 156 h 156"/>
                <a:gd name="T8" fmla="*/ 72 w 102"/>
                <a:gd name="T9" fmla="*/ 156 h 156"/>
                <a:gd name="T10" fmla="*/ 72 w 102"/>
                <a:gd name="T11" fmla="*/ 66 h 156"/>
                <a:gd name="T12" fmla="*/ 102 w 102"/>
                <a:gd name="T13" fmla="*/ 0 h 156"/>
                <a:gd name="T14" fmla="*/ 102 w 102"/>
                <a:gd name="T1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6" name="Freeform 20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>
                <a:gd name="T0" fmla="*/ 42 w 84"/>
                <a:gd name="T1" fmla="*/ 96 h 96"/>
                <a:gd name="T2" fmla="*/ 66 w 84"/>
                <a:gd name="T3" fmla="*/ 78 h 96"/>
                <a:gd name="T4" fmla="*/ 84 w 84"/>
                <a:gd name="T5" fmla="*/ 54 h 96"/>
                <a:gd name="T6" fmla="*/ 84 w 84"/>
                <a:gd name="T7" fmla="*/ 30 h 96"/>
                <a:gd name="T8" fmla="*/ 66 w 84"/>
                <a:gd name="T9" fmla="*/ 6 h 96"/>
                <a:gd name="T10" fmla="*/ 42 w 84"/>
                <a:gd name="T11" fmla="*/ 0 h 96"/>
                <a:gd name="T12" fmla="*/ 24 w 84"/>
                <a:gd name="T13" fmla="*/ 6 h 96"/>
                <a:gd name="T14" fmla="*/ 12 w 84"/>
                <a:gd name="T15" fmla="*/ 18 h 96"/>
                <a:gd name="T16" fmla="*/ 6 w 84"/>
                <a:gd name="T17" fmla="*/ 30 h 96"/>
                <a:gd name="T18" fmla="*/ 0 w 84"/>
                <a:gd name="T19" fmla="*/ 42 h 96"/>
                <a:gd name="T20" fmla="*/ 12 w 84"/>
                <a:gd name="T21" fmla="*/ 66 h 96"/>
                <a:gd name="T22" fmla="*/ 30 w 84"/>
                <a:gd name="T23" fmla="*/ 84 h 96"/>
                <a:gd name="T24" fmla="*/ 42 w 84"/>
                <a:gd name="T25" fmla="*/ 96 h 96"/>
                <a:gd name="T26" fmla="*/ 42 w 84"/>
                <a:gd name="T27" fmla="*/ 96 h 96"/>
                <a:gd name="T28" fmla="*/ 48 w 84"/>
                <a:gd name="T29" fmla="*/ 12 h 96"/>
                <a:gd name="T30" fmla="*/ 66 w 84"/>
                <a:gd name="T31" fmla="*/ 18 h 96"/>
                <a:gd name="T32" fmla="*/ 72 w 84"/>
                <a:gd name="T33" fmla="*/ 30 h 96"/>
                <a:gd name="T34" fmla="*/ 72 w 84"/>
                <a:gd name="T35" fmla="*/ 42 h 96"/>
                <a:gd name="T36" fmla="*/ 66 w 84"/>
                <a:gd name="T37" fmla="*/ 54 h 96"/>
                <a:gd name="T38" fmla="*/ 54 w 84"/>
                <a:gd name="T39" fmla="*/ 72 h 96"/>
                <a:gd name="T40" fmla="*/ 42 w 84"/>
                <a:gd name="T41" fmla="*/ 84 h 96"/>
                <a:gd name="T42" fmla="*/ 42 w 84"/>
                <a:gd name="T43" fmla="*/ 84 h 96"/>
                <a:gd name="T44" fmla="*/ 30 w 84"/>
                <a:gd name="T45" fmla="*/ 72 h 96"/>
                <a:gd name="T46" fmla="*/ 18 w 84"/>
                <a:gd name="T47" fmla="*/ 54 h 96"/>
                <a:gd name="T48" fmla="*/ 18 w 84"/>
                <a:gd name="T49" fmla="*/ 30 h 96"/>
                <a:gd name="T50" fmla="*/ 30 w 84"/>
                <a:gd name="T51" fmla="*/ 18 h 96"/>
                <a:gd name="T52" fmla="*/ 48 w 84"/>
                <a:gd name="T53" fmla="*/ 12 h 96"/>
                <a:gd name="T54" fmla="*/ 48 w 84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7" name="Freeform 21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>
                <a:gd name="T0" fmla="*/ 6 w 90"/>
                <a:gd name="T1" fmla="*/ 90 h 108"/>
                <a:gd name="T2" fmla="*/ 18 w 90"/>
                <a:gd name="T3" fmla="*/ 102 h 108"/>
                <a:gd name="T4" fmla="*/ 30 w 90"/>
                <a:gd name="T5" fmla="*/ 108 h 108"/>
                <a:gd name="T6" fmla="*/ 60 w 90"/>
                <a:gd name="T7" fmla="*/ 108 h 108"/>
                <a:gd name="T8" fmla="*/ 84 w 90"/>
                <a:gd name="T9" fmla="*/ 96 h 108"/>
                <a:gd name="T10" fmla="*/ 90 w 90"/>
                <a:gd name="T11" fmla="*/ 84 h 108"/>
                <a:gd name="T12" fmla="*/ 90 w 90"/>
                <a:gd name="T13" fmla="*/ 66 h 108"/>
                <a:gd name="T14" fmla="*/ 84 w 90"/>
                <a:gd name="T15" fmla="*/ 36 h 108"/>
                <a:gd name="T16" fmla="*/ 72 w 90"/>
                <a:gd name="T17" fmla="*/ 18 h 108"/>
                <a:gd name="T18" fmla="*/ 60 w 90"/>
                <a:gd name="T19" fmla="*/ 6 h 108"/>
                <a:gd name="T20" fmla="*/ 54 w 90"/>
                <a:gd name="T21" fmla="*/ 0 h 108"/>
                <a:gd name="T22" fmla="*/ 54 w 90"/>
                <a:gd name="T23" fmla="*/ 0 h 108"/>
                <a:gd name="T24" fmla="*/ 48 w 90"/>
                <a:gd name="T25" fmla="*/ 0 h 108"/>
                <a:gd name="T26" fmla="*/ 24 w 90"/>
                <a:gd name="T27" fmla="*/ 24 h 108"/>
                <a:gd name="T28" fmla="*/ 12 w 90"/>
                <a:gd name="T29" fmla="*/ 48 h 108"/>
                <a:gd name="T30" fmla="*/ 0 w 90"/>
                <a:gd name="T31" fmla="*/ 66 h 108"/>
                <a:gd name="T32" fmla="*/ 6 w 90"/>
                <a:gd name="T33" fmla="*/ 90 h 108"/>
                <a:gd name="T34" fmla="*/ 6 w 90"/>
                <a:gd name="T35" fmla="*/ 90 h 108"/>
                <a:gd name="T36" fmla="*/ 18 w 90"/>
                <a:gd name="T37" fmla="*/ 66 h 108"/>
                <a:gd name="T38" fmla="*/ 24 w 90"/>
                <a:gd name="T39" fmla="*/ 48 h 108"/>
                <a:gd name="T40" fmla="*/ 36 w 90"/>
                <a:gd name="T41" fmla="*/ 30 h 108"/>
                <a:gd name="T42" fmla="*/ 42 w 90"/>
                <a:gd name="T43" fmla="*/ 18 h 108"/>
                <a:gd name="T44" fmla="*/ 48 w 90"/>
                <a:gd name="T45" fmla="*/ 12 h 108"/>
                <a:gd name="T46" fmla="*/ 78 w 90"/>
                <a:gd name="T47" fmla="*/ 42 h 108"/>
                <a:gd name="T48" fmla="*/ 84 w 90"/>
                <a:gd name="T49" fmla="*/ 66 h 108"/>
                <a:gd name="T50" fmla="*/ 66 w 90"/>
                <a:gd name="T51" fmla="*/ 90 h 108"/>
                <a:gd name="T52" fmla="*/ 54 w 90"/>
                <a:gd name="T53" fmla="*/ 96 h 108"/>
                <a:gd name="T54" fmla="*/ 42 w 90"/>
                <a:gd name="T55" fmla="*/ 96 h 108"/>
                <a:gd name="T56" fmla="*/ 30 w 90"/>
                <a:gd name="T57" fmla="*/ 96 h 108"/>
                <a:gd name="T58" fmla="*/ 24 w 90"/>
                <a:gd name="T59" fmla="*/ 84 h 108"/>
                <a:gd name="T60" fmla="*/ 18 w 90"/>
                <a:gd name="T61" fmla="*/ 78 h 108"/>
                <a:gd name="T62" fmla="*/ 18 w 90"/>
                <a:gd name="T63" fmla="*/ 66 h 108"/>
                <a:gd name="T64" fmla="*/ 18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8" name="Freeform 22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>
                <a:gd name="T0" fmla="*/ 30 w 66"/>
                <a:gd name="T1" fmla="*/ 96 h 96"/>
                <a:gd name="T2" fmla="*/ 54 w 66"/>
                <a:gd name="T3" fmla="*/ 72 h 96"/>
                <a:gd name="T4" fmla="*/ 66 w 66"/>
                <a:gd name="T5" fmla="*/ 48 h 96"/>
                <a:gd name="T6" fmla="*/ 66 w 66"/>
                <a:gd name="T7" fmla="*/ 24 h 96"/>
                <a:gd name="T8" fmla="*/ 54 w 66"/>
                <a:gd name="T9" fmla="*/ 6 h 96"/>
                <a:gd name="T10" fmla="*/ 30 w 66"/>
                <a:gd name="T11" fmla="*/ 0 h 96"/>
                <a:gd name="T12" fmla="*/ 18 w 66"/>
                <a:gd name="T13" fmla="*/ 0 h 96"/>
                <a:gd name="T14" fmla="*/ 6 w 66"/>
                <a:gd name="T15" fmla="*/ 12 h 96"/>
                <a:gd name="T16" fmla="*/ 0 w 66"/>
                <a:gd name="T17" fmla="*/ 36 h 96"/>
                <a:gd name="T18" fmla="*/ 6 w 66"/>
                <a:gd name="T19" fmla="*/ 60 h 96"/>
                <a:gd name="T20" fmla="*/ 18 w 66"/>
                <a:gd name="T21" fmla="*/ 84 h 96"/>
                <a:gd name="T22" fmla="*/ 30 w 66"/>
                <a:gd name="T23" fmla="*/ 96 h 96"/>
                <a:gd name="T24" fmla="*/ 30 w 66"/>
                <a:gd name="T25" fmla="*/ 96 h 96"/>
                <a:gd name="T26" fmla="*/ 30 w 66"/>
                <a:gd name="T27" fmla="*/ 12 h 96"/>
                <a:gd name="T28" fmla="*/ 48 w 66"/>
                <a:gd name="T29" fmla="*/ 18 h 96"/>
                <a:gd name="T30" fmla="*/ 54 w 66"/>
                <a:gd name="T31" fmla="*/ 24 h 96"/>
                <a:gd name="T32" fmla="*/ 54 w 66"/>
                <a:gd name="T33" fmla="*/ 36 h 96"/>
                <a:gd name="T34" fmla="*/ 48 w 66"/>
                <a:gd name="T35" fmla="*/ 48 h 96"/>
                <a:gd name="T36" fmla="*/ 36 w 66"/>
                <a:gd name="T37" fmla="*/ 66 h 96"/>
                <a:gd name="T38" fmla="*/ 30 w 66"/>
                <a:gd name="T39" fmla="*/ 78 h 96"/>
                <a:gd name="T40" fmla="*/ 18 w 66"/>
                <a:gd name="T41" fmla="*/ 66 h 96"/>
                <a:gd name="T42" fmla="*/ 12 w 66"/>
                <a:gd name="T43" fmla="*/ 48 h 96"/>
                <a:gd name="T44" fmla="*/ 6 w 66"/>
                <a:gd name="T45" fmla="*/ 30 h 96"/>
                <a:gd name="T46" fmla="*/ 18 w 66"/>
                <a:gd name="T47" fmla="*/ 12 h 96"/>
                <a:gd name="T48" fmla="*/ 30 w 66"/>
                <a:gd name="T49" fmla="*/ 12 h 96"/>
                <a:gd name="T50" fmla="*/ 30 w 66"/>
                <a:gd name="T51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9" name="Freeform 23"/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>
                <a:gd name="T0" fmla="*/ 2577 w 2594"/>
                <a:gd name="T1" fmla="*/ 0 h 444"/>
                <a:gd name="T2" fmla="*/ 2594 w 2594"/>
                <a:gd name="T3" fmla="*/ 72 h 444"/>
                <a:gd name="T4" fmla="*/ 6 w 2594"/>
                <a:gd name="T5" fmla="*/ 444 h 444"/>
                <a:gd name="T6" fmla="*/ 0 w 2594"/>
                <a:gd name="T7" fmla="*/ 396 h 444"/>
                <a:gd name="T8" fmla="*/ 1225 w 2594"/>
                <a:gd name="T9" fmla="*/ 96 h 444"/>
                <a:gd name="T10" fmla="*/ 1351 w 2594"/>
                <a:gd name="T11" fmla="*/ 78 h 444"/>
                <a:gd name="T12" fmla="*/ 2577 w 2594"/>
                <a:gd name="T13" fmla="*/ 0 h 444"/>
                <a:gd name="T14" fmla="*/ 2577 w 2594"/>
                <a:gd name="T15" fmla="*/ 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0" name="Freeform 24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>
                <a:gd name="T0" fmla="*/ 36 w 84"/>
                <a:gd name="T1" fmla="*/ 95 h 95"/>
                <a:gd name="T2" fmla="*/ 60 w 84"/>
                <a:gd name="T3" fmla="*/ 77 h 95"/>
                <a:gd name="T4" fmla="*/ 78 w 84"/>
                <a:gd name="T5" fmla="*/ 53 h 95"/>
                <a:gd name="T6" fmla="*/ 84 w 84"/>
                <a:gd name="T7" fmla="*/ 42 h 95"/>
                <a:gd name="T8" fmla="*/ 84 w 84"/>
                <a:gd name="T9" fmla="*/ 30 h 95"/>
                <a:gd name="T10" fmla="*/ 72 w 84"/>
                <a:gd name="T11" fmla="*/ 6 h 95"/>
                <a:gd name="T12" fmla="*/ 42 w 84"/>
                <a:gd name="T13" fmla="*/ 0 h 95"/>
                <a:gd name="T14" fmla="*/ 30 w 84"/>
                <a:gd name="T15" fmla="*/ 0 h 95"/>
                <a:gd name="T16" fmla="*/ 12 w 84"/>
                <a:gd name="T17" fmla="*/ 12 h 95"/>
                <a:gd name="T18" fmla="*/ 0 w 84"/>
                <a:gd name="T19" fmla="*/ 24 h 95"/>
                <a:gd name="T20" fmla="*/ 0 w 84"/>
                <a:gd name="T21" fmla="*/ 36 h 95"/>
                <a:gd name="T22" fmla="*/ 6 w 84"/>
                <a:gd name="T23" fmla="*/ 59 h 95"/>
                <a:gd name="T24" fmla="*/ 24 w 84"/>
                <a:gd name="T25" fmla="*/ 83 h 95"/>
                <a:gd name="T26" fmla="*/ 36 w 84"/>
                <a:gd name="T27" fmla="*/ 95 h 95"/>
                <a:gd name="T28" fmla="*/ 36 w 84"/>
                <a:gd name="T29" fmla="*/ 95 h 95"/>
                <a:gd name="T30" fmla="*/ 48 w 84"/>
                <a:gd name="T31" fmla="*/ 12 h 95"/>
                <a:gd name="T32" fmla="*/ 66 w 84"/>
                <a:gd name="T33" fmla="*/ 18 h 95"/>
                <a:gd name="T34" fmla="*/ 72 w 84"/>
                <a:gd name="T35" fmla="*/ 30 h 95"/>
                <a:gd name="T36" fmla="*/ 72 w 84"/>
                <a:gd name="T37" fmla="*/ 42 h 95"/>
                <a:gd name="T38" fmla="*/ 66 w 84"/>
                <a:gd name="T39" fmla="*/ 53 h 95"/>
                <a:gd name="T40" fmla="*/ 48 w 84"/>
                <a:gd name="T41" fmla="*/ 71 h 95"/>
                <a:gd name="T42" fmla="*/ 42 w 84"/>
                <a:gd name="T43" fmla="*/ 77 h 95"/>
                <a:gd name="T44" fmla="*/ 36 w 84"/>
                <a:gd name="T45" fmla="*/ 77 h 95"/>
                <a:gd name="T46" fmla="*/ 24 w 84"/>
                <a:gd name="T47" fmla="*/ 65 h 95"/>
                <a:gd name="T48" fmla="*/ 18 w 84"/>
                <a:gd name="T49" fmla="*/ 48 h 95"/>
                <a:gd name="T50" fmla="*/ 18 w 84"/>
                <a:gd name="T51" fmla="*/ 30 h 95"/>
                <a:gd name="T52" fmla="*/ 30 w 84"/>
                <a:gd name="T53" fmla="*/ 12 h 95"/>
                <a:gd name="T54" fmla="*/ 48 w 84"/>
                <a:gd name="T55" fmla="*/ 12 h 95"/>
                <a:gd name="T56" fmla="*/ 48 w 84"/>
                <a:gd name="T57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1" name="Freeform 25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>
                <a:gd name="T0" fmla="*/ 12 w 90"/>
                <a:gd name="T1" fmla="*/ 96 h 108"/>
                <a:gd name="T2" fmla="*/ 24 w 90"/>
                <a:gd name="T3" fmla="*/ 108 h 108"/>
                <a:gd name="T4" fmla="*/ 42 w 90"/>
                <a:gd name="T5" fmla="*/ 108 h 108"/>
                <a:gd name="T6" fmla="*/ 66 w 90"/>
                <a:gd name="T7" fmla="*/ 102 h 108"/>
                <a:gd name="T8" fmla="*/ 84 w 90"/>
                <a:gd name="T9" fmla="*/ 78 h 108"/>
                <a:gd name="T10" fmla="*/ 90 w 90"/>
                <a:gd name="T11" fmla="*/ 66 h 108"/>
                <a:gd name="T12" fmla="*/ 84 w 90"/>
                <a:gd name="T13" fmla="*/ 48 h 108"/>
                <a:gd name="T14" fmla="*/ 66 w 90"/>
                <a:gd name="T15" fmla="*/ 24 h 108"/>
                <a:gd name="T16" fmla="*/ 48 w 90"/>
                <a:gd name="T17" fmla="*/ 12 h 108"/>
                <a:gd name="T18" fmla="*/ 36 w 90"/>
                <a:gd name="T19" fmla="*/ 0 h 108"/>
                <a:gd name="T20" fmla="*/ 30 w 90"/>
                <a:gd name="T21" fmla="*/ 0 h 108"/>
                <a:gd name="T22" fmla="*/ 30 w 90"/>
                <a:gd name="T23" fmla="*/ 0 h 108"/>
                <a:gd name="T24" fmla="*/ 24 w 90"/>
                <a:gd name="T25" fmla="*/ 0 h 108"/>
                <a:gd name="T26" fmla="*/ 12 w 90"/>
                <a:gd name="T27" fmla="*/ 30 h 108"/>
                <a:gd name="T28" fmla="*/ 0 w 90"/>
                <a:gd name="T29" fmla="*/ 54 h 108"/>
                <a:gd name="T30" fmla="*/ 0 w 90"/>
                <a:gd name="T31" fmla="*/ 78 h 108"/>
                <a:gd name="T32" fmla="*/ 12 w 90"/>
                <a:gd name="T33" fmla="*/ 96 h 108"/>
                <a:gd name="T34" fmla="*/ 12 w 90"/>
                <a:gd name="T35" fmla="*/ 96 h 108"/>
                <a:gd name="T36" fmla="*/ 12 w 90"/>
                <a:gd name="T37" fmla="*/ 72 h 108"/>
                <a:gd name="T38" fmla="*/ 18 w 90"/>
                <a:gd name="T39" fmla="*/ 54 h 108"/>
                <a:gd name="T40" fmla="*/ 24 w 90"/>
                <a:gd name="T41" fmla="*/ 36 h 108"/>
                <a:gd name="T42" fmla="*/ 30 w 90"/>
                <a:gd name="T43" fmla="*/ 18 h 108"/>
                <a:gd name="T44" fmla="*/ 30 w 90"/>
                <a:gd name="T45" fmla="*/ 12 h 108"/>
                <a:gd name="T46" fmla="*/ 48 w 90"/>
                <a:gd name="T47" fmla="*/ 24 h 108"/>
                <a:gd name="T48" fmla="*/ 66 w 90"/>
                <a:gd name="T49" fmla="*/ 36 h 108"/>
                <a:gd name="T50" fmla="*/ 78 w 90"/>
                <a:gd name="T51" fmla="*/ 54 h 108"/>
                <a:gd name="T52" fmla="*/ 78 w 90"/>
                <a:gd name="T53" fmla="*/ 72 h 108"/>
                <a:gd name="T54" fmla="*/ 72 w 90"/>
                <a:gd name="T55" fmla="*/ 84 h 108"/>
                <a:gd name="T56" fmla="*/ 48 w 90"/>
                <a:gd name="T57" fmla="*/ 96 h 108"/>
                <a:gd name="T58" fmla="*/ 36 w 90"/>
                <a:gd name="T59" fmla="*/ 96 h 108"/>
                <a:gd name="T60" fmla="*/ 24 w 90"/>
                <a:gd name="T61" fmla="*/ 90 h 108"/>
                <a:gd name="T62" fmla="*/ 18 w 90"/>
                <a:gd name="T63" fmla="*/ 84 h 108"/>
                <a:gd name="T64" fmla="*/ 12 w 90"/>
                <a:gd name="T65" fmla="*/ 72 h 108"/>
                <a:gd name="T66" fmla="*/ 12 w 90"/>
                <a:gd name="T67" fmla="*/ 7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2" name="Freeform 26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>
                <a:gd name="T0" fmla="*/ 71 w 71"/>
                <a:gd name="T1" fmla="*/ 90 h 90"/>
                <a:gd name="T2" fmla="*/ 71 w 71"/>
                <a:gd name="T3" fmla="*/ 60 h 90"/>
                <a:gd name="T4" fmla="*/ 71 w 71"/>
                <a:gd name="T5" fmla="*/ 36 h 90"/>
                <a:gd name="T6" fmla="*/ 60 w 71"/>
                <a:gd name="T7" fmla="*/ 12 h 90"/>
                <a:gd name="T8" fmla="*/ 36 w 71"/>
                <a:gd name="T9" fmla="*/ 0 h 90"/>
                <a:gd name="T10" fmla="*/ 12 w 71"/>
                <a:gd name="T11" fmla="*/ 12 h 90"/>
                <a:gd name="T12" fmla="*/ 0 w 71"/>
                <a:gd name="T13" fmla="*/ 36 h 90"/>
                <a:gd name="T14" fmla="*/ 6 w 71"/>
                <a:gd name="T15" fmla="*/ 60 h 90"/>
                <a:gd name="T16" fmla="*/ 30 w 71"/>
                <a:gd name="T17" fmla="*/ 78 h 90"/>
                <a:gd name="T18" fmla="*/ 54 w 71"/>
                <a:gd name="T19" fmla="*/ 90 h 90"/>
                <a:gd name="T20" fmla="*/ 71 w 71"/>
                <a:gd name="T21" fmla="*/ 90 h 90"/>
                <a:gd name="T22" fmla="*/ 71 w 71"/>
                <a:gd name="T23" fmla="*/ 90 h 90"/>
                <a:gd name="T24" fmla="*/ 24 w 71"/>
                <a:gd name="T25" fmla="*/ 18 h 90"/>
                <a:gd name="T26" fmla="*/ 42 w 71"/>
                <a:gd name="T27" fmla="*/ 18 h 90"/>
                <a:gd name="T28" fmla="*/ 54 w 71"/>
                <a:gd name="T29" fmla="*/ 18 h 90"/>
                <a:gd name="T30" fmla="*/ 60 w 71"/>
                <a:gd name="T31" fmla="*/ 42 h 90"/>
                <a:gd name="T32" fmla="*/ 60 w 71"/>
                <a:gd name="T33" fmla="*/ 66 h 90"/>
                <a:gd name="T34" fmla="*/ 60 w 71"/>
                <a:gd name="T35" fmla="*/ 72 h 90"/>
                <a:gd name="T36" fmla="*/ 60 w 71"/>
                <a:gd name="T37" fmla="*/ 78 h 90"/>
                <a:gd name="T38" fmla="*/ 42 w 71"/>
                <a:gd name="T39" fmla="*/ 72 h 90"/>
                <a:gd name="T40" fmla="*/ 24 w 71"/>
                <a:gd name="T41" fmla="*/ 66 h 90"/>
                <a:gd name="T42" fmla="*/ 12 w 71"/>
                <a:gd name="T43" fmla="*/ 48 h 90"/>
                <a:gd name="T44" fmla="*/ 12 w 71"/>
                <a:gd name="T45" fmla="*/ 30 h 90"/>
                <a:gd name="T46" fmla="*/ 24 w 71"/>
                <a:gd name="T47" fmla="*/ 18 h 90"/>
                <a:gd name="T48" fmla="*/ 24 w 71"/>
                <a:gd name="T49" fmla="*/ 1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3" name="Oval 27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4" name="Oval 28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5" name="Oval 29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6" name="Freeform 30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>
                <a:gd name="T0" fmla="*/ 66 w 90"/>
                <a:gd name="T1" fmla="*/ 96 h 96"/>
                <a:gd name="T2" fmla="*/ 78 w 90"/>
                <a:gd name="T3" fmla="*/ 66 h 96"/>
                <a:gd name="T4" fmla="*/ 90 w 90"/>
                <a:gd name="T5" fmla="*/ 42 h 96"/>
                <a:gd name="T6" fmla="*/ 78 w 90"/>
                <a:gd name="T7" fmla="*/ 18 h 96"/>
                <a:gd name="T8" fmla="*/ 60 w 90"/>
                <a:gd name="T9" fmla="*/ 0 h 96"/>
                <a:gd name="T10" fmla="*/ 30 w 90"/>
                <a:gd name="T11" fmla="*/ 6 h 96"/>
                <a:gd name="T12" fmla="*/ 18 w 90"/>
                <a:gd name="T13" fmla="*/ 18 h 96"/>
                <a:gd name="T14" fmla="*/ 6 w 90"/>
                <a:gd name="T15" fmla="*/ 30 h 96"/>
                <a:gd name="T16" fmla="*/ 0 w 90"/>
                <a:gd name="T17" fmla="*/ 42 h 96"/>
                <a:gd name="T18" fmla="*/ 6 w 90"/>
                <a:gd name="T19" fmla="*/ 60 h 96"/>
                <a:gd name="T20" fmla="*/ 24 w 90"/>
                <a:gd name="T21" fmla="*/ 78 h 96"/>
                <a:gd name="T22" fmla="*/ 48 w 90"/>
                <a:gd name="T23" fmla="*/ 90 h 96"/>
                <a:gd name="T24" fmla="*/ 66 w 90"/>
                <a:gd name="T25" fmla="*/ 96 h 96"/>
                <a:gd name="T26" fmla="*/ 66 w 90"/>
                <a:gd name="T27" fmla="*/ 96 h 96"/>
                <a:gd name="T28" fmla="*/ 42 w 90"/>
                <a:gd name="T29" fmla="*/ 18 h 96"/>
                <a:gd name="T30" fmla="*/ 60 w 90"/>
                <a:gd name="T31" fmla="*/ 18 h 96"/>
                <a:gd name="T32" fmla="*/ 72 w 90"/>
                <a:gd name="T33" fmla="*/ 24 h 96"/>
                <a:gd name="T34" fmla="*/ 72 w 90"/>
                <a:gd name="T35" fmla="*/ 36 h 96"/>
                <a:gd name="T36" fmla="*/ 72 w 90"/>
                <a:gd name="T37" fmla="*/ 48 h 96"/>
                <a:gd name="T38" fmla="*/ 66 w 90"/>
                <a:gd name="T39" fmla="*/ 72 h 96"/>
                <a:gd name="T40" fmla="*/ 60 w 90"/>
                <a:gd name="T41" fmla="*/ 78 h 96"/>
                <a:gd name="T42" fmla="*/ 60 w 90"/>
                <a:gd name="T43" fmla="*/ 84 h 96"/>
                <a:gd name="T44" fmla="*/ 42 w 90"/>
                <a:gd name="T45" fmla="*/ 72 h 96"/>
                <a:gd name="T46" fmla="*/ 30 w 90"/>
                <a:gd name="T47" fmla="*/ 66 h 96"/>
                <a:gd name="T48" fmla="*/ 18 w 90"/>
                <a:gd name="T49" fmla="*/ 42 h 96"/>
                <a:gd name="T50" fmla="*/ 24 w 90"/>
                <a:gd name="T51" fmla="*/ 30 h 96"/>
                <a:gd name="T52" fmla="*/ 42 w 90"/>
                <a:gd name="T53" fmla="*/ 18 h 96"/>
                <a:gd name="T54" fmla="*/ 42 w 90"/>
                <a:gd name="T55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7" name="Freeform 31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>
                <a:gd name="T0" fmla="*/ 0 w 72"/>
                <a:gd name="T1" fmla="*/ 90 h 108"/>
                <a:gd name="T2" fmla="*/ 12 w 72"/>
                <a:gd name="T3" fmla="*/ 102 h 108"/>
                <a:gd name="T4" fmla="*/ 24 w 72"/>
                <a:gd name="T5" fmla="*/ 108 h 108"/>
                <a:gd name="T6" fmla="*/ 48 w 72"/>
                <a:gd name="T7" fmla="*/ 108 h 108"/>
                <a:gd name="T8" fmla="*/ 66 w 72"/>
                <a:gd name="T9" fmla="*/ 96 h 108"/>
                <a:gd name="T10" fmla="*/ 72 w 72"/>
                <a:gd name="T11" fmla="*/ 66 h 108"/>
                <a:gd name="T12" fmla="*/ 66 w 72"/>
                <a:gd name="T13" fmla="*/ 42 h 108"/>
                <a:gd name="T14" fmla="*/ 60 w 72"/>
                <a:gd name="T15" fmla="*/ 18 h 108"/>
                <a:gd name="T16" fmla="*/ 48 w 72"/>
                <a:gd name="T17" fmla="*/ 6 h 108"/>
                <a:gd name="T18" fmla="*/ 42 w 72"/>
                <a:gd name="T19" fmla="*/ 0 h 108"/>
                <a:gd name="T20" fmla="*/ 42 w 72"/>
                <a:gd name="T21" fmla="*/ 0 h 108"/>
                <a:gd name="T22" fmla="*/ 36 w 72"/>
                <a:gd name="T23" fmla="*/ 0 h 108"/>
                <a:gd name="T24" fmla="*/ 18 w 72"/>
                <a:gd name="T25" fmla="*/ 24 h 108"/>
                <a:gd name="T26" fmla="*/ 6 w 72"/>
                <a:gd name="T27" fmla="*/ 48 h 108"/>
                <a:gd name="T28" fmla="*/ 0 w 72"/>
                <a:gd name="T29" fmla="*/ 66 h 108"/>
                <a:gd name="T30" fmla="*/ 0 w 72"/>
                <a:gd name="T31" fmla="*/ 90 h 108"/>
                <a:gd name="T32" fmla="*/ 0 w 72"/>
                <a:gd name="T33" fmla="*/ 90 h 108"/>
                <a:gd name="T34" fmla="*/ 12 w 72"/>
                <a:gd name="T35" fmla="*/ 66 h 108"/>
                <a:gd name="T36" fmla="*/ 18 w 72"/>
                <a:gd name="T37" fmla="*/ 48 h 108"/>
                <a:gd name="T38" fmla="*/ 24 w 72"/>
                <a:gd name="T39" fmla="*/ 36 h 108"/>
                <a:gd name="T40" fmla="*/ 30 w 72"/>
                <a:gd name="T41" fmla="*/ 24 h 108"/>
                <a:gd name="T42" fmla="*/ 36 w 72"/>
                <a:gd name="T43" fmla="*/ 18 h 108"/>
                <a:gd name="T44" fmla="*/ 54 w 72"/>
                <a:gd name="T45" fmla="*/ 30 h 108"/>
                <a:gd name="T46" fmla="*/ 60 w 72"/>
                <a:gd name="T47" fmla="*/ 48 h 108"/>
                <a:gd name="T48" fmla="*/ 66 w 72"/>
                <a:gd name="T49" fmla="*/ 72 h 108"/>
                <a:gd name="T50" fmla="*/ 66 w 72"/>
                <a:gd name="T51" fmla="*/ 84 h 108"/>
                <a:gd name="T52" fmla="*/ 54 w 72"/>
                <a:gd name="T53" fmla="*/ 96 h 108"/>
                <a:gd name="T54" fmla="*/ 30 w 72"/>
                <a:gd name="T55" fmla="*/ 102 h 108"/>
                <a:gd name="T56" fmla="*/ 24 w 72"/>
                <a:gd name="T57" fmla="*/ 96 h 108"/>
                <a:gd name="T58" fmla="*/ 12 w 72"/>
                <a:gd name="T59" fmla="*/ 90 h 108"/>
                <a:gd name="T60" fmla="*/ 12 w 72"/>
                <a:gd name="T61" fmla="*/ 78 h 108"/>
                <a:gd name="T62" fmla="*/ 12 w 72"/>
                <a:gd name="T63" fmla="*/ 66 h 108"/>
                <a:gd name="T64" fmla="*/ 12 w 72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8" name="Rectangle 32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9" name="Rectangle 33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90" name="AutoShape 34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91" name="Freeform 35"/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>
                <a:gd name="T0" fmla="*/ 252 w 252"/>
                <a:gd name="T1" fmla="*/ 1576 h 1576"/>
                <a:gd name="T2" fmla="*/ 12 w 252"/>
                <a:gd name="T3" fmla="*/ 84 h 1576"/>
                <a:gd name="T4" fmla="*/ 12 w 252"/>
                <a:gd name="T5" fmla="*/ 60 h 1576"/>
                <a:gd name="T6" fmla="*/ 0 w 252"/>
                <a:gd name="T7" fmla="*/ 12 h 1576"/>
                <a:gd name="T8" fmla="*/ 72 w 252"/>
                <a:gd name="T9" fmla="*/ 0 h 1576"/>
                <a:gd name="T10" fmla="*/ 72 w 252"/>
                <a:gd name="T11" fmla="*/ 0 h 1576"/>
                <a:gd name="T12" fmla="*/ 78 w 252"/>
                <a:gd name="T13" fmla="*/ 48 h 1576"/>
                <a:gd name="T14" fmla="*/ 88 w 252"/>
                <a:gd name="T15" fmla="*/ 66 h 1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92" name="Freeform 36"/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>
                <a:gd name="T0" fmla="*/ 161 w 316"/>
                <a:gd name="T1" fmla="*/ 0 h 138"/>
                <a:gd name="T2" fmla="*/ 227 w 316"/>
                <a:gd name="T3" fmla="*/ 6 h 138"/>
                <a:gd name="T4" fmla="*/ 275 w 316"/>
                <a:gd name="T5" fmla="*/ 36 h 138"/>
                <a:gd name="T6" fmla="*/ 304 w 316"/>
                <a:gd name="T7" fmla="*/ 78 h 138"/>
                <a:gd name="T8" fmla="*/ 316 w 316"/>
                <a:gd name="T9" fmla="*/ 138 h 138"/>
                <a:gd name="T10" fmla="*/ 0 w 316"/>
                <a:gd name="T11" fmla="*/ 138 h 138"/>
                <a:gd name="T12" fmla="*/ 11 w 316"/>
                <a:gd name="T13" fmla="*/ 78 h 138"/>
                <a:gd name="T14" fmla="*/ 47 w 316"/>
                <a:gd name="T15" fmla="*/ 36 h 138"/>
                <a:gd name="T16" fmla="*/ 95 w 316"/>
                <a:gd name="T17" fmla="*/ 6 h 138"/>
                <a:gd name="T18" fmla="*/ 161 w 316"/>
                <a:gd name="T19" fmla="*/ 0 h 138"/>
                <a:gd name="T20" fmla="*/ 161 w 316"/>
                <a:gd name="T21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</p:grpSp>
      <p:sp>
        <p:nvSpPr>
          <p:cNvPr id="45093" name="Rectangle 37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5094" name="Rectangle 3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5095" name="Rectangle 3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45096" name="Rectangle 40"/>
          <p:cNvSpPr>
            <a:spLocks noGrp="1" noChangeArrowheads="1"/>
          </p:cNvSpPr>
          <p:nvPr>
            <p:ph type="ctrTitle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45097" name="Rectangle 41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9D8C7686-24CC-4ED8-BDE7-5E575FAB77E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7367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58026A-EA4C-4F36-85FF-592EED902FA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814683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78DEC4-2D83-4A18-82B4-B163A6D57BB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08579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F5D372-D8F3-4408-B50F-B2E215ECD78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61825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59F319-8359-4BF9-A630-1DA156313A7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454878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49FB45-28B7-4D2D-A271-BDC2CEE990F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180463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F08223-B3B8-41CF-B6E5-2D09CC9254A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920738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A40C11-44F2-413B-BD0E-D0A491198CE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092824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5A096D-52C8-4801-9298-59B05FBD856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5535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F08223-B3B8-41CF-B6E5-2D09CC9254A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368618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F2BD02-A69B-4DF4-99DF-899CC247C49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210463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0B80F2-A2FE-4A17-B4F3-E795D57A69B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233394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7856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B9C1074D-B336-4362-9BE2-D22ED9FE2C4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02048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8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45059" name="Rectangle 3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0" name="Oval 4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1" name="Rectangle 5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2" name="Freeform 6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>
                <a:gd name="T0" fmla="*/ 18 w 66"/>
                <a:gd name="T1" fmla="*/ 96 h 96"/>
                <a:gd name="T2" fmla="*/ 42 w 66"/>
                <a:gd name="T3" fmla="*/ 78 h 96"/>
                <a:gd name="T4" fmla="*/ 60 w 66"/>
                <a:gd name="T5" fmla="*/ 60 h 96"/>
                <a:gd name="T6" fmla="*/ 66 w 66"/>
                <a:gd name="T7" fmla="*/ 36 h 96"/>
                <a:gd name="T8" fmla="*/ 60 w 66"/>
                <a:gd name="T9" fmla="*/ 12 h 96"/>
                <a:gd name="T10" fmla="*/ 36 w 66"/>
                <a:gd name="T11" fmla="*/ 0 h 96"/>
                <a:gd name="T12" fmla="*/ 24 w 66"/>
                <a:gd name="T13" fmla="*/ 6 h 96"/>
                <a:gd name="T14" fmla="*/ 12 w 66"/>
                <a:gd name="T15" fmla="*/ 12 h 96"/>
                <a:gd name="T16" fmla="*/ 0 w 66"/>
                <a:gd name="T17" fmla="*/ 36 h 96"/>
                <a:gd name="T18" fmla="*/ 0 w 66"/>
                <a:gd name="T19" fmla="*/ 60 h 96"/>
                <a:gd name="T20" fmla="*/ 12 w 66"/>
                <a:gd name="T21" fmla="*/ 84 h 96"/>
                <a:gd name="T22" fmla="*/ 18 w 66"/>
                <a:gd name="T23" fmla="*/ 96 h 96"/>
                <a:gd name="T24" fmla="*/ 18 w 66"/>
                <a:gd name="T25" fmla="*/ 96 h 96"/>
                <a:gd name="T26" fmla="*/ 42 w 66"/>
                <a:gd name="T27" fmla="*/ 18 h 96"/>
                <a:gd name="T28" fmla="*/ 54 w 66"/>
                <a:gd name="T29" fmla="*/ 24 h 96"/>
                <a:gd name="T30" fmla="*/ 60 w 66"/>
                <a:gd name="T31" fmla="*/ 36 h 96"/>
                <a:gd name="T32" fmla="*/ 60 w 66"/>
                <a:gd name="T33" fmla="*/ 48 h 96"/>
                <a:gd name="T34" fmla="*/ 54 w 66"/>
                <a:gd name="T35" fmla="*/ 54 h 96"/>
                <a:gd name="T36" fmla="*/ 36 w 66"/>
                <a:gd name="T37" fmla="*/ 72 h 96"/>
                <a:gd name="T38" fmla="*/ 24 w 66"/>
                <a:gd name="T39" fmla="*/ 78 h 96"/>
                <a:gd name="T40" fmla="*/ 24 w 66"/>
                <a:gd name="T41" fmla="*/ 78 h 96"/>
                <a:gd name="T42" fmla="*/ 12 w 66"/>
                <a:gd name="T43" fmla="*/ 48 h 96"/>
                <a:gd name="T44" fmla="*/ 18 w 66"/>
                <a:gd name="T45" fmla="*/ 24 h 96"/>
                <a:gd name="T46" fmla="*/ 30 w 66"/>
                <a:gd name="T47" fmla="*/ 18 h 96"/>
                <a:gd name="T48" fmla="*/ 42 w 66"/>
                <a:gd name="T49" fmla="*/ 18 h 96"/>
                <a:gd name="T50" fmla="*/ 42 w 66"/>
                <a:gd name="T51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3" name="Rectangle 7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4" name="Rectangle 8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5" name="Rectangle 9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6" name="Rectangle 10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7" name="Rectangle 11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8" name="Freeform 12"/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>
                <a:gd name="T0" fmla="*/ 6 w 623"/>
                <a:gd name="T1" fmla="*/ 18 h 156"/>
                <a:gd name="T2" fmla="*/ 162 w 623"/>
                <a:gd name="T3" fmla="*/ 36 h 156"/>
                <a:gd name="T4" fmla="*/ 251 w 623"/>
                <a:gd name="T5" fmla="*/ 36 h 156"/>
                <a:gd name="T6" fmla="*/ 354 w 623"/>
                <a:gd name="T7" fmla="*/ 30 h 156"/>
                <a:gd name="T8" fmla="*/ 473 w 623"/>
                <a:gd name="T9" fmla="*/ 18 h 156"/>
                <a:gd name="T10" fmla="*/ 611 w 623"/>
                <a:gd name="T11" fmla="*/ 0 h 156"/>
                <a:gd name="T12" fmla="*/ 623 w 623"/>
                <a:gd name="T13" fmla="*/ 114 h 156"/>
                <a:gd name="T14" fmla="*/ 497 w 623"/>
                <a:gd name="T15" fmla="*/ 138 h 156"/>
                <a:gd name="T16" fmla="*/ 414 w 623"/>
                <a:gd name="T17" fmla="*/ 150 h 156"/>
                <a:gd name="T18" fmla="*/ 318 w 623"/>
                <a:gd name="T19" fmla="*/ 156 h 156"/>
                <a:gd name="T20" fmla="*/ 215 w 623"/>
                <a:gd name="T21" fmla="*/ 156 h 156"/>
                <a:gd name="T22" fmla="*/ 108 w 623"/>
                <a:gd name="T23" fmla="*/ 150 h 156"/>
                <a:gd name="T24" fmla="*/ 0 w 623"/>
                <a:gd name="T25" fmla="*/ 132 h 156"/>
                <a:gd name="T26" fmla="*/ 6 w 623"/>
                <a:gd name="T27" fmla="*/ 18 h 156"/>
                <a:gd name="T28" fmla="*/ 6 w 623"/>
                <a:gd name="T29" fmla="*/ 18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9" name="Freeform 13"/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>
                <a:gd name="T0" fmla="*/ 754 w 993"/>
                <a:gd name="T1" fmla="*/ 6 h 126"/>
                <a:gd name="T2" fmla="*/ 652 w 993"/>
                <a:gd name="T3" fmla="*/ 6 h 126"/>
                <a:gd name="T4" fmla="*/ 563 w 993"/>
                <a:gd name="T5" fmla="*/ 6 h 126"/>
                <a:gd name="T6" fmla="*/ 479 w 993"/>
                <a:gd name="T7" fmla="*/ 6 h 126"/>
                <a:gd name="T8" fmla="*/ 401 w 993"/>
                <a:gd name="T9" fmla="*/ 6 h 126"/>
                <a:gd name="T10" fmla="*/ 335 w 993"/>
                <a:gd name="T11" fmla="*/ 0 h 126"/>
                <a:gd name="T12" fmla="*/ 276 w 993"/>
                <a:gd name="T13" fmla="*/ 0 h 126"/>
                <a:gd name="T14" fmla="*/ 222 w 993"/>
                <a:gd name="T15" fmla="*/ 0 h 126"/>
                <a:gd name="T16" fmla="*/ 180 w 993"/>
                <a:gd name="T17" fmla="*/ 6 h 126"/>
                <a:gd name="T18" fmla="*/ 138 w 993"/>
                <a:gd name="T19" fmla="*/ 6 h 126"/>
                <a:gd name="T20" fmla="*/ 108 w 993"/>
                <a:gd name="T21" fmla="*/ 6 h 126"/>
                <a:gd name="T22" fmla="*/ 54 w 993"/>
                <a:gd name="T23" fmla="*/ 6 h 126"/>
                <a:gd name="T24" fmla="*/ 24 w 993"/>
                <a:gd name="T25" fmla="*/ 12 h 126"/>
                <a:gd name="T26" fmla="*/ 6 w 993"/>
                <a:gd name="T27" fmla="*/ 18 h 126"/>
                <a:gd name="T28" fmla="*/ 0 w 993"/>
                <a:gd name="T29" fmla="*/ 24 h 126"/>
                <a:gd name="T30" fmla="*/ 12 w 993"/>
                <a:gd name="T31" fmla="*/ 42 h 126"/>
                <a:gd name="T32" fmla="*/ 18 w 993"/>
                <a:gd name="T33" fmla="*/ 48 h 126"/>
                <a:gd name="T34" fmla="*/ 30 w 993"/>
                <a:gd name="T35" fmla="*/ 54 h 126"/>
                <a:gd name="T36" fmla="*/ 60 w 993"/>
                <a:gd name="T37" fmla="*/ 60 h 126"/>
                <a:gd name="T38" fmla="*/ 90 w 993"/>
                <a:gd name="T39" fmla="*/ 72 h 126"/>
                <a:gd name="T40" fmla="*/ 144 w 993"/>
                <a:gd name="T41" fmla="*/ 84 h 126"/>
                <a:gd name="T42" fmla="*/ 210 w 993"/>
                <a:gd name="T43" fmla="*/ 90 h 126"/>
                <a:gd name="T44" fmla="*/ 293 w 993"/>
                <a:gd name="T45" fmla="*/ 102 h 126"/>
                <a:gd name="T46" fmla="*/ 389 w 993"/>
                <a:gd name="T47" fmla="*/ 108 h 126"/>
                <a:gd name="T48" fmla="*/ 503 w 993"/>
                <a:gd name="T49" fmla="*/ 120 h 126"/>
                <a:gd name="T50" fmla="*/ 622 w 993"/>
                <a:gd name="T51" fmla="*/ 120 h 126"/>
                <a:gd name="T52" fmla="*/ 754 w 993"/>
                <a:gd name="T53" fmla="*/ 126 h 126"/>
                <a:gd name="T54" fmla="*/ 873 w 993"/>
                <a:gd name="T55" fmla="*/ 126 h 126"/>
                <a:gd name="T56" fmla="*/ 993 w 993"/>
                <a:gd name="T57" fmla="*/ 126 h 126"/>
                <a:gd name="T58" fmla="*/ 993 w 993"/>
                <a:gd name="T59" fmla="*/ 12 h 126"/>
                <a:gd name="T60" fmla="*/ 879 w 993"/>
                <a:gd name="T61" fmla="*/ 12 h 126"/>
                <a:gd name="T62" fmla="*/ 754 w 993"/>
                <a:gd name="T63" fmla="*/ 6 h 126"/>
                <a:gd name="T64" fmla="*/ 754 w 993"/>
                <a:gd name="T65" fmla="*/ 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0" name="Freeform 14"/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>
                <a:gd name="T0" fmla="*/ 0 w 969"/>
                <a:gd name="T1" fmla="*/ 0 h 245"/>
                <a:gd name="T2" fmla="*/ 24 w 969"/>
                <a:gd name="T3" fmla="*/ 54 h 245"/>
                <a:gd name="T4" fmla="*/ 66 w 969"/>
                <a:gd name="T5" fmla="*/ 96 h 245"/>
                <a:gd name="T6" fmla="*/ 120 w 969"/>
                <a:gd name="T7" fmla="*/ 137 h 245"/>
                <a:gd name="T8" fmla="*/ 198 w 969"/>
                <a:gd name="T9" fmla="*/ 173 h 245"/>
                <a:gd name="T10" fmla="*/ 293 w 969"/>
                <a:gd name="T11" fmla="*/ 203 h 245"/>
                <a:gd name="T12" fmla="*/ 353 w 969"/>
                <a:gd name="T13" fmla="*/ 215 h 245"/>
                <a:gd name="T14" fmla="*/ 413 w 969"/>
                <a:gd name="T15" fmla="*/ 227 h 245"/>
                <a:gd name="T16" fmla="*/ 479 w 969"/>
                <a:gd name="T17" fmla="*/ 233 h 245"/>
                <a:gd name="T18" fmla="*/ 556 w 969"/>
                <a:gd name="T19" fmla="*/ 239 h 245"/>
                <a:gd name="T20" fmla="*/ 634 w 969"/>
                <a:gd name="T21" fmla="*/ 245 h 245"/>
                <a:gd name="T22" fmla="*/ 724 w 969"/>
                <a:gd name="T23" fmla="*/ 245 h 245"/>
                <a:gd name="T24" fmla="*/ 855 w 969"/>
                <a:gd name="T25" fmla="*/ 245 h 245"/>
                <a:gd name="T26" fmla="*/ 969 w 969"/>
                <a:gd name="T27" fmla="*/ 239 h 245"/>
                <a:gd name="T28" fmla="*/ 969 w 969"/>
                <a:gd name="T29" fmla="*/ 60 h 245"/>
                <a:gd name="T30" fmla="*/ 700 w 969"/>
                <a:gd name="T31" fmla="*/ 60 h 245"/>
                <a:gd name="T32" fmla="*/ 503 w 969"/>
                <a:gd name="T33" fmla="*/ 54 h 245"/>
                <a:gd name="T34" fmla="*/ 317 w 969"/>
                <a:gd name="T35" fmla="*/ 42 h 245"/>
                <a:gd name="T36" fmla="*/ 150 w 969"/>
                <a:gd name="T37" fmla="*/ 24 h 245"/>
                <a:gd name="T38" fmla="*/ 72 w 969"/>
                <a:gd name="T39" fmla="*/ 12 h 245"/>
                <a:gd name="T40" fmla="*/ 0 w 969"/>
                <a:gd name="T41" fmla="*/ 0 h 245"/>
                <a:gd name="T42" fmla="*/ 0 w 969"/>
                <a:gd name="T43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1" name="Freeform 15"/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>
                <a:gd name="T0" fmla="*/ 700 w 951"/>
                <a:gd name="T1" fmla="*/ 0 h 90"/>
                <a:gd name="T2" fmla="*/ 598 w 951"/>
                <a:gd name="T3" fmla="*/ 0 h 90"/>
                <a:gd name="T4" fmla="*/ 515 w 951"/>
                <a:gd name="T5" fmla="*/ 0 h 90"/>
                <a:gd name="T6" fmla="*/ 431 w 951"/>
                <a:gd name="T7" fmla="*/ 0 h 90"/>
                <a:gd name="T8" fmla="*/ 365 w 951"/>
                <a:gd name="T9" fmla="*/ 0 h 90"/>
                <a:gd name="T10" fmla="*/ 299 w 951"/>
                <a:gd name="T11" fmla="*/ 0 h 90"/>
                <a:gd name="T12" fmla="*/ 245 w 951"/>
                <a:gd name="T13" fmla="*/ 0 h 90"/>
                <a:gd name="T14" fmla="*/ 198 w 951"/>
                <a:gd name="T15" fmla="*/ 0 h 90"/>
                <a:gd name="T16" fmla="*/ 162 w 951"/>
                <a:gd name="T17" fmla="*/ 0 h 90"/>
                <a:gd name="T18" fmla="*/ 126 w 951"/>
                <a:gd name="T19" fmla="*/ 6 h 90"/>
                <a:gd name="T20" fmla="*/ 96 w 951"/>
                <a:gd name="T21" fmla="*/ 6 h 90"/>
                <a:gd name="T22" fmla="*/ 54 w 951"/>
                <a:gd name="T23" fmla="*/ 12 h 90"/>
                <a:gd name="T24" fmla="*/ 30 w 951"/>
                <a:gd name="T25" fmla="*/ 12 h 90"/>
                <a:gd name="T26" fmla="*/ 12 w 951"/>
                <a:gd name="T27" fmla="*/ 18 h 90"/>
                <a:gd name="T28" fmla="*/ 6 w 951"/>
                <a:gd name="T29" fmla="*/ 18 h 90"/>
                <a:gd name="T30" fmla="*/ 0 w 951"/>
                <a:gd name="T31" fmla="*/ 24 h 90"/>
                <a:gd name="T32" fmla="*/ 6 w 951"/>
                <a:gd name="T33" fmla="*/ 30 h 90"/>
                <a:gd name="T34" fmla="*/ 24 w 951"/>
                <a:gd name="T35" fmla="*/ 36 h 90"/>
                <a:gd name="T36" fmla="*/ 54 w 951"/>
                <a:gd name="T37" fmla="*/ 42 h 90"/>
                <a:gd name="T38" fmla="*/ 102 w 951"/>
                <a:gd name="T39" fmla="*/ 54 h 90"/>
                <a:gd name="T40" fmla="*/ 168 w 951"/>
                <a:gd name="T41" fmla="*/ 60 h 90"/>
                <a:gd name="T42" fmla="*/ 251 w 951"/>
                <a:gd name="T43" fmla="*/ 66 h 90"/>
                <a:gd name="T44" fmla="*/ 341 w 951"/>
                <a:gd name="T45" fmla="*/ 78 h 90"/>
                <a:gd name="T46" fmla="*/ 449 w 951"/>
                <a:gd name="T47" fmla="*/ 84 h 90"/>
                <a:gd name="T48" fmla="*/ 568 w 951"/>
                <a:gd name="T49" fmla="*/ 84 h 90"/>
                <a:gd name="T50" fmla="*/ 694 w 951"/>
                <a:gd name="T51" fmla="*/ 90 h 90"/>
                <a:gd name="T52" fmla="*/ 825 w 951"/>
                <a:gd name="T53" fmla="*/ 90 h 90"/>
                <a:gd name="T54" fmla="*/ 951 w 951"/>
                <a:gd name="T55" fmla="*/ 90 h 90"/>
                <a:gd name="T56" fmla="*/ 951 w 951"/>
                <a:gd name="T57" fmla="*/ 6 h 90"/>
                <a:gd name="T58" fmla="*/ 831 w 951"/>
                <a:gd name="T59" fmla="*/ 6 h 90"/>
                <a:gd name="T60" fmla="*/ 772 w 951"/>
                <a:gd name="T61" fmla="*/ 6 h 90"/>
                <a:gd name="T62" fmla="*/ 700 w 951"/>
                <a:gd name="T63" fmla="*/ 0 h 90"/>
                <a:gd name="T64" fmla="*/ 700 w 951"/>
                <a:gd name="T65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2" name="Freeform 16"/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>
                <a:gd name="T0" fmla="*/ 102 w 102"/>
                <a:gd name="T1" fmla="*/ 0 h 155"/>
                <a:gd name="T2" fmla="*/ 0 w 102"/>
                <a:gd name="T3" fmla="*/ 12 h 155"/>
                <a:gd name="T4" fmla="*/ 30 w 102"/>
                <a:gd name="T5" fmla="*/ 72 h 155"/>
                <a:gd name="T6" fmla="*/ 30 w 102"/>
                <a:gd name="T7" fmla="*/ 155 h 155"/>
                <a:gd name="T8" fmla="*/ 72 w 102"/>
                <a:gd name="T9" fmla="*/ 155 h 155"/>
                <a:gd name="T10" fmla="*/ 72 w 102"/>
                <a:gd name="T11" fmla="*/ 66 h 155"/>
                <a:gd name="T12" fmla="*/ 102 w 102"/>
                <a:gd name="T13" fmla="*/ 0 h 155"/>
                <a:gd name="T14" fmla="*/ 102 w 102"/>
                <a:gd name="T1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3" name="Freeform 17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>
                <a:gd name="T0" fmla="*/ 48 w 90"/>
                <a:gd name="T1" fmla="*/ 96 h 96"/>
                <a:gd name="T2" fmla="*/ 72 w 90"/>
                <a:gd name="T3" fmla="*/ 72 h 96"/>
                <a:gd name="T4" fmla="*/ 84 w 90"/>
                <a:gd name="T5" fmla="*/ 48 h 96"/>
                <a:gd name="T6" fmla="*/ 90 w 90"/>
                <a:gd name="T7" fmla="*/ 36 h 96"/>
                <a:gd name="T8" fmla="*/ 84 w 90"/>
                <a:gd name="T9" fmla="*/ 24 h 96"/>
                <a:gd name="T10" fmla="*/ 66 w 90"/>
                <a:gd name="T11" fmla="*/ 6 h 96"/>
                <a:gd name="T12" fmla="*/ 42 w 90"/>
                <a:gd name="T13" fmla="*/ 0 h 96"/>
                <a:gd name="T14" fmla="*/ 24 w 90"/>
                <a:gd name="T15" fmla="*/ 0 h 96"/>
                <a:gd name="T16" fmla="*/ 12 w 90"/>
                <a:gd name="T17" fmla="*/ 12 h 96"/>
                <a:gd name="T18" fmla="*/ 6 w 90"/>
                <a:gd name="T19" fmla="*/ 24 h 96"/>
                <a:gd name="T20" fmla="*/ 0 w 90"/>
                <a:gd name="T21" fmla="*/ 36 h 96"/>
                <a:gd name="T22" fmla="*/ 12 w 90"/>
                <a:gd name="T23" fmla="*/ 66 h 96"/>
                <a:gd name="T24" fmla="*/ 30 w 90"/>
                <a:gd name="T25" fmla="*/ 84 h 96"/>
                <a:gd name="T26" fmla="*/ 48 w 90"/>
                <a:gd name="T27" fmla="*/ 96 h 96"/>
                <a:gd name="T28" fmla="*/ 48 w 90"/>
                <a:gd name="T29" fmla="*/ 96 h 96"/>
                <a:gd name="T30" fmla="*/ 48 w 90"/>
                <a:gd name="T31" fmla="*/ 12 h 96"/>
                <a:gd name="T32" fmla="*/ 66 w 90"/>
                <a:gd name="T33" fmla="*/ 18 h 96"/>
                <a:gd name="T34" fmla="*/ 72 w 90"/>
                <a:gd name="T35" fmla="*/ 24 h 96"/>
                <a:gd name="T36" fmla="*/ 72 w 90"/>
                <a:gd name="T37" fmla="*/ 36 h 96"/>
                <a:gd name="T38" fmla="*/ 72 w 90"/>
                <a:gd name="T39" fmla="*/ 48 h 96"/>
                <a:gd name="T40" fmla="*/ 54 w 90"/>
                <a:gd name="T41" fmla="*/ 66 h 96"/>
                <a:gd name="T42" fmla="*/ 48 w 90"/>
                <a:gd name="T43" fmla="*/ 78 h 96"/>
                <a:gd name="T44" fmla="*/ 30 w 90"/>
                <a:gd name="T45" fmla="*/ 66 h 96"/>
                <a:gd name="T46" fmla="*/ 24 w 90"/>
                <a:gd name="T47" fmla="*/ 48 h 96"/>
                <a:gd name="T48" fmla="*/ 18 w 90"/>
                <a:gd name="T49" fmla="*/ 30 h 96"/>
                <a:gd name="T50" fmla="*/ 30 w 90"/>
                <a:gd name="T51" fmla="*/ 12 h 96"/>
                <a:gd name="T52" fmla="*/ 48 w 90"/>
                <a:gd name="T53" fmla="*/ 12 h 96"/>
                <a:gd name="T54" fmla="*/ 48 w 90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4" name="Freeform 18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>
                <a:gd name="T0" fmla="*/ 0 w 90"/>
                <a:gd name="T1" fmla="*/ 90 h 108"/>
                <a:gd name="T2" fmla="*/ 12 w 90"/>
                <a:gd name="T3" fmla="*/ 102 h 108"/>
                <a:gd name="T4" fmla="*/ 24 w 90"/>
                <a:gd name="T5" fmla="*/ 108 h 108"/>
                <a:gd name="T6" fmla="*/ 54 w 90"/>
                <a:gd name="T7" fmla="*/ 108 h 108"/>
                <a:gd name="T8" fmla="*/ 78 w 90"/>
                <a:gd name="T9" fmla="*/ 96 h 108"/>
                <a:gd name="T10" fmla="*/ 90 w 90"/>
                <a:gd name="T11" fmla="*/ 72 h 108"/>
                <a:gd name="T12" fmla="*/ 84 w 90"/>
                <a:gd name="T13" fmla="*/ 42 h 108"/>
                <a:gd name="T14" fmla="*/ 66 w 90"/>
                <a:gd name="T15" fmla="*/ 24 h 108"/>
                <a:gd name="T16" fmla="*/ 54 w 90"/>
                <a:gd name="T17" fmla="*/ 12 h 108"/>
                <a:gd name="T18" fmla="*/ 48 w 90"/>
                <a:gd name="T19" fmla="*/ 6 h 108"/>
                <a:gd name="T20" fmla="*/ 48 w 90"/>
                <a:gd name="T21" fmla="*/ 6 h 108"/>
                <a:gd name="T22" fmla="*/ 48 w 90"/>
                <a:gd name="T23" fmla="*/ 0 h 108"/>
                <a:gd name="T24" fmla="*/ 24 w 90"/>
                <a:gd name="T25" fmla="*/ 24 h 108"/>
                <a:gd name="T26" fmla="*/ 6 w 90"/>
                <a:gd name="T27" fmla="*/ 48 h 108"/>
                <a:gd name="T28" fmla="*/ 0 w 90"/>
                <a:gd name="T29" fmla="*/ 66 h 108"/>
                <a:gd name="T30" fmla="*/ 0 w 90"/>
                <a:gd name="T31" fmla="*/ 90 h 108"/>
                <a:gd name="T32" fmla="*/ 0 w 90"/>
                <a:gd name="T33" fmla="*/ 90 h 108"/>
                <a:gd name="T34" fmla="*/ 12 w 90"/>
                <a:gd name="T35" fmla="*/ 66 h 108"/>
                <a:gd name="T36" fmla="*/ 18 w 90"/>
                <a:gd name="T37" fmla="*/ 48 h 108"/>
                <a:gd name="T38" fmla="*/ 30 w 90"/>
                <a:gd name="T39" fmla="*/ 36 h 108"/>
                <a:gd name="T40" fmla="*/ 42 w 90"/>
                <a:gd name="T41" fmla="*/ 24 h 108"/>
                <a:gd name="T42" fmla="*/ 48 w 90"/>
                <a:gd name="T43" fmla="*/ 18 h 108"/>
                <a:gd name="T44" fmla="*/ 66 w 90"/>
                <a:gd name="T45" fmla="*/ 30 h 108"/>
                <a:gd name="T46" fmla="*/ 72 w 90"/>
                <a:gd name="T47" fmla="*/ 48 h 108"/>
                <a:gd name="T48" fmla="*/ 78 w 90"/>
                <a:gd name="T49" fmla="*/ 72 h 108"/>
                <a:gd name="T50" fmla="*/ 78 w 90"/>
                <a:gd name="T51" fmla="*/ 84 h 108"/>
                <a:gd name="T52" fmla="*/ 66 w 90"/>
                <a:gd name="T53" fmla="*/ 96 h 108"/>
                <a:gd name="T54" fmla="*/ 42 w 90"/>
                <a:gd name="T55" fmla="*/ 102 h 108"/>
                <a:gd name="T56" fmla="*/ 30 w 90"/>
                <a:gd name="T57" fmla="*/ 96 h 108"/>
                <a:gd name="T58" fmla="*/ 18 w 90"/>
                <a:gd name="T59" fmla="*/ 90 h 108"/>
                <a:gd name="T60" fmla="*/ 12 w 90"/>
                <a:gd name="T61" fmla="*/ 78 h 108"/>
                <a:gd name="T62" fmla="*/ 12 w 90"/>
                <a:gd name="T63" fmla="*/ 66 h 108"/>
                <a:gd name="T64" fmla="*/ 12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5" name="Freeform 19"/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>
                <a:gd name="T0" fmla="*/ 102 w 102"/>
                <a:gd name="T1" fmla="*/ 0 h 156"/>
                <a:gd name="T2" fmla="*/ 0 w 102"/>
                <a:gd name="T3" fmla="*/ 6 h 156"/>
                <a:gd name="T4" fmla="*/ 30 w 102"/>
                <a:gd name="T5" fmla="*/ 72 h 156"/>
                <a:gd name="T6" fmla="*/ 30 w 102"/>
                <a:gd name="T7" fmla="*/ 156 h 156"/>
                <a:gd name="T8" fmla="*/ 72 w 102"/>
                <a:gd name="T9" fmla="*/ 156 h 156"/>
                <a:gd name="T10" fmla="*/ 72 w 102"/>
                <a:gd name="T11" fmla="*/ 66 h 156"/>
                <a:gd name="T12" fmla="*/ 102 w 102"/>
                <a:gd name="T13" fmla="*/ 0 h 156"/>
                <a:gd name="T14" fmla="*/ 102 w 102"/>
                <a:gd name="T1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6" name="Freeform 20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>
                <a:gd name="T0" fmla="*/ 42 w 84"/>
                <a:gd name="T1" fmla="*/ 96 h 96"/>
                <a:gd name="T2" fmla="*/ 66 w 84"/>
                <a:gd name="T3" fmla="*/ 78 h 96"/>
                <a:gd name="T4" fmla="*/ 84 w 84"/>
                <a:gd name="T5" fmla="*/ 54 h 96"/>
                <a:gd name="T6" fmla="*/ 84 w 84"/>
                <a:gd name="T7" fmla="*/ 30 h 96"/>
                <a:gd name="T8" fmla="*/ 66 w 84"/>
                <a:gd name="T9" fmla="*/ 6 h 96"/>
                <a:gd name="T10" fmla="*/ 42 w 84"/>
                <a:gd name="T11" fmla="*/ 0 h 96"/>
                <a:gd name="T12" fmla="*/ 24 w 84"/>
                <a:gd name="T13" fmla="*/ 6 h 96"/>
                <a:gd name="T14" fmla="*/ 12 w 84"/>
                <a:gd name="T15" fmla="*/ 18 h 96"/>
                <a:gd name="T16" fmla="*/ 6 w 84"/>
                <a:gd name="T17" fmla="*/ 30 h 96"/>
                <a:gd name="T18" fmla="*/ 0 w 84"/>
                <a:gd name="T19" fmla="*/ 42 h 96"/>
                <a:gd name="T20" fmla="*/ 12 w 84"/>
                <a:gd name="T21" fmla="*/ 66 h 96"/>
                <a:gd name="T22" fmla="*/ 30 w 84"/>
                <a:gd name="T23" fmla="*/ 84 h 96"/>
                <a:gd name="T24" fmla="*/ 42 w 84"/>
                <a:gd name="T25" fmla="*/ 96 h 96"/>
                <a:gd name="T26" fmla="*/ 42 w 84"/>
                <a:gd name="T27" fmla="*/ 96 h 96"/>
                <a:gd name="T28" fmla="*/ 48 w 84"/>
                <a:gd name="T29" fmla="*/ 12 h 96"/>
                <a:gd name="T30" fmla="*/ 66 w 84"/>
                <a:gd name="T31" fmla="*/ 18 h 96"/>
                <a:gd name="T32" fmla="*/ 72 w 84"/>
                <a:gd name="T33" fmla="*/ 30 h 96"/>
                <a:gd name="T34" fmla="*/ 72 w 84"/>
                <a:gd name="T35" fmla="*/ 42 h 96"/>
                <a:gd name="T36" fmla="*/ 66 w 84"/>
                <a:gd name="T37" fmla="*/ 54 h 96"/>
                <a:gd name="T38" fmla="*/ 54 w 84"/>
                <a:gd name="T39" fmla="*/ 72 h 96"/>
                <a:gd name="T40" fmla="*/ 42 w 84"/>
                <a:gd name="T41" fmla="*/ 84 h 96"/>
                <a:gd name="T42" fmla="*/ 42 w 84"/>
                <a:gd name="T43" fmla="*/ 84 h 96"/>
                <a:gd name="T44" fmla="*/ 30 w 84"/>
                <a:gd name="T45" fmla="*/ 72 h 96"/>
                <a:gd name="T46" fmla="*/ 18 w 84"/>
                <a:gd name="T47" fmla="*/ 54 h 96"/>
                <a:gd name="T48" fmla="*/ 18 w 84"/>
                <a:gd name="T49" fmla="*/ 30 h 96"/>
                <a:gd name="T50" fmla="*/ 30 w 84"/>
                <a:gd name="T51" fmla="*/ 18 h 96"/>
                <a:gd name="T52" fmla="*/ 48 w 84"/>
                <a:gd name="T53" fmla="*/ 12 h 96"/>
                <a:gd name="T54" fmla="*/ 48 w 84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7" name="Freeform 21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>
                <a:gd name="T0" fmla="*/ 6 w 90"/>
                <a:gd name="T1" fmla="*/ 90 h 108"/>
                <a:gd name="T2" fmla="*/ 18 w 90"/>
                <a:gd name="T3" fmla="*/ 102 h 108"/>
                <a:gd name="T4" fmla="*/ 30 w 90"/>
                <a:gd name="T5" fmla="*/ 108 h 108"/>
                <a:gd name="T6" fmla="*/ 60 w 90"/>
                <a:gd name="T7" fmla="*/ 108 h 108"/>
                <a:gd name="T8" fmla="*/ 84 w 90"/>
                <a:gd name="T9" fmla="*/ 96 h 108"/>
                <a:gd name="T10" fmla="*/ 90 w 90"/>
                <a:gd name="T11" fmla="*/ 84 h 108"/>
                <a:gd name="T12" fmla="*/ 90 w 90"/>
                <a:gd name="T13" fmla="*/ 66 h 108"/>
                <a:gd name="T14" fmla="*/ 84 w 90"/>
                <a:gd name="T15" fmla="*/ 36 h 108"/>
                <a:gd name="T16" fmla="*/ 72 w 90"/>
                <a:gd name="T17" fmla="*/ 18 h 108"/>
                <a:gd name="T18" fmla="*/ 60 w 90"/>
                <a:gd name="T19" fmla="*/ 6 h 108"/>
                <a:gd name="T20" fmla="*/ 54 w 90"/>
                <a:gd name="T21" fmla="*/ 0 h 108"/>
                <a:gd name="T22" fmla="*/ 54 w 90"/>
                <a:gd name="T23" fmla="*/ 0 h 108"/>
                <a:gd name="T24" fmla="*/ 48 w 90"/>
                <a:gd name="T25" fmla="*/ 0 h 108"/>
                <a:gd name="T26" fmla="*/ 24 w 90"/>
                <a:gd name="T27" fmla="*/ 24 h 108"/>
                <a:gd name="T28" fmla="*/ 12 w 90"/>
                <a:gd name="T29" fmla="*/ 48 h 108"/>
                <a:gd name="T30" fmla="*/ 0 w 90"/>
                <a:gd name="T31" fmla="*/ 66 h 108"/>
                <a:gd name="T32" fmla="*/ 6 w 90"/>
                <a:gd name="T33" fmla="*/ 90 h 108"/>
                <a:gd name="T34" fmla="*/ 6 w 90"/>
                <a:gd name="T35" fmla="*/ 90 h 108"/>
                <a:gd name="T36" fmla="*/ 18 w 90"/>
                <a:gd name="T37" fmla="*/ 66 h 108"/>
                <a:gd name="T38" fmla="*/ 24 w 90"/>
                <a:gd name="T39" fmla="*/ 48 h 108"/>
                <a:gd name="T40" fmla="*/ 36 w 90"/>
                <a:gd name="T41" fmla="*/ 30 h 108"/>
                <a:gd name="T42" fmla="*/ 42 w 90"/>
                <a:gd name="T43" fmla="*/ 18 h 108"/>
                <a:gd name="T44" fmla="*/ 48 w 90"/>
                <a:gd name="T45" fmla="*/ 12 h 108"/>
                <a:gd name="T46" fmla="*/ 78 w 90"/>
                <a:gd name="T47" fmla="*/ 42 h 108"/>
                <a:gd name="T48" fmla="*/ 84 w 90"/>
                <a:gd name="T49" fmla="*/ 66 h 108"/>
                <a:gd name="T50" fmla="*/ 66 w 90"/>
                <a:gd name="T51" fmla="*/ 90 h 108"/>
                <a:gd name="T52" fmla="*/ 54 w 90"/>
                <a:gd name="T53" fmla="*/ 96 h 108"/>
                <a:gd name="T54" fmla="*/ 42 w 90"/>
                <a:gd name="T55" fmla="*/ 96 h 108"/>
                <a:gd name="T56" fmla="*/ 30 w 90"/>
                <a:gd name="T57" fmla="*/ 96 h 108"/>
                <a:gd name="T58" fmla="*/ 24 w 90"/>
                <a:gd name="T59" fmla="*/ 84 h 108"/>
                <a:gd name="T60" fmla="*/ 18 w 90"/>
                <a:gd name="T61" fmla="*/ 78 h 108"/>
                <a:gd name="T62" fmla="*/ 18 w 90"/>
                <a:gd name="T63" fmla="*/ 66 h 108"/>
                <a:gd name="T64" fmla="*/ 18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8" name="Freeform 22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>
                <a:gd name="T0" fmla="*/ 30 w 66"/>
                <a:gd name="T1" fmla="*/ 96 h 96"/>
                <a:gd name="T2" fmla="*/ 54 w 66"/>
                <a:gd name="T3" fmla="*/ 72 h 96"/>
                <a:gd name="T4" fmla="*/ 66 w 66"/>
                <a:gd name="T5" fmla="*/ 48 h 96"/>
                <a:gd name="T6" fmla="*/ 66 w 66"/>
                <a:gd name="T7" fmla="*/ 24 h 96"/>
                <a:gd name="T8" fmla="*/ 54 w 66"/>
                <a:gd name="T9" fmla="*/ 6 h 96"/>
                <a:gd name="T10" fmla="*/ 30 w 66"/>
                <a:gd name="T11" fmla="*/ 0 h 96"/>
                <a:gd name="T12" fmla="*/ 18 w 66"/>
                <a:gd name="T13" fmla="*/ 0 h 96"/>
                <a:gd name="T14" fmla="*/ 6 w 66"/>
                <a:gd name="T15" fmla="*/ 12 h 96"/>
                <a:gd name="T16" fmla="*/ 0 w 66"/>
                <a:gd name="T17" fmla="*/ 36 h 96"/>
                <a:gd name="T18" fmla="*/ 6 w 66"/>
                <a:gd name="T19" fmla="*/ 60 h 96"/>
                <a:gd name="T20" fmla="*/ 18 w 66"/>
                <a:gd name="T21" fmla="*/ 84 h 96"/>
                <a:gd name="T22" fmla="*/ 30 w 66"/>
                <a:gd name="T23" fmla="*/ 96 h 96"/>
                <a:gd name="T24" fmla="*/ 30 w 66"/>
                <a:gd name="T25" fmla="*/ 96 h 96"/>
                <a:gd name="T26" fmla="*/ 30 w 66"/>
                <a:gd name="T27" fmla="*/ 12 h 96"/>
                <a:gd name="T28" fmla="*/ 48 w 66"/>
                <a:gd name="T29" fmla="*/ 18 h 96"/>
                <a:gd name="T30" fmla="*/ 54 w 66"/>
                <a:gd name="T31" fmla="*/ 24 h 96"/>
                <a:gd name="T32" fmla="*/ 54 w 66"/>
                <a:gd name="T33" fmla="*/ 36 h 96"/>
                <a:gd name="T34" fmla="*/ 48 w 66"/>
                <a:gd name="T35" fmla="*/ 48 h 96"/>
                <a:gd name="T36" fmla="*/ 36 w 66"/>
                <a:gd name="T37" fmla="*/ 66 h 96"/>
                <a:gd name="T38" fmla="*/ 30 w 66"/>
                <a:gd name="T39" fmla="*/ 78 h 96"/>
                <a:gd name="T40" fmla="*/ 18 w 66"/>
                <a:gd name="T41" fmla="*/ 66 h 96"/>
                <a:gd name="T42" fmla="*/ 12 w 66"/>
                <a:gd name="T43" fmla="*/ 48 h 96"/>
                <a:gd name="T44" fmla="*/ 6 w 66"/>
                <a:gd name="T45" fmla="*/ 30 h 96"/>
                <a:gd name="T46" fmla="*/ 18 w 66"/>
                <a:gd name="T47" fmla="*/ 12 h 96"/>
                <a:gd name="T48" fmla="*/ 30 w 66"/>
                <a:gd name="T49" fmla="*/ 12 h 96"/>
                <a:gd name="T50" fmla="*/ 30 w 66"/>
                <a:gd name="T51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9" name="Freeform 23"/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>
                <a:gd name="T0" fmla="*/ 2577 w 2594"/>
                <a:gd name="T1" fmla="*/ 0 h 444"/>
                <a:gd name="T2" fmla="*/ 2594 w 2594"/>
                <a:gd name="T3" fmla="*/ 72 h 444"/>
                <a:gd name="T4" fmla="*/ 6 w 2594"/>
                <a:gd name="T5" fmla="*/ 444 h 444"/>
                <a:gd name="T6" fmla="*/ 0 w 2594"/>
                <a:gd name="T7" fmla="*/ 396 h 444"/>
                <a:gd name="T8" fmla="*/ 1225 w 2594"/>
                <a:gd name="T9" fmla="*/ 96 h 444"/>
                <a:gd name="T10" fmla="*/ 1351 w 2594"/>
                <a:gd name="T11" fmla="*/ 78 h 444"/>
                <a:gd name="T12" fmla="*/ 2577 w 2594"/>
                <a:gd name="T13" fmla="*/ 0 h 444"/>
                <a:gd name="T14" fmla="*/ 2577 w 2594"/>
                <a:gd name="T15" fmla="*/ 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0" name="Freeform 24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>
                <a:gd name="T0" fmla="*/ 36 w 84"/>
                <a:gd name="T1" fmla="*/ 95 h 95"/>
                <a:gd name="T2" fmla="*/ 60 w 84"/>
                <a:gd name="T3" fmla="*/ 77 h 95"/>
                <a:gd name="T4" fmla="*/ 78 w 84"/>
                <a:gd name="T5" fmla="*/ 53 h 95"/>
                <a:gd name="T6" fmla="*/ 84 w 84"/>
                <a:gd name="T7" fmla="*/ 42 h 95"/>
                <a:gd name="T8" fmla="*/ 84 w 84"/>
                <a:gd name="T9" fmla="*/ 30 h 95"/>
                <a:gd name="T10" fmla="*/ 72 w 84"/>
                <a:gd name="T11" fmla="*/ 6 h 95"/>
                <a:gd name="T12" fmla="*/ 42 w 84"/>
                <a:gd name="T13" fmla="*/ 0 h 95"/>
                <a:gd name="T14" fmla="*/ 30 w 84"/>
                <a:gd name="T15" fmla="*/ 0 h 95"/>
                <a:gd name="T16" fmla="*/ 12 w 84"/>
                <a:gd name="T17" fmla="*/ 12 h 95"/>
                <a:gd name="T18" fmla="*/ 0 w 84"/>
                <a:gd name="T19" fmla="*/ 24 h 95"/>
                <a:gd name="T20" fmla="*/ 0 w 84"/>
                <a:gd name="T21" fmla="*/ 36 h 95"/>
                <a:gd name="T22" fmla="*/ 6 w 84"/>
                <a:gd name="T23" fmla="*/ 59 h 95"/>
                <a:gd name="T24" fmla="*/ 24 w 84"/>
                <a:gd name="T25" fmla="*/ 83 h 95"/>
                <a:gd name="T26" fmla="*/ 36 w 84"/>
                <a:gd name="T27" fmla="*/ 95 h 95"/>
                <a:gd name="T28" fmla="*/ 36 w 84"/>
                <a:gd name="T29" fmla="*/ 95 h 95"/>
                <a:gd name="T30" fmla="*/ 48 w 84"/>
                <a:gd name="T31" fmla="*/ 12 h 95"/>
                <a:gd name="T32" fmla="*/ 66 w 84"/>
                <a:gd name="T33" fmla="*/ 18 h 95"/>
                <a:gd name="T34" fmla="*/ 72 w 84"/>
                <a:gd name="T35" fmla="*/ 30 h 95"/>
                <a:gd name="T36" fmla="*/ 72 w 84"/>
                <a:gd name="T37" fmla="*/ 42 h 95"/>
                <a:gd name="T38" fmla="*/ 66 w 84"/>
                <a:gd name="T39" fmla="*/ 53 h 95"/>
                <a:gd name="T40" fmla="*/ 48 w 84"/>
                <a:gd name="T41" fmla="*/ 71 h 95"/>
                <a:gd name="T42" fmla="*/ 42 w 84"/>
                <a:gd name="T43" fmla="*/ 77 h 95"/>
                <a:gd name="T44" fmla="*/ 36 w 84"/>
                <a:gd name="T45" fmla="*/ 77 h 95"/>
                <a:gd name="T46" fmla="*/ 24 w 84"/>
                <a:gd name="T47" fmla="*/ 65 h 95"/>
                <a:gd name="T48" fmla="*/ 18 w 84"/>
                <a:gd name="T49" fmla="*/ 48 h 95"/>
                <a:gd name="T50" fmla="*/ 18 w 84"/>
                <a:gd name="T51" fmla="*/ 30 h 95"/>
                <a:gd name="T52" fmla="*/ 30 w 84"/>
                <a:gd name="T53" fmla="*/ 12 h 95"/>
                <a:gd name="T54" fmla="*/ 48 w 84"/>
                <a:gd name="T55" fmla="*/ 12 h 95"/>
                <a:gd name="T56" fmla="*/ 48 w 84"/>
                <a:gd name="T57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1" name="Freeform 25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>
                <a:gd name="T0" fmla="*/ 12 w 90"/>
                <a:gd name="T1" fmla="*/ 96 h 108"/>
                <a:gd name="T2" fmla="*/ 24 w 90"/>
                <a:gd name="T3" fmla="*/ 108 h 108"/>
                <a:gd name="T4" fmla="*/ 42 w 90"/>
                <a:gd name="T5" fmla="*/ 108 h 108"/>
                <a:gd name="T6" fmla="*/ 66 w 90"/>
                <a:gd name="T7" fmla="*/ 102 h 108"/>
                <a:gd name="T8" fmla="*/ 84 w 90"/>
                <a:gd name="T9" fmla="*/ 78 h 108"/>
                <a:gd name="T10" fmla="*/ 90 w 90"/>
                <a:gd name="T11" fmla="*/ 66 h 108"/>
                <a:gd name="T12" fmla="*/ 84 w 90"/>
                <a:gd name="T13" fmla="*/ 48 h 108"/>
                <a:gd name="T14" fmla="*/ 66 w 90"/>
                <a:gd name="T15" fmla="*/ 24 h 108"/>
                <a:gd name="T16" fmla="*/ 48 w 90"/>
                <a:gd name="T17" fmla="*/ 12 h 108"/>
                <a:gd name="T18" fmla="*/ 36 w 90"/>
                <a:gd name="T19" fmla="*/ 0 h 108"/>
                <a:gd name="T20" fmla="*/ 30 w 90"/>
                <a:gd name="T21" fmla="*/ 0 h 108"/>
                <a:gd name="T22" fmla="*/ 30 w 90"/>
                <a:gd name="T23" fmla="*/ 0 h 108"/>
                <a:gd name="T24" fmla="*/ 24 w 90"/>
                <a:gd name="T25" fmla="*/ 0 h 108"/>
                <a:gd name="T26" fmla="*/ 12 w 90"/>
                <a:gd name="T27" fmla="*/ 30 h 108"/>
                <a:gd name="T28" fmla="*/ 0 w 90"/>
                <a:gd name="T29" fmla="*/ 54 h 108"/>
                <a:gd name="T30" fmla="*/ 0 w 90"/>
                <a:gd name="T31" fmla="*/ 78 h 108"/>
                <a:gd name="T32" fmla="*/ 12 w 90"/>
                <a:gd name="T33" fmla="*/ 96 h 108"/>
                <a:gd name="T34" fmla="*/ 12 w 90"/>
                <a:gd name="T35" fmla="*/ 96 h 108"/>
                <a:gd name="T36" fmla="*/ 12 w 90"/>
                <a:gd name="T37" fmla="*/ 72 h 108"/>
                <a:gd name="T38" fmla="*/ 18 w 90"/>
                <a:gd name="T39" fmla="*/ 54 h 108"/>
                <a:gd name="T40" fmla="*/ 24 w 90"/>
                <a:gd name="T41" fmla="*/ 36 h 108"/>
                <a:gd name="T42" fmla="*/ 30 w 90"/>
                <a:gd name="T43" fmla="*/ 18 h 108"/>
                <a:gd name="T44" fmla="*/ 30 w 90"/>
                <a:gd name="T45" fmla="*/ 12 h 108"/>
                <a:gd name="T46" fmla="*/ 48 w 90"/>
                <a:gd name="T47" fmla="*/ 24 h 108"/>
                <a:gd name="T48" fmla="*/ 66 w 90"/>
                <a:gd name="T49" fmla="*/ 36 h 108"/>
                <a:gd name="T50" fmla="*/ 78 w 90"/>
                <a:gd name="T51" fmla="*/ 54 h 108"/>
                <a:gd name="T52" fmla="*/ 78 w 90"/>
                <a:gd name="T53" fmla="*/ 72 h 108"/>
                <a:gd name="T54" fmla="*/ 72 w 90"/>
                <a:gd name="T55" fmla="*/ 84 h 108"/>
                <a:gd name="T56" fmla="*/ 48 w 90"/>
                <a:gd name="T57" fmla="*/ 96 h 108"/>
                <a:gd name="T58" fmla="*/ 36 w 90"/>
                <a:gd name="T59" fmla="*/ 96 h 108"/>
                <a:gd name="T60" fmla="*/ 24 w 90"/>
                <a:gd name="T61" fmla="*/ 90 h 108"/>
                <a:gd name="T62" fmla="*/ 18 w 90"/>
                <a:gd name="T63" fmla="*/ 84 h 108"/>
                <a:gd name="T64" fmla="*/ 12 w 90"/>
                <a:gd name="T65" fmla="*/ 72 h 108"/>
                <a:gd name="T66" fmla="*/ 12 w 90"/>
                <a:gd name="T67" fmla="*/ 7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2" name="Freeform 26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>
                <a:gd name="T0" fmla="*/ 71 w 71"/>
                <a:gd name="T1" fmla="*/ 90 h 90"/>
                <a:gd name="T2" fmla="*/ 71 w 71"/>
                <a:gd name="T3" fmla="*/ 60 h 90"/>
                <a:gd name="T4" fmla="*/ 71 w 71"/>
                <a:gd name="T5" fmla="*/ 36 h 90"/>
                <a:gd name="T6" fmla="*/ 60 w 71"/>
                <a:gd name="T7" fmla="*/ 12 h 90"/>
                <a:gd name="T8" fmla="*/ 36 w 71"/>
                <a:gd name="T9" fmla="*/ 0 h 90"/>
                <a:gd name="T10" fmla="*/ 12 w 71"/>
                <a:gd name="T11" fmla="*/ 12 h 90"/>
                <a:gd name="T12" fmla="*/ 0 w 71"/>
                <a:gd name="T13" fmla="*/ 36 h 90"/>
                <a:gd name="T14" fmla="*/ 6 w 71"/>
                <a:gd name="T15" fmla="*/ 60 h 90"/>
                <a:gd name="T16" fmla="*/ 30 w 71"/>
                <a:gd name="T17" fmla="*/ 78 h 90"/>
                <a:gd name="T18" fmla="*/ 54 w 71"/>
                <a:gd name="T19" fmla="*/ 90 h 90"/>
                <a:gd name="T20" fmla="*/ 71 w 71"/>
                <a:gd name="T21" fmla="*/ 90 h 90"/>
                <a:gd name="T22" fmla="*/ 71 w 71"/>
                <a:gd name="T23" fmla="*/ 90 h 90"/>
                <a:gd name="T24" fmla="*/ 24 w 71"/>
                <a:gd name="T25" fmla="*/ 18 h 90"/>
                <a:gd name="T26" fmla="*/ 42 w 71"/>
                <a:gd name="T27" fmla="*/ 18 h 90"/>
                <a:gd name="T28" fmla="*/ 54 w 71"/>
                <a:gd name="T29" fmla="*/ 18 h 90"/>
                <a:gd name="T30" fmla="*/ 60 w 71"/>
                <a:gd name="T31" fmla="*/ 42 h 90"/>
                <a:gd name="T32" fmla="*/ 60 w 71"/>
                <a:gd name="T33" fmla="*/ 66 h 90"/>
                <a:gd name="T34" fmla="*/ 60 w 71"/>
                <a:gd name="T35" fmla="*/ 72 h 90"/>
                <a:gd name="T36" fmla="*/ 60 w 71"/>
                <a:gd name="T37" fmla="*/ 78 h 90"/>
                <a:gd name="T38" fmla="*/ 42 w 71"/>
                <a:gd name="T39" fmla="*/ 72 h 90"/>
                <a:gd name="T40" fmla="*/ 24 w 71"/>
                <a:gd name="T41" fmla="*/ 66 h 90"/>
                <a:gd name="T42" fmla="*/ 12 w 71"/>
                <a:gd name="T43" fmla="*/ 48 h 90"/>
                <a:gd name="T44" fmla="*/ 12 w 71"/>
                <a:gd name="T45" fmla="*/ 30 h 90"/>
                <a:gd name="T46" fmla="*/ 24 w 71"/>
                <a:gd name="T47" fmla="*/ 18 h 90"/>
                <a:gd name="T48" fmla="*/ 24 w 71"/>
                <a:gd name="T49" fmla="*/ 1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3" name="Oval 27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4" name="Oval 28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5" name="Oval 29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6" name="Freeform 30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>
                <a:gd name="T0" fmla="*/ 66 w 90"/>
                <a:gd name="T1" fmla="*/ 96 h 96"/>
                <a:gd name="T2" fmla="*/ 78 w 90"/>
                <a:gd name="T3" fmla="*/ 66 h 96"/>
                <a:gd name="T4" fmla="*/ 90 w 90"/>
                <a:gd name="T5" fmla="*/ 42 h 96"/>
                <a:gd name="T6" fmla="*/ 78 w 90"/>
                <a:gd name="T7" fmla="*/ 18 h 96"/>
                <a:gd name="T8" fmla="*/ 60 w 90"/>
                <a:gd name="T9" fmla="*/ 0 h 96"/>
                <a:gd name="T10" fmla="*/ 30 w 90"/>
                <a:gd name="T11" fmla="*/ 6 h 96"/>
                <a:gd name="T12" fmla="*/ 18 w 90"/>
                <a:gd name="T13" fmla="*/ 18 h 96"/>
                <a:gd name="T14" fmla="*/ 6 w 90"/>
                <a:gd name="T15" fmla="*/ 30 h 96"/>
                <a:gd name="T16" fmla="*/ 0 w 90"/>
                <a:gd name="T17" fmla="*/ 42 h 96"/>
                <a:gd name="T18" fmla="*/ 6 w 90"/>
                <a:gd name="T19" fmla="*/ 60 h 96"/>
                <a:gd name="T20" fmla="*/ 24 w 90"/>
                <a:gd name="T21" fmla="*/ 78 h 96"/>
                <a:gd name="T22" fmla="*/ 48 w 90"/>
                <a:gd name="T23" fmla="*/ 90 h 96"/>
                <a:gd name="T24" fmla="*/ 66 w 90"/>
                <a:gd name="T25" fmla="*/ 96 h 96"/>
                <a:gd name="T26" fmla="*/ 66 w 90"/>
                <a:gd name="T27" fmla="*/ 96 h 96"/>
                <a:gd name="T28" fmla="*/ 42 w 90"/>
                <a:gd name="T29" fmla="*/ 18 h 96"/>
                <a:gd name="T30" fmla="*/ 60 w 90"/>
                <a:gd name="T31" fmla="*/ 18 h 96"/>
                <a:gd name="T32" fmla="*/ 72 w 90"/>
                <a:gd name="T33" fmla="*/ 24 h 96"/>
                <a:gd name="T34" fmla="*/ 72 w 90"/>
                <a:gd name="T35" fmla="*/ 36 h 96"/>
                <a:gd name="T36" fmla="*/ 72 w 90"/>
                <a:gd name="T37" fmla="*/ 48 h 96"/>
                <a:gd name="T38" fmla="*/ 66 w 90"/>
                <a:gd name="T39" fmla="*/ 72 h 96"/>
                <a:gd name="T40" fmla="*/ 60 w 90"/>
                <a:gd name="T41" fmla="*/ 78 h 96"/>
                <a:gd name="T42" fmla="*/ 60 w 90"/>
                <a:gd name="T43" fmla="*/ 84 h 96"/>
                <a:gd name="T44" fmla="*/ 42 w 90"/>
                <a:gd name="T45" fmla="*/ 72 h 96"/>
                <a:gd name="T46" fmla="*/ 30 w 90"/>
                <a:gd name="T47" fmla="*/ 66 h 96"/>
                <a:gd name="T48" fmla="*/ 18 w 90"/>
                <a:gd name="T49" fmla="*/ 42 h 96"/>
                <a:gd name="T50" fmla="*/ 24 w 90"/>
                <a:gd name="T51" fmla="*/ 30 h 96"/>
                <a:gd name="T52" fmla="*/ 42 w 90"/>
                <a:gd name="T53" fmla="*/ 18 h 96"/>
                <a:gd name="T54" fmla="*/ 42 w 90"/>
                <a:gd name="T55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7" name="Freeform 31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>
                <a:gd name="T0" fmla="*/ 0 w 72"/>
                <a:gd name="T1" fmla="*/ 90 h 108"/>
                <a:gd name="T2" fmla="*/ 12 w 72"/>
                <a:gd name="T3" fmla="*/ 102 h 108"/>
                <a:gd name="T4" fmla="*/ 24 w 72"/>
                <a:gd name="T5" fmla="*/ 108 h 108"/>
                <a:gd name="T6" fmla="*/ 48 w 72"/>
                <a:gd name="T7" fmla="*/ 108 h 108"/>
                <a:gd name="T8" fmla="*/ 66 w 72"/>
                <a:gd name="T9" fmla="*/ 96 h 108"/>
                <a:gd name="T10" fmla="*/ 72 w 72"/>
                <a:gd name="T11" fmla="*/ 66 h 108"/>
                <a:gd name="T12" fmla="*/ 66 w 72"/>
                <a:gd name="T13" fmla="*/ 42 h 108"/>
                <a:gd name="T14" fmla="*/ 60 w 72"/>
                <a:gd name="T15" fmla="*/ 18 h 108"/>
                <a:gd name="T16" fmla="*/ 48 w 72"/>
                <a:gd name="T17" fmla="*/ 6 h 108"/>
                <a:gd name="T18" fmla="*/ 42 w 72"/>
                <a:gd name="T19" fmla="*/ 0 h 108"/>
                <a:gd name="T20" fmla="*/ 42 w 72"/>
                <a:gd name="T21" fmla="*/ 0 h 108"/>
                <a:gd name="T22" fmla="*/ 36 w 72"/>
                <a:gd name="T23" fmla="*/ 0 h 108"/>
                <a:gd name="T24" fmla="*/ 18 w 72"/>
                <a:gd name="T25" fmla="*/ 24 h 108"/>
                <a:gd name="T26" fmla="*/ 6 w 72"/>
                <a:gd name="T27" fmla="*/ 48 h 108"/>
                <a:gd name="T28" fmla="*/ 0 w 72"/>
                <a:gd name="T29" fmla="*/ 66 h 108"/>
                <a:gd name="T30" fmla="*/ 0 w 72"/>
                <a:gd name="T31" fmla="*/ 90 h 108"/>
                <a:gd name="T32" fmla="*/ 0 w 72"/>
                <a:gd name="T33" fmla="*/ 90 h 108"/>
                <a:gd name="T34" fmla="*/ 12 w 72"/>
                <a:gd name="T35" fmla="*/ 66 h 108"/>
                <a:gd name="T36" fmla="*/ 18 w 72"/>
                <a:gd name="T37" fmla="*/ 48 h 108"/>
                <a:gd name="T38" fmla="*/ 24 w 72"/>
                <a:gd name="T39" fmla="*/ 36 h 108"/>
                <a:gd name="T40" fmla="*/ 30 w 72"/>
                <a:gd name="T41" fmla="*/ 24 h 108"/>
                <a:gd name="T42" fmla="*/ 36 w 72"/>
                <a:gd name="T43" fmla="*/ 18 h 108"/>
                <a:gd name="T44" fmla="*/ 54 w 72"/>
                <a:gd name="T45" fmla="*/ 30 h 108"/>
                <a:gd name="T46" fmla="*/ 60 w 72"/>
                <a:gd name="T47" fmla="*/ 48 h 108"/>
                <a:gd name="T48" fmla="*/ 66 w 72"/>
                <a:gd name="T49" fmla="*/ 72 h 108"/>
                <a:gd name="T50" fmla="*/ 66 w 72"/>
                <a:gd name="T51" fmla="*/ 84 h 108"/>
                <a:gd name="T52" fmla="*/ 54 w 72"/>
                <a:gd name="T53" fmla="*/ 96 h 108"/>
                <a:gd name="T54" fmla="*/ 30 w 72"/>
                <a:gd name="T55" fmla="*/ 102 h 108"/>
                <a:gd name="T56" fmla="*/ 24 w 72"/>
                <a:gd name="T57" fmla="*/ 96 h 108"/>
                <a:gd name="T58" fmla="*/ 12 w 72"/>
                <a:gd name="T59" fmla="*/ 90 h 108"/>
                <a:gd name="T60" fmla="*/ 12 w 72"/>
                <a:gd name="T61" fmla="*/ 78 h 108"/>
                <a:gd name="T62" fmla="*/ 12 w 72"/>
                <a:gd name="T63" fmla="*/ 66 h 108"/>
                <a:gd name="T64" fmla="*/ 12 w 72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8" name="Rectangle 32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9" name="Rectangle 33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90" name="AutoShape 34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91" name="Freeform 35"/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>
                <a:gd name="T0" fmla="*/ 252 w 252"/>
                <a:gd name="T1" fmla="*/ 1576 h 1576"/>
                <a:gd name="T2" fmla="*/ 12 w 252"/>
                <a:gd name="T3" fmla="*/ 84 h 1576"/>
                <a:gd name="T4" fmla="*/ 12 w 252"/>
                <a:gd name="T5" fmla="*/ 60 h 1576"/>
                <a:gd name="T6" fmla="*/ 0 w 252"/>
                <a:gd name="T7" fmla="*/ 12 h 1576"/>
                <a:gd name="T8" fmla="*/ 72 w 252"/>
                <a:gd name="T9" fmla="*/ 0 h 1576"/>
                <a:gd name="T10" fmla="*/ 72 w 252"/>
                <a:gd name="T11" fmla="*/ 0 h 1576"/>
                <a:gd name="T12" fmla="*/ 78 w 252"/>
                <a:gd name="T13" fmla="*/ 48 h 1576"/>
                <a:gd name="T14" fmla="*/ 88 w 252"/>
                <a:gd name="T15" fmla="*/ 66 h 1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92" name="Freeform 36"/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>
                <a:gd name="T0" fmla="*/ 161 w 316"/>
                <a:gd name="T1" fmla="*/ 0 h 138"/>
                <a:gd name="T2" fmla="*/ 227 w 316"/>
                <a:gd name="T3" fmla="*/ 6 h 138"/>
                <a:gd name="T4" fmla="*/ 275 w 316"/>
                <a:gd name="T5" fmla="*/ 36 h 138"/>
                <a:gd name="T6" fmla="*/ 304 w 316"/>
                <a:gd name="T7" fmla="*/ 78 h 138"/>
                <a:gd name="T8" fmla="*/ 316 w 316"/>
                <a:gd name="T9" fmla="*/ 138 h 138"/>
                <a:gd name="T10" fmla="*/ 0 w 316"/>
                <a:gd name="T11" fmla="*/ 138 h 138"/>
                <a:gd name="T12" fmla="*/ 11 w 316"/>
                <a:gd name="T13" fmla="*/ 78 h 138"/>
                <a:gd name="T14" fmla="*/ 47 w 316"/>
                <a:gd name="T15" fmla="*/ 36 h 138"/>
                <a:gd name="T16" fmla="*/ 95 w 316"/>
                <a:gd name="T17" fmla="*/ 6 h 138"/>
                <a:gd name="T18" fmla="*/ 161 w 316"/>
                <a:gd name="T19" fmla="*/ 0 h 138"/>
                <a:gd name="T20" fmla="*/ 161 w 316"/>
                <a:gd name="T21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</p:grpSp>
      <p:sp>
        <p:nvSpPr>
          <p:cNvPr id="45093" name="Rectangle 37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5094" name="Rectangle 3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5095" name="Rectangle 3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45096" name="Rectangle 40"/>
          <p:cNvSpPr>
            <a:spLocks noGrp="1" noChangeArrowheads="1"/>
          </p:cNvSpPr>
          <p:nvPr>
            <p:ph type="ctrTitle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45097" name="Rectangle 41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9D8C7686-24CC-4ED8-BDE7-5E575FAB77E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99291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58026A-EA4C-4F36-85FF-592EED902FA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870666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78DEC4-2D83-4A18-82B4-B163A6D57BB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030886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F5D372-D8F3-4408-B50F-B2E215ECD78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013802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59F319-8359-4BF9-A630-1DA156313A7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588127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49FB45-28B7-4D2D-A271-BDC2CEE990F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014657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F08223-B3B8-41CF-B6E5-2D09CC9254A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074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58026A-EA4C-4F36-85FF-592EED902FA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2124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A40C11-44F2-413B-BD0E-D0A491198CE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804067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A40C11-44F2-413B-BD0E-D0A491198CE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950979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5A096D-52C8-4801-9298-59B05FBD856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103991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F2BD02-A69B-4DF4-99DF-899CC247C49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62043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0B80F2-A2FE-4A17-B4F3-E795D57A69B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567826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7856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B9C1074D-B336-4362-9BE2-D22ED9FE2C4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96763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8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45059" name="Rectangle 3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0" name="Oval 4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1" name="Rectangle 5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2" name="Freeform 6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>
                <a:gd name="T0" fmla="*/ 18 w 66"/>
                <a:gd name="T1" fmla="*/ 96 h 96"/>
                <a:gd name="T2" fmla="*/ 42 w 66"/>
                <a:gd name="T3" fmla="*/ 78 h 96"/>
                <a:gd name="T4" fmla="*/ 60 w 66"/>
                <a:gd name="T5" fmla="*/ 60 h 96"/>
                <a:gd name="T6" fmla="*/ 66 w 66"/>
                <a:gd name="T7" fmla="*/ 36 h 96"/>
                <a:gd name="T8" fmla="*/ 60 w 66"/>
                <a:gd name="T9" fmla="*/ 12 h 96"/>
                <a:gd name="T10" fmla="*/ 36 w 66"/>
                <a:gd name="T11" fmla="*/ 0 h 96"/>
                <a:gd name="T12" fmla="*/ 24 w 66"/>
                <a:gd name="T13" fmla="*/ 6 h 96"/>
                <a:gd name="T14" fmla="*/ 12 w 66"/>
                <a:gd name="T15" fmla="*/ 12 h 96"/>
                <a:gd name="T16" fmla="*/ 0 w 66"/>
                <a:gd name="T17" fmla="*/ 36 h 96"/>
                <a:gd name="T18" fmla="*/ 0 w 66"/>
                <a:gd name="T19" fmla="*/ 60 h 96"/>
                <a:gd name="T20" fmla="*/ 12 w 66"/>
                <a:gd name="T21" fmla="*/ 84 h 96"/>
                <a:gd name="T22" fmla="*/ 18 w 66"/>
                <a:gd name="T23" fmla="*/ 96 h 96"/>
                <a:gd name="T24" fmla="*/ 18 w 66"/>
                <a:gd name="T25" fmla="*/ 96 h 96"/>
                <a:gd name="T26" fmla="*/ 42 w 66"/>
                <a:gd name="T27" fmla="*/ 18 h 96"/>
                <a:gd name="T28" fmla="*/ 54 w 66"/>
                <a:gd name="T29" fmla="*/ 24 h 96"/>
                <a:gd name="T30" fmla="*/ 60 w 66"/>
                <a:gd name="T31" fmla="*/ 36 h 96"/>
                <a:gd name="T32" fmla="*/ 60 w 66"/>
                <a:gd name="T33" fmla="*/ 48 h 96"/>
                <a:gd name="T34" fmla="*/ 54 w 66"/>
                <a:gd name="T35" fmla="*/ 54 h 96"/>
                <a:gd name="T36" fmla="*/ 36 w 66"/>
                <a:gd name="T37" fmla="*/ 72 h 96"/>
                <a:gd name="T38" fmla="*/ 24 w 66"/>
                <a:gd name="T39" fmla="*/ 78 h 96"/>
                <a:gd name="T40" fmla="*/ 24 w 66"/>
                <a:gd name="T41" fmla="*/ 78 h 96"/>
                <a:gd name="T42" fmla="*/ 12 w 66"/>
                <a:gd name="T43" fmla="*/ 48 h 96"/>
                <a:gd name="T44" fmla="*/ 18 w 66"/>
                <a:gd name="T45" fmla="*/ 24 h 96"/>
                <a:gd name="T46" fmla="*/ 30 w 66"/>
                <a:gd name="T47" fmla="*/ 18 h 96"/>
                <a:gd name="T48" fmla="*/ 42 w 66"/>
                <a:gd name="T49" fmla="*/ 18 h 96"/>
                <a:gd name="T50" fmla="*/ 42 w 66"/>
                <a:gd name="T51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3" name="Rectangle 7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4" name="Rectangle 8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5" name="Rectangle 9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6" name="Rectangle 10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7" name="Rectangle 11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8" name="Freeform 12"/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>
                <a:gd name="T0" fmla="*/ 6 w 623"/>
                <a:gd name="T1" fmla="*/ 18 h 156"/>
                <a:gd name="T2" fmla="*/ 162 w 623"/>
                <a:gd name="T3" fmla="*/ 36 h 156"/>
                <a:gd name="T4" fmla="*/ 251 w 623"/>
                <a:gd name="T5" fmla="*/ 36 h 156"/>
                <a:gd name="T6" fmla="*/ 354 w 623"/>
                <a:gd name="T7" fmla="*/ 30 h 156"/>
                <a:gd name="T8" fmla="*/ 473 w 623"/>
                <a:gd name="T9" fmla="*/ 18 h 156"/>
                <a:gd name="T10" fmla="*/ 611 w 623"/>
                <a:gd name="T11" fmla="*/ 0 h 156"/>
                <a:gd name="T12" fmla="*/ 623 w 623"/>
                <a:gd name="T13" fmla="*/ 114 h 156"/>
                <a:gd name="T14" fmla="*/ 497 w 623"/>
                <a:gd name="T15" fmla="*/ 138 h 156"/>
                <a:gd name="T16" fmla="*/ 414 w 623"/>
                <a:gd name="T17" fmla="*/ 150 h 156"/>
                <a:gd name="T18" fmla="*/ 318 w 623"/>
                <a:gd name="T19" fmla="*/ 156 h 156"/>
                <a:gd name="T20" fmla="*/ 215 w 623"/>
                <a:gd name="T21" fmla="*/ 156 h 156"/>
                <a:gd name="T22" fmla="*/ 108 w 623"/>
                <a:gd name="T23" fmla="*/ 150 h 156"/>
                <a:gd name="T24" fmla="*/ 0 w 623"/>
                <a:gd name="T25" fmla="*/ 132 h 156"/>
                <a:gd name="T26" fmla="*/ 6 w 623"/>
                <a:gd name="T27" fmla="*/ 18 h 156"/>
                <a:gd name="T28" fmla="*/ 6 w 623"/>
                <a:gd name="T29" fmla="*/ 18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9" name="Freeform 13"/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>
                <a:gd name="T0" fmla="*/ 754 w 993"/>
                <a:gd name="T1" fmla="*/ 6 h 126"/>
                <a:gd name="T2" fmla="*/ 652 w 993"/>
                <a:gd name="T3" fmla="*/ 6 h 126"/>
                <a:gd name="T4" fmla="*/ 563 w 993"/>
                <a:gd name="T5" fmla="*/ 6 h 126"/>
                <a:gd name="T6" fmla="*/ 479 w 993"/>
                <a:gd name="T7" fmla="*/ 6 h 126"/>
                <a:gd name="T8" fmla="*/ 401 w 993"/>
                <a:gd name="T9" fmla="*/ 6 h 126"/>
                <a:gd name="T10" fmla="*/ 335 w 993"/>
                <a:gd name="T11" fmla="*/ 0 h 126"/>
                <a:gd name="T12" fmla="*/ 276 w 993"/>
                <a:gd name="T13" fmla="*/ 0 h 126"/>
                <a:gd name="T14" fmla="*/ 222 w 993"/>
                <a:gd name="T15" fmla="*/ 0 h 126"/>
                <a:gd name="T16" fmla="*/ 180 w 993"/>
                <a:gd name="T17" fmla="*/ 6 h 126"/>
                <a:gd name="T18" fmla="*/ 138 w 993"/>
                <a:gd name="T19" fmla="*/ 6 h 126"/>
                <a:gd name="T20" fmla="*/ 108 w 993"/>
                <a:gd name="T21" fmla="*/ 6 h 126"/>
                <a:gd name="T22" fmla="*/ 54 w 993"/>
                <a:gd name="T23" fmla="*/ 6 h 126"/>
                <a:gd name="T24" fmla="*/ 24 w 993"/>
                <a:gd name="T25" fmla="*/ 12 h 126"/>
                <a:gd name="T26" fmla="*/ 6 w 993"/>
                <a:gd name="T27" fmla="*/ 18 h 126"/>
                <a:gd name="T28" fmla="*/ 0 w 993"/>
                <a:gd name="T29" fmla="*/ 24 h 126"/>
                <a:gd name="T30" fmla="*/ 12 w 993"/>
                <a:gd name="T31" fmla="*/ 42 h 126"/>
                <a:gd name="T32" fmla="*/ 18 w 993"/>
                <a:gd name="T33" fmla="*/ 48 h 126"/>
                <a:gd name="T34" fmla="*/ 30 w 993"/>
                <a:gd name="T35" fmla="*/ 54 h 126"/>
                <a:gd name="T36" fmla="*/ 60 w 993"/>
                <a:gd name="T37" fmla="*/ 60 h 126"/>
                <a:gd name="T38" fmla="*/ 90 w 993"/>
                <a:gd name="T39" fmla="*/ 72 h 126"/>
                <a:gd name="T40" fmla="*/ 144 w 993"/>
                <a:gd name="T41" fmla="*/ 84 h 126"/>
                <a:gd name="T42" fmla="*/ 210 w 993"/>
                <a:gd name="T43" fmla="*/ 90 h 126"/>
                <a:gd name="T44" fmla="*/ 293 w 993"/>
                <a:gd name="T45" fmla="*/ 102 h 126"/>
                <a:gd name="T46" fmla="*/ 389 w 993"/>
                <a:gd name="T47" fmla="*/ 108 h 126"/>
                <a:gd name="T48" fmla="*/ 503 w 993"/>
                <a:gd name="T49" fmla="*/ 120 h 126"/>
                <a:gd name="T50" fmla="*/ 622 w 993"/>
                <a:gd name="T51" fmla="*/ 120 h 126"/>
                <a:gd name="T52" fmla="*/ 754 w 993"/>
                <a:gd name="T53" fmla="*/ 126 h 126"/>
                <a:gd name="T54" fmla="*/ 873 w 993"/>
                <a:gd name="T55" fmla="*/ 126 h 126"/>
                <a:gd name="T56" fmla="*/ 993 w 993"/>
                <a:gd name="T57" fmla="*/ 126 h 126"/>
                <a:gd name="T58" fmla="*/ 993 w 993"/>
                <a:gd name="T59" fmla="*/ 12 h 126"/>
                <a:gd name="T60" fmla="*/ 879 w 993"/>
                <a:gd name="T61" fmla="*/ 12 h 126"/>
                <a:gd name="T62" fmla="*/ 754 w 993"/>
                <a:gd name="T63" fmla="*/ 6 h 126"/>
                <a:gd name="T64" fmla="*/ 754 w 993"/>
                <a:gd name="T65" fmla="*/ 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0" name="Freeform 14"/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>
                <a:gd name="T0" fmla="*/ 0 w 969"/>
                <a:gd name="T1" fmla="*/ 0 h 245"/>
                <a:gd name="T2" fmla="*/ 24 w 969"/>
                <a:gd name="T3" fmla="*/ 54 h 245"/>
                <a:gd name="T4" fmla="*/ 66 w 969"/>
                <a:gd name="T5" fmla="*/ 96 h 245"/>
                <a:gd name="T6" fmla="*/ 120 w 969"/>
                <a:gd name="T7" fmla="*/ 137 h 245"/>
                <a:gd name="T8" fmla="*/ 198 w 969"/>
                <a:gd name="T9" fmla="*/ 173 h 245"/>
                <a:gd name="T10" fmla="*/ 293 w 969"/>
                <a:gd name="T11" fmla="*/ 203 h 245"/>
                <a:gd name="T12" fmla="*/ 353 w 969"/>
                <a:gd name="T13" fmla="*/ 215 h 245"/>
                <a:gd name="T14" fmla="*/ 413 w 969"/>
                <a:gd name="T15" fmla="*/ 227 h 245"/>
                <a:gd name="T16" fmla="*/ 479 w 969"/>
                <a:gd name="T17" fmla="*/ 233 h 245"/>
                <a:gd name="T18" fmla="*/ 556 w 969"/>
                <a:gd name="T19" fmla="*/ 239 h 245"/>
                <a:gd name="T20" fmla="*/ 634 w 969"/>
                <a:gd name="T21" fmla="*/ 245 h 245"/>
                <a:gd name="T22" fmla="*/ 724 w 969"/>
                <a:gd name="T23" fmla="*/ 245 h 245"/>
                <a:gd name="T24" fmla="*/ 855 w 969"/>
                <a:gd name="T25" fmla="*/ 245 h 245"/>
                <a:gd name="T26" fmla="*/ 969 w 969"/>
                <a:gd name="T27" fmla="*/ 239 h 245"/>
                <a:gd name="T28" fmla="*/ 969 w 969"/>
                <a:gd name="T29" fmla="*/ 60 h 245"/>
                <a:gd name="T30" fmla="*/ 700 w 969"/>
                <a:gd name="T31" fmla="*/ 60 h 245"/>
                <a:gd name="T32" fmla="*/ 503 w 969"/>
                <a:gd name="T33" fmla="*/ 54 h 245"/>
                <a:gd name="T34" fmla="*/ 317 w 969"/>
                <a:gd name="T35" fmla="*/ 42 h 245"/>
                <a:gd name="T36" fmla="*/ 150 w 969"/>
                <a:gd name="T37" fmla="*/ 24 h 245"/>
                <a:gd name="T38" fmla="*/ 72 w 969"/>
                <a:gd name="T39" fmla="*/ 12 h 245"/>
                <a:gd name="T40" fmla="*/ 0 w 969"/>
                <a:gd name="T41" fmla="*/ 0 h 245"/>
                <a:gd name="T42" fmla="*/ 0 w 969"/>
                <a:gd name="T43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1" name="Freeform 15"/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>
                <a:gd name="T0" fmla="*/ 700 w 951"/>
                <a:gd name="T1" fmla="*/ 0 h 90"/>
                <a:gd name="T2" fmla="*/ 598 w 951"/>
                <a:gd name="T3" fmla="*/ 0 h 90"/>
                <a:gd name="T4" fmla="*/ 515 w 951"/>
                <a:gd name="T5" fmla="*/ 0 h 90"/>
                <a:gd name="T6" fmla="*/ 431 w 951"/>
                <a:gd name="T7" fmla="*/ 0 h 90"/>
                <a:gd name="T8" fmla="*/ 365 w 951"/>
                <a:gd name="T9" fmla="*/ 0 h 90"/>
                <a:gd name="T10" fmla="*/ 299 w 951"/>
                <a:gd name="T11" fmla="*/ 0 h 90"/>
                <a:gd name="T12" fmla="*/ 245 w 951"/>
                <a:gd name="T13" fmla="*/ 0 h 90"/>
                <a:gd name="T14" fmla="*/ 198 w 951"/>
                <a:gd name="T15" fmla="*/ 0 h 90"/>
                <a:gd name="T16" fmla="*/ 162 w 951"/>
                <a:gd name="T17" fmla="*/ 0 h 90"/>
                <a:gd name="T18" fmla="*/ 126 w 951"/>
                <a:gd name="T19" fmla="*/ 6 h 90"/>
                <a:gd name="T20" fmla="*/ 96 w 951"/>
                <a:gd name="T21" fmla="*/ 6 h 90"/>
                <a:gd name="T22" fmla="*/ 54 w 951"/>
                <a:gd name="T23" fmla="*/ 12 h 90"/>
                <a:gd name="T24" fmla="*/ 30 w 951"/>
                <a:gd name="T25" fmla="*/ 12 h 90"/>
                <a:gd name="T26" fmla="*/ 12 w 951"/>
                <a:gd name="T27" fmla="*/ 18 h 90"/>
                <a:gd name="T28" fmla="*/ 6 w 951"/>
                <a:gd name="T29" fmla="*/ 18 h 90"/>
                <a:gd name="T30" fmla="*/ 0 w 951"/>
                <a:gd name="T31" fmla="*/ 24 h 90"/>
                <a:gd name="T32" fmla="*/ 6 w 951"/>
                <a:gd name="T33" fmla="*/ 30 h 90"/>
                <a:gd name="T34" fmla="*/ 24 w 951"/>
                <a:gd name="T35" fmla="*/ 36 h 90"/>
                <a:gd name="T36" fmla="*/ 54 w 951"/>
                <a:gd name="T37" fmla="*/ 42 h 90"/>
                <a:gd name="T38" fmla="*/ 102 w 951"/>
                <a:gd name="T39" fmla="*/ 54 h 90"/>
                <a:gd name="T40" fmla="*/ 168 w 951"/>
                <a:gd name="T41" fmla="*/ 60 h 90"/>
                <a:gd name="T42" fmla="*/ 251 w 951"/>
                <a:gd name="T43" fmla="*/ 66 h 90"/>
                <a:gd name="T44" fmla="*/ 341 w 951"/>
                <a:gd name="T45" fmla="*/ 78 h 90"/>
                <a:gd name="T46" fmla="*/ 449 w 951"/>
                <a:gd name="T47" fmla="*/ 84 h 90"/>
                <a:gd name="T48" fmla="*/ 568 w 951"/>
                <a:gd name="T49" fmla="*/ 84 h 90"/>
                <a:gd name="T50" fmla="*/ 694 w 951"/>
                <a:gd name="T51" fmla="*/ 90 h 90"/>
                <a:gd name="T52" fmla="*/ 825 w 951"/>
                <a:gd name="T53" fmla="*/ 90 h 90"/>
                <a:gd name="T54" fmla="*/ 951 w 951"/>
                <a:gd name="T55" fmla="*/ 90 h 90"/>
                <a:gd name="T56" fmla="*/ 951 w 951"/>
                <a:gd name="T57" fmla="*/ 6 h 90"/>
                <a:gd name="T58" fmla="*/ 831 w 951"/>
                <a:gd name="T59" fmla="*/ 6 h 90"/>
                <a:gd name="T60" fmla="*/ 772 w 951"/>
                <a:gd name="T61" fmla="*/ 6 h 90"/>
                <a:gd name="T62" fmla="*/ 700 w 951"/>
                <a:gd name="T63" fmla="*/ 0 h 90"/>
                <a:gd name="T64" fmla="*/ 700 w 951"/>
                <a:gd name="T65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2" name="Freeform 16"/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>
                <a:gd name="T0" fmla="*/ 102 w 102"/>
                <a:gd name="T1" fmla="*/ 0 h 155"/>
                <a:gd name="T2" fmla="*/ 0 w 102"/>
                <a:gd name="T3" fmla="*/ 12 h 155"/>
                <a:gd name="T4" fmla="*/ 30 w 102"/>
                <a:gd name="T5" fmla="*/ 72 h 155"/>
                <a:gd name="T6" fmla="*/ 30 w 102"/>
                <a:gd name="T7" fmla="*/ 155 h 155"/>
                <a:gd name="T8" fmla="*/ 72 w 102"/>
                <a:gd name="T9" fmla="*/ 155 h 155"/>
                <a:gd name="T10" fmla="*/ 72 w 102"/>
                <a:gd name="T11" fmla="*/ 66 h 155"/>
                <a:gd name="T12" fmla="*/ 102 w 102"/>
                <a:gd name="T13" fmla="*/ 0 h 155"/>
                <a:gd name="T14" fmla="*/ 102 w 102"/>
                <a:gd name="T1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3" name="Freeform 17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>
                <a:gd name="T0" fmla="*/ 48 w 90"/>
                <a:gd name="T1" fmla="*/ 96 h 96"/>
                <a:gd name="T2" fmla="*/ 72 w 90"/>
                <a:gd name="T3" fmla="*/ 72 h 96"/>
                <a:gd name="T4" fmla="*/ 84 w 90"/>
                <a:gd name="T5" fmla="*/ 48 h 96"/>
                <a:gd name="T6" fmla="*/ 90 w 90"/>
                <a:gd name="T7" fmla="*/ 36 h 96"/>
                <a:gd name="T8" fmla="*/ 84 w 90"/>
                <a:gd name="T9" fmla="*/ 24 h 96"/>
                <a:gd name="T10" fmla="*/ 66 w 90"/>
                <a:gd name="T11" fmla="*/ 6 h 96"/>
                <a:gd name="T12" fmla="*/ 42 w 90"/>
                <a:gd name="T13" fmla="*/ 0 h 96"/>
                <a:gd name="T14" fmla="*/ 24 w 90"/>
                <a:gd name="T15" fmla="*/ 0 h 96"/>
                <a:gd name="T16" fmla="*/ 12 w 90"/>
                <a:gd name="T17" fmla="*/ 12 h 96"/>
                <a:gd name="T18" fmla="*/ 6 w 90"/>
                <a:gd name="T19" fmla="*/ 24 h 96"/>
                <a:gd name="T20" fmla="*/ 0 w 90"/>
                <a:gd name="T21" fmla="*/ 36 h 96"/>
                <a:gd name="T22" fmla="*/ 12 w 90"/>
                <a:gd name="T23" fmla="*/ 66 h 96"/>
                <a:gd name="T24" fmla="*/ 30 w 90"/>
                <a:gd name="T25" fmla="*/ 84 h 96"/>
                <a:gd name="T26" fmla="*/ 48 w 90"/>
                <a:gd name="T27" fmla="*/ 96 h 96"/>
                <a:gd name="T28" fmla="*/ 48 w 90"/>
                <a:gd name="T29" fmla="*/ 96 h 96"/>
                <a:gd name="T30" fmla="*/ 48 w 90"/>
                <a:gd name="T31" fmla="*/ 12 h 96"/>
                <a:gd name="T32" fmla="*/ 66 w 90"/>
                <a:gd name="T33" fmla="*/ 18 h 96"/>
                <a:gd name="T34" fmla="*/ 72 w 90"/>
                <a:gd name="T35" fmla="*/ 24 h 96"/>
                <a:gd name="T36" fmla="*/ 72 w 90"/>
                <a:gd name="T37" fmla="*/ 36 h 96"/>
                <a:gd name="T38" fmla="*/ 72 w 90"/>
                <a:gd name="T39" fmla="*/ 48 h 96"/>
                <a:gd name="T40" fmla="*/ 54 w 90"/>
                <a:gd name="T41" fmla="*/ 66 h 96"/>
                <a:gd name="T42" fmla="*/ 48 w 90"/>
                <a:gd name="T43" fmla="*/ 78 h 96"/>
                <a:gd name="T44" fmla="*/ 30 w 90"/>
                <a:gd name="T45" fmla="*/ 66 h 96"/>
                <a:gd name="T46" fmla="*/ 24 w 90"/>
                <a:gd name="T47" fmla="*/ 48 h 96"/>
                <a:gd name="T48" fmla="*/ 18 w 90"/>
                <a:gd name="T49" fmla="*/ 30 h 96"/>
                <a:gd name="T50" fmla="*/ 30 w 90"/>
                <a:gd name="T51" fmla="*/ 12 h 96"/>
                <a:gd name="T52" fmla="*/ 48 w 90"/>
                <a:gd name="T53" fmla="*/ 12 h 96"/>
                <a:gd name="T54" fmla="*/ 48 w 90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4" name="Freeform 18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>
                <a:gd name="T0" fmla="*/ 0 w 90"/>
                <a:gd name="T1" fmla="*/ 90 h 108"/>
                <a:gd name="T2" fmla="*/ 12 w 90"/>
                <a:gd name="T3" fmla="*/ 102 h 108"/>
                <a:gd name="T4" fmla="*/ 24 w 90"/>
                <a:gd name="T5" fmla="*/ 108 h 108"/>
                <a:gd name="T6" fmla="*/ 54 w 90"/>
                <a:gd name="T7" fmla="*/ 108 h 108"/>
                <a:gd name="T8" fmla="*/ 78 w 90"/>
                <a:gd name="T9" fmla="*/ 96 h 108"/>
                <a:gd name="T10" fmla="*/ 90 w 90"/>
                <a:gd name="T11" fmla="*/ 72 h 108"/>
                <a:gd name="T12" fmla="*/ 84 w 90"/>
                <a:gd name="T13" fmla="*/ 42 h 108"/>
                <a:gd name="T14" fmla="*/ 66 w 90"/>
                <a:gd name="T15" fmla="*/ 24 h 108"/>
                <a:gd name="T16" fmla="*/ 54 w 90"/>
                <a:gd name="T17" fmla="*/ 12 h 108"/>
                <a:gd name="T18" fmla="*/ 48 w 90"/>
                <a:gd name="T19" fmla="*/ 6 h 108"/>
                <a:gd name="T20" fmla="*/ 48 w 90"/>
                <a:gd name="T21" fmla="*/ 6 h 108"/>
                <a:gd name="T22" fmla="*/ 48 w 90"/>
                <a:gd name="T23" fmla="*/ 0 h 108"/>
                <a:gd name="T24" fmla="*/ 24 w 90"/>
                <a:gd name="T25" fmla="*/ 24 h 108"/>
                <a:gd name="T26" fmla="*/ 6 w 90"/>
                <a:gd name="T27" fmla="*/ 48 h 108"/>
                <a:gd name="T28" fmla="*/ 0 w 90"/>
                <a:gd name="T29" fmla="*/ 66 h 108"/>
                <a:gd name="T30" fmla="*/ 0 w 90"/>
                <a:gd name="T31" fmla="*/ 90 h 108"/>
                <a:gd name="T32" fmla="*/ 0 w 90"/>
                <a:gd name="T33" fmla="*/ 90 h 108"/>
                <a:gd name="T34" fmla="*/ 12 w 90"/>
                <a:gd name="T35" fmla="*/ 66 h 108"/>
                <a:gd name="T36" fmla="*/ 18 w 90"/>
                <a:gd name="T37" fmla="*/ 48 h 108"/>
                <a:gd name="T38" fmla="*/ 30 w 90"/>
                <a:gd name="T39" fmla="*/ 36 h 108"/>
                <a:gd name="T40" fmla="*/ 42 w 90"/>
                <a:gd name="T41" fmla="*/ 24 h 108"/>
                <a:gd name="T42" fmla="*/ 48 w 90"/>
                <a:gd name="T43" fmla="*/ 18 h 108"/>
                <a:gd name="T44" fmla="*/ 66 w 90"/>
                <a:gd name="T45" fmla="*/ 30 h 108"/>
                <a:gd name="T46" fmla="*/ 72 w 90"/>
                <a:gd name="T47" fmla="*/ 48 h 108"/>
                <a:gd name="T48" fmla="*/ 78 w 90"/>
                <a:gd name="T49" fmla="*/ 72 h 108"/>
                <a:gd name="T50" fmla="*/ 78 w 90"/>
                <a:gd name="T51" fmla="*/ 84 h 108"/>
                <a:gd name="T52" fmla="*/ 66 w 90"/>
                <a:gd name="T53" fmla="*/ 96 h 108"/>
                <a:gd name="T54" fmla="*/ 42 w 90"/>
                <a:gd name="T55" fmla="*/ 102 h 108"/>
                <a:gd name="T56" fmla="*/ 30 w 90"/>
                <a:gd name="T57" fmla="*/ 96 h 108"/>
                <a:gd name="T58" fmla="*/ 18 w 90"/>
                <a:gd name="T59" fmla="*/ 90 h 108"/>
                <a:gd name="T60" fmla="*/ 12 w 90"/>
                <a:gd name="T61" fmla="*/ 78 h 108"/>
                <a:gd name="T62" fmla="*/ 12 w 90"/>
                <a:gd name="T63" fmla="*/ 66 h 108"/>
                <a:gd name="T64" fmla="*/ 12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5" name="Freeform 19"/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>
                <a:gd name="T0" fmla="*/ 102 w 102"/>
                <a:gd name="T1" fmla="*/ 0 h 156"/>
                <a:gd name="T2" fmla="*/ 0 w 102"/>
                <a:gd name="T3" fmla="*/ 6 h 156"/>
                <a:gd name="T4" fmla="*/ 30 w 102"/>
                <a:gd name="T5" fmla="*/ 72 h 156"/>
                <a:gd name="T6" fmla="*/ 30 w 102"/>
                <a:gd name="T7" fmla="*/ 156 h 156"/>
                <a:gd name="T8" fmla="*/ 72 w 102"/>
                <a:gd name="T9" fmla="*/ 156 h 156"/>
                <a:gd name="T10" fmla="*/ 72 w 102"/>
                <a:gd name="T11" fmla="*/ 66 h 156"/>
                <a:gd name="T12" fmla="*/ 102 w 102"/>
                <a:gd name="T13" fmla="*/ 0 h 156"/>
                <a:gd name="T14" fmla="*/ 102 w 102"/>
                <a:gd name="T1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6" name="Freeform 20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>
                <a:gd name="T0" fmla="*/ 42 w 84"/>
                <a:gd name="T1" fmla="*/ 96 h 96"/>
                <a:gd name="T2" fmla="*/ 66 w 84"/>
                <a:gd name="T3" fmla="*/ 78 h 96"/>
                <a:gd name="T4" fmla="*/ 84 w 84"/>
                <a:gd name="T5" fmla="*/ 54 h 96"/>
                <a:gd name="T6" fmla="*/ 84 w 84"/>
                <a:gd name="T7" fmla="*/ 30 h 96"/>
                <a:gd name="T8" fmla="*/ 66 w 84"/>
                <a:gd name="T9" fmla="*/ 6 h 96"/>
                <a:gd name="T10" fmla="*/ 42 w 84"/>
                <a:gd name="T11" fmla="*/ 0 h 96"/>
                <a:gd name="T12" fmla="*/ 24 w 84"/>
                <a:gd name="T13" fmla="*/ 6 h 96"/>
                <a:gd name="T14" fmla="*/ 12 w 84"/>
                <a:gd name="T15" fmla="*/ 18 h 96"/>
                <a:gd name="T16" fmla="*/ 6 w 84"/>
                <a:gd name="T17" fmla="*/ 30 h 96"/>
                <a:gd name="T18" fmla="*/ 0 w 84"/>
                <a:gd name="T19" fmla="*/ 42 h 96"/>
                <a:gd name="T20" fmla="*/ 12 w 84"/>
                <a:gd name="T21" fmla="*/ 66 h 96"/>
                <a:gd name="T22" fmla="*/ 30 w 84"/>
                <a:gd name="T23" fmla="*/ 84 h 96"/>
                <a:gd name="T24" fmla="*/ 42 w 84"/>
                <a:gd name="T25" fmla="*/ 96 h 96"/>
                <a:gd name="T26" fmla="*/ 42 w 84"/>
                <a:gd name="T27" fmla="*/ 96 h 96"/>
                <a:gd name="T28" fmla="*/ 48 w 84"/>
                <a:gd name="T29" fmla="*/ 12 h 96"/>
                <a:gd name="T30" fmla="*/ 66 w 84"/>
                <a:gd name="T31" fmla="*/ 18 h 96"/>
                <a:gd name="T32" fmla="*/ 72 w 84"/>
                <a:gd name="T33" fmla="*/ 30 h 96"/>
                <a:gd name="T34" fmla="*/ 72 w 84"/>
                <a:gd name="T35" fmla="*/ 42 h 96"/>
                <a:gd name="T36" fmla="*/ 66 w 84"/>
                <a:gd name="T37" fmla="*/ 54 h 96"/>
                <a:gd name="T38" fmla="*/ 54 w 84"/>
                <a:gd name="T39" fmla="*/ 72 h 96"/>
                <a:gd name="T40" fmla="*/ 42 w 84"/>
                <a:gd name="T41" fmla="*/ 84 h 96"/>
                <a:gd name="T42" fmla="*/ 42 w 84"/>
                <a:gd name="T43" fmla="*/ 84 h 96"/>
                <a:gd name="T44" fmla="*/ 30 w 84"/>
                <a:gd name="T45" fmla="*/ 72 h 96"/>
                <a:gd name="T46" fmla="*/ 18 w 84"/>
                <a:gd name="T47" fmla="*/ 54 h 96"/>
                <a:gd name="T48" fmla="*/ 18 w 84"/>
                <a:gd name="T49" fmla="*/ 30 h 96"/>
                <a:gd name="T50" fmla="*/ 30 w 84"/>
                <a:gd name="T51" fmla="*/ 18 h 96"/>
                <a:gd name="T52" fmla="*/ 48 w 84"/>
                <a:gd name="T53" fmla="*/ 12 h 96"/>
                <a:gd name="T54" fmla="*/ 48 w 84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7" name="Freeform 21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>
                <a:gd name="T0" fmla="*/ 6 w 90"/>
                <a:gd name="T1" fmla="*/ 90 h 108"/>
                <a:gd name="T2" fmla="*/ 18 w 90"/>
                <a:gd name="T3" fmla="*/ 102 h 108"/>
                <a:gd name="T4" fmla="*/ 30 w 90"/>
                <a:gd name="T5" fmla="*/ 108 h 108"/>
                <a:gd name="T6" fmla="*/ 60 w 90"/>
                <a:gd name="T7" fmla="*/ 108 h 108"/>
                <a:gd name="T8" fmla="*/ 84 w 90"/>
                <a:gd name="T9" fmla="*/ 96 h 108"/>
                <a:gd name="T10" fmla="*/ 90 w 90"/>
                <a:gd name="T11" fmla="*/ 84 h 108"/>
                <a:gd name="T12" fmla="*/ 90 w 90"/>
                <a:gd name="T13" fmla="*/ 66 h 108"/>
                <a:gd name="T14" fmla="*/ 84 w 90"/>
                <a:gd name="T15" fmla="*/ 36 h 108"/>
                <a:gd name="T16" fmla="*/ 72 w 90"/>
                <a:gd name="T17" fmla="*/ 18 h 108"/>
                <a:gd name="T18" fmla="*/ 60 w 90"/>
                <a:gd name="T19" fmla="*/ 6 h 108"/>
                <a:gd name="T20" fmla="*/ 54 w 90"/>
                <a:gd name="T21" fmla="*/ 0 h 108"/>
                <a:gd name="T22" fmla="*/ 54 w 90"/>
                <a:gd name="T23" fmla="*/ 0 h 108"/>
                <a:gd name="T24" fmla="*/ 48 w 90"/>
                <a:gd name="T25" fmla="*/ 0 h 108"/>
                <a:gd name="T26" fmla="*/ 24 w 90"/>
                <a:gd name="T27" fmla="*/ 24 h 108"/>
                <a:gd name="T28" fmla="*/ 12 w 90"/>
                <a:gd name="T29" fmla="*/ 48 h 108"/>
                <a:gd name="T30" fmla="*/ 0 w 90"/>
                <a:gd name="T31" fmla="*/ 66 h 108"/>
                <a:gd name="T32" fmla="*/ 6 w 90"/>
                <a:gd name="T33" fmla="*/ 90 h 108"/>
                <a:gd name="T34" fmla="*/ 6 w 90"/>
                <a:gd name="T35" fmla="*/ 90 h 108"/>
                <a:gd name="T36" fmla="*/ 18 w 90"/>
                <a:gd name="T37" fmla="*/ 66 h 108"/>
                <a:gd name="T38" fmla="*/ 24 w 90"/>
                <a:gd name="T39" fmla="*/ 48 h 108"/>
                <a:gd name="T40" fmla="*/ 36 w 90"/>
                <a:gd name="T41" fmla="*/ 30 h 108"/>
                <a:gd name="T42" fmla="*/ 42 w 90"/>
                <a:gd name="T43" fmla="*/ 18 h 108"/>
                <a:gd name="T44" fmla="*/ 48 w 90"/>
                <a:gd name="T45" fmla="*/ 12 h 108"/>
                <a:gd name="T46" fmla="*/ 78 w 90"/>
                <a:gd name="T47" fmla="*/ 42 h 108"/>
                <a:gd name="T48" fmla="*/ 84 w 90"/>
                <a:gd name="T49" fmla="*/ 66 h 108"/>
                <a:gd name="T50" fmla="*/ 66 w 90"/>
                <a:gd name="T51" fmla="*/ 90 h 108"/>
                <a:gd name="T52" fmla="*/ 54 w 90"/>
                <a:gd name="T53" fmla="*/ 96 h 108"/>
                <a:gd name="T54" fmla="*/ 42 w 90"/>
                <a:gd name="T55" fmla="*/ 96 h 108"/>
                <a:gd name="T56" fmla="*/ 30 w 90"/>
                <a:gd name="T57" fmla="*/ 96 h 108"/>
                <a:gd name="T58" fmla="*/ 24 w 90"/>
                <a:gd name="T59" fmla="*/ 84 h 108"/>
                <a:gd name="T60" fmla="*/ 18 w 90"/>
                <a:gd name="T61" fmla="*/ 78 h 108"/>
                <a:gd name="T62" fmla="*/ 18 w 90"/>
                <a:gd name="T63" fmla="*/ 66 h 108"/>
                <a:gd name="T64" fmla="*/ 18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8" name="Freeform 22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>
                <a:gd name="T0" fmla="*/ 30 w 66"/>
                <a:gd name="T1" fmla="*/ 96 h 96"/>
                <a:gd name="T2" fmla="*/ 54 w 66"/>
                <a:gd name="T3" fmla="*/ 72 h 96"/>
                <a:gd name="T4" fmla="*/ 66 w 66"/>
                <a:gd name="T5" fmla="*/ 48 h 96"/>
                <a:gd name="T6" fmla="*/ 66 w 66"/>
                <a:gd name="T7" fmla="*/ 24 h 96"/>
                <a:gd name="T8" fmla="*/ 54 w 66"/>
                <a:gd name="T9" fmla="*/ 6 h 96"/>
                <a:gd name="T10" fmla="*/ 30 w 66"/>
                <a:gd name="T11" fmla="*/ 0 h 96"/>
                <a:gd name="T12" fmla="*/ 18 w 66"/>
                <a:gd name="T13" fmla="*/ 0 h 96"/>
                <a:gd name="T14" fmla="*/ 6 w 66"/>
                <a:gd name="T15" fmla="*/ 12 h 96"/>
                <a:gd name="T16" fmla="*/ 0 w 66"/>
                <a:gd name="T17" fmla="*/ 36 h 96"/>
                <a:gd name="T18" fmla="*/ 6 w 66"/>
                <a:gd name="T19" fmla="*/ 60 h 96"/>
                <a:gd name="T20" fmla="*/ 18 w 66"/>
                <a:gd name="T21" fmla="*/ 84 h 96"/>
                <a:gd name="T22" fmla="*/ 30 w 66"/>
                <a:gd name="T23" fmla="*/ 96 h 96"/>
                <a:gd name="T24" fmla="*/ 30 w 66"/>
                <a:gd name="T25" fmla="*/ 96 h 96"/>
                <a:gd name="T26" fmla="*/ 30 w 66"/>
                <a:gd name="T27" fmla="*/ 12 h 96"/>
                <a:gd name="T28" fmla="*/ 48 w 66"/>
                <a:gd name="T29" fmla="*/ 18 h 96"/>
                <a:gd name="T30" fmla="*/ 54 w 66"/>
                <a:gd name="T31" fmla="*/ 24 h 96"/>
                <a:gd name="T32" fmla="*/ 54 w 66"/>
                <a:gd name="T33" fmla="*/ 36 h 96"/>
                <a:gd name="T34" fmla="*/ 48 w 66"/>
                <a:gd name="T35" fmla="*/ 48 h 96"/>
                <a:gd name="T36" fmla="*/ 36 w 66"/>
                <a:gd name="T37" fmla="*/ 66 h 96"/>
                <a:gd name="T38" fmla="*/ 30 w 66"/>
                <a:gd name="T39" fmla="*/ 78 h 96"/>
                <a:gd name="T40" fmla="*/ 18 w 66"/>
                <a:gd name="T41" fmla="*/ 66 h 96"/>
                <a:gd name="T42" fmla="*/ 12 w 66"/>
                <a:gd name="T43" fmla="*/ 48 h 96"/>
                <a:gd name="T44" fmla="*/ 6 w 66"/>
                <a:gd name="T45" fmla="*/ 30 h 96"/>
                <a:gd name="T46" fmla="*/ 18 w 66"/>
                <a:gd name="T47" fmla="*/ 12 h 96"/>
                <a:gd name="T48" fmla="*/ 30 w 66"/>
                <a:gd name="T49" fmla="*/ 12 h 96"/>
                <a:gd name="T50" fmla="*/ 30 w 66"/>
                <a:gd name="T51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9" name="Freeform 23"/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>
                <a:gd name="T0" fmla="*/ 2577 w 2594"/>
                <a:gd name="T1" fmla="*/ 0 h 444"/>
                <a:gd name="T2" fmla="*/ 2594 w 2594"/>
                <a:gd name="T3" fmla="*/ 72 h 444"/>
                <a:gd name="T4" fmla="*/ 6 w 2594"/>
                <a:gd name="T5" fmla="*/ 444 h 444"/>
                <a:gd name="T6" fmla="*/ 0 w 2594"/>
                <a:gd name="T7" fmla="*/ 396 h 444"/>
                <a:gd name="T8" fmla="*/ 1225 w 2594"/>
                <a:gd name="T9" fmla="*/ 96 h 444"/>
                <a:gd name="T10" fmla="*/ 1351 w 2594"/>
                <a:gd name="T11" fmla="*/ 78 h 444"/>
                <a:gd name="T12" fmla="*/ 2577 w 2594"/>
                <a:gd name="T13" fmla="*/ 0 h 444"/>
                <a:gd name="T14" fmla="*/ 2577 w 2594"/>
                <a:gd name="T15" fmla="*/ 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0" name="Freeform 24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>
                <a:gd name="T0" fmla="*/ 36 w 84"/>
                <a:gd name="T1" fmla="*/ 95 h 95"/>
                <a:gd name="T2" fmla="*/ 60 w 84"/>
                <a:gd name="T3" fmla="*/ 77 h 95"/>
                <a:gd name="T4" fmla="*/ 78 w 84"/>
                <a:gd name="T5" fmla="*/ 53 h 95"/>
                <a:gd name="T6" fmla="*/ 84 w 84"/>
                <a:gd name="T7" fmla="*/ 42 h 95"/>
                <a:gd name="T8" fmla="*/ 84 w 84"/>
                <a:gd name="T9" fmla="*/ 30 h 95"/>
                <a:gd name="T10" fmla="*/ 72 w 84"/>
                <a:gd name="T11" fmla="*/ 6 h 95"/>
                <a:gd name="T12" fmla="*/ 42 w 84"/>
                <a:gd name="T13" fmla="*/ 0 h 95"/>
                <a:gd name="T14" fmla="*/ 30 w 84"/>
                <a:gd name="T15" fmla="*/ 0 h 95"/>
                <a:gd name="T16" fmla="*/ 12 w 84"/>
                <a:gd name="T17" fmla="*/ 12 h 95"/>
                <a:gd name="T18" fmla="*/ 0 w 84"/>
                <a:gd name="T19" fmla="*/ 24 h 95"/>
                <a:gd name="T20" fmla="*/ 0 w 84"/>
                <a:gd name="T21" fmla="*/ 36 h 95"/>
                <a:gd name="T22" fmla="*/ 6 w 84"/>
                <a:gd name="T23" fmla="*/ 59 h 95"/>
                <a:gd name="T24" fmla="*/ 24 w 84"/>
                <a:gd name="T25" fmla="*/ 83 h 95"/>
                <a:gd name="T26" fmla="*/ 36 w 84"/>
                <a:gd name="T27" fmla="*/ 95 h 95"/>
                <a:gd name="T28" fmla="*/ 36 w 84"/>
                <a:gd name="T29" fmla="*/ 95 h 95"/>
                <a:gd name="T30" fmla="*/ 48 w 84"/>
                <a:gd name="T31" fmla="*/ 12 h 95"/>
                <a:gd name="T32" fmla="*/ 66 w 84"/>
                <a:gd name="T33" fmla="*/ 18 h 95"/>
                <a:gd name="T34" fmla="*/ 72 w 84"/>
                <a:gd name="T35" fmla="*/ 30 h 95"/>
                <a:gd name="T36" fmla="*/ 72 w 84"/>
                <a:gd name="T37" fmla="*/ 42 h 95"/>
                <a:gd name="T38" fmla="*/ 66 w 84"/>
                <a:gd name="T39" fmla="*/ 53 h 95"/>
                <a:gd name="T40" fmla="*/ 48 w 84"/>
                <a:gd name="T41" fmla="*/ 71 h 95"/>
                <a:gd name="T42" fmla="*/ 42 w 84"/>
                <a:gd name="T43" fmla="*/ 77 h 95"/>
                <a:gd name="T44" fmla="*/ 36 w 84"/>
                <a:gd name="T45" fmla="*/ 77 h 95"/>
                <a:gd name="T46" fmla="*/ 24 w 84"/>
                <a:gd name="T47" fmla="*/ 65 h 95"/>
                <a:gd name="T48" fmla="*/ 18 w 84"/>
                <a:gd name="T49" fmla="*/ 48 h 95"/>
                <a:gd name="T50" fmla="*/ 18 w 84"/>
                <a:gd name="T51" fmla="*/ 30 h 95"/>
                <a:gd name="T52" fmla="*/ 30 w 84"/>
                <a:gd name="T53" fmla="*/ 12 h 95"/>
                <a:gd name="T54" fmla="*/ 48 w 84"/>
                <a:gd name="T55" fmla="*/ 12 h 95"/>
                <a:gd name="T56" fmla="*/ 48 w 84"/>
                <a:gd name="T57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1" name="Freeform 25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>
                <a:gd name="T0" fmla="*/ 12 w 90"/>
                <a:gd name="T1" fmla="*/ 96 h 108"/>
                <a:gd name="T2" fmla="*/ 24 w 90"/>
                <a:gd name="T3" fmla="*/ 108 h 108"/>
                <a:gd name="T4" fmla="*/ 42 w 90"/>
                <a:gd name="T5" fmla="*/ 108 h 108"/>
                <a:gd name="T6" fmla="*/ 66 w 90"/>
                <a:gd name="T7" fmla="*/ 102 h 108"/>
                <a:gd name="T8" fmla="*/ 84 w 90"/>
                <a:gd name="T9" fmla="*/ 78 h 108"/>
                <a:gd name="T10" fmla="*/ 90 w 90"/>
                <a:gd name="T11" fmla="*/ 66 h 108"/>
                <a:gd name="T12" fmla="*/ 84 w 90"/>
                <a:gd name="T13" fmla="*/ 48 h 108"/>
                <a:gd name="T14" fmla="*/ 66 w 90"/>
                <a:gd name="T15" fmla="*/ 24 h 108"/>
                <a:gd name="T16" fmla="*/ 48 w 90"/>
                <a:gd name="T17" fmla="*/ 12 h 108"/>
                <a:gd name="T18" fmla="*/ 36 w 90"/>
                <a:gd name="T19" fmla="*/ 0 h 108"/>
                <a:gd name="T20" fmla="*/ 30 w 90"/>
                <a:gd name="T21" fmla="*/ 0 h 108"/>
                <a:gd name="T22" fmla="*/ 30 w 90"/>
                <a:gd name="T23" fmla="*/ 0 h 108"/>
                <a:gd name="T24" fmla="*/ 24 w 90"/>
                <a:gd name="T25" fmla="*/ 0 h 108"/>
                <a:gd name="T26" fmla="*/ 12 w 90"/>
                <a:gd name="T27" fmla="*/ 30 h 108"/>
                <a:gd name="T28" fmla="*/ 0 w 90"/>
                <a:gd name="T29" fmla="*/ 54 h 108"/>
                <a:gd name="T30" fmla="*/ 0 w 90"/>
                <a:gd name="T31" fmla="*/ 78 h 108"/>
                <a:gd name="T32" fmla="*/ 12 w 90"/>
                <a:gd name="T33" fmla="*/ 96 h 108"/>
                <a:gd name="T34" fmla="*/ 12 w 90"/>
                <a:gd name="T35" fmla="*/ 96 h 108"/>
                <a:gd name="T36" fmla="*/ 12 w 90"/>
                <a:gd name="T37" fmla="*/ 72 h 108"/>
                <a:gd name="T38" fmla="*/ 18 w 90"/>
                <a:gd name="T39" fmla="*/ 54 h 108"/>
                <a:gd name="T40" fmla="*/ 24 w 90"/>
                <a:gd name="T41" fmla="*/ 36 h 108"/>
                <a:gd name="T42" fmla="*/ 30 w 90"/>
                <a:gd name="T43" fmla="*/ 18 h 108"/>
                <a:gd name="T44" fmla="*/ 30 w 90"/>
                <a:gd name="T45" fmla="*/ 12 h 108"/>
                <a:gd name="T46" fmla="*/ 48 w 90"/>
                <a:gd name="T47" fmla="*/ 24 h 108"/>
                <a:gd name="T48" fmla="*/ 66 w 90"/>
                <a:gd name="T49" fmla="*/ 36 h 108"/>
                <a:gd name="T50" fmla="*/ 78 w 90"/>
                <a:gd name="T51" fmla="*/ 54 h 108"/>
                <a:gd name="T52" fmla="*/ 78 w 90"/>
                <a:gd name="T53" fmla="*/ 72 h 108"/>
                <a:gd name="T54" fmla="*/ 72 w 90"/>
                <a:gd name="T55" fmla="*/ 84 h 108"/>
                <a:gd name="T56" fmla="*/ 48 w 90"/>
                <a:gd name="T57" fmla="*/ 96 h 108"/>
                <a:gd name="T58" fmla="*/ 36 w 90"/>
                <a:gd name="T59" fmla="*/ 96 h 108"/>
                <a:gd name="T60" fmla="*/ 24 w 90"/>
                <a:gd name="T61" fmla="*/ 90 h 108"/>
                <a:gd name="T62" fmla="*/ 18 w 90"/>
                <a:gd name="T63" fmla="*/ 84 h 108"/>
                <a:gd name="T64" fmla="*/ 12 w 90"/>
                <a:gd name="T65" fmla="*/ 72 h 108"/>
                <a:gd name="T66" fmla="*/ 12 w 90"/>
                <a:gd name="T67" fmla="*/ 7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2" name="Freeform 26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>
                <a:gd name="T0" fmla="*/ 71 w 71"/>
                <a:gd name="T1" fmla="*/ 90 h 90"/>
                <a:gd name="T2" fmla="*/ 71 w 71"/>
                <a:gd name="T3" fmla="*/ 60 h 90"/>
                <a:gd name="T4" fmla="*/ 71 w 71"/>
                <a:gd name="T5" fmla="*/ 36 h 90"/>
                <a:gd name="T6" fmla="*/ 60 w 71"/>
                <a:gd name="T7" fmla="*/ 12 h 90"/>
                <a:gd name="T8" fmla="*/ 36 w 71"/>
                <a:gd name="T9" fmla="*/ 0 h 90"/>
                <a:gd name="T10" fmla="*/ 12 w 71"/>
                <a:gd name="T11" fmla="*/ 12 h 90"/>
                <a:gd name="T12" fmla="*/ 0 w 71"/>
                <a:gd name="T13" fmla="*/ 36 h 90"/>
                <a:gd name="T14" fmla="*/ 6 w 71"/>
                <a:gd name="T15" fmla="*/ 60 h 90"/>
                <a:gd name="T16" fmla="*/ 30 w 71"/>
                <a:gd name="T17" fmla="*/ 78 h 90"/>
                <a:gd name="T18" fmla="*/ 54 w 71"/>
                <a:gd name="T19" fmla="*/ 90 h 90"/>
                <a:gd name="T20" fmla="*/ 71 w 71"/>
                <a:gd name="T21" fmla="*/ 90 h 90"/>
                <a:gd name="T22" fmla="*/ 71 w 71"/>
                <a:gd name="T23" fmla="*/ 90 h 90"/>
                <a:gd name="T24" fmla="*/ 24 w 71"/>
                <a:gd name="T25" fmla="*/ 18 h 90"/>
                <a:gd name="T26" fmla="*/ 42 w 71"/>
                <a:gd name="T27" fmla="*/ 18 h 90"/>
                <a:gd name="T28" fmla="*/ 54 w 71"/>
                <a:gd name="T29" fmla="*/ 18 h 90"/>
                <a:gd name="T30" fmla="*/ 60 w 71"/>
                <a:gd name="T31" fmla="*/ 42 h 90"/>
                <a:gd name="T32" fmla="*/ 60 w 71"/>
                <a:gd name="T33" fmla="*/ 66 h 90"/>
                <a:gd name="T34" fmla="*/ 60 w 71"/>
                <a:gd name="T35" fmla="*/ 72 h 90"/>
                <a:gd name="T36" fmla="*/ 60 w 71"/>
                <a:gd name="T37" fmla="*/ 78 h 90"/>
                <a:gd name="T38" fmla="*/ 42 w 71"/>
                <a:gd name="T39" fmla="*/ 72 h 90"/>
                <a:gd name="T40" fmla="*/ 24 w 71"/>
                <a:gd name="T41" fmla="*/ 66 h 90"/>
                <a:gd name="T42" fmla="*/ 12 w 71"/>
                <a:gd name="T43" fmla="*/ 48 h 90"/>
                <a:gd name="T44" fmla="*/ 12 w 71"/>
                <a:gd name="T45" fmla="*/ 30 h 90"/>
                <a:gd name="T46" fmla="*/ 24 w 71"/>
                <a:gd name="T47" fmla="*/ 18 h 90"/>
                <a:gd name="T48" fmla="*/ 24 w 71"/>
                <a:gd name="T49" fmla="*/ 1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3" name="Oval 27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4" name="Oval 28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5" name="Oval 29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6" name="Freeform 30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>
                <a:gd name="T0" fmla="*/ 66 w 90"/>
                <a:gd name="T1" fmla="*/ 96 h 96"/>
                <a:gd name="T2" fmla="*/ 78 w 90"/>
                <a:gd name="T3" fmla="*/ 66 h 96"/>
                <a:gd name="T4" fmla="*/ 90 w 90"/>
                <a:gd name="T5" fmla="*/ 42 h 96"/>
                <a:gd name="T6" fmla="*/ 78 w 90"/>
                <a:gd name="T7" fmla="*/ 18 h 96"/>
                <a:gd name="T8" fmla="*/ 60 w 90"/>
                <a:gd name="T9" fmla="*/ 0 h 96"/>
                <a:gd name="T10" fmla="*/ 30 w 90"/>
                <a:gd name="T11" fmla="*/ 6 h 96"/>
                <a:gd name="T12" fmla="*/ 18 w 90"/>
                <a:gd name="T13" fmla="*/ 18 h 96"/>
                <a:gd name="T14" fmla="*/ 6 w 90"/>
                <a:gd name="T15" fmla="*/ 30 h 96"/>
                <a:gd name="T16" fmla="*/ 0 w 90"/>
                <a:gd name="T17" fmla="*/ 42 h 96"/>
                <a:gd name="T18" fmla="*/ 6 w 90"/>
                <a:gd name="T19" fmla="*/ 60 h 96"/>
                <a:gd name="T20" fmla="*/ 24 w 90"/>
                <a:gd name="T21" fmla="*/ 78 h 96"/>
                <a:gd name="T22" fmla="*/ 48 w 90"/>
                <a:gd name="T23" fmla="*/ 90 h 96"/>
                <a:gd name="T24" fmla="*/ 66 w 90"/>
                <a:gd name="T25" fmla="*/ 96 h 96"/>
                <a:gd name="T26" fmla="*/ 66 w 90"/>
                <a:gd name="T27" fmla="*/ 96 h 96"/>
                <a:gd name="T28" fmla="*/ 42 w 90"/>
                <a:gd name="T29" fmla="*/ 18 h 96"/>
                <a:gd name="T30" fmla="*/ 60 w 90"/>
                <a:gd name="T31" fmla="*/ 18 h 96"/>
                <a:gd name="T32" fmla="*/ 72 w 90"/>
                <a:gd name="T33" fmla="*/ 24 h 96"/>
                <a:gd name="T34" fmla="*/ 72 w 90"/>
                <a:gd name="T35" fmla="*/ 36 h 96"/>
                <a:gd name="T36" fmla="*/ 72 w 90"/>
                <a:gd name="T37" fmla="*/ 48 h 96"/>
                <a:gd name="T38" fmla="*/ 66 w 90"/>
                <a:gd name="T39" fmla="*/ 72 h 96"/>
                <a:gd name="T40" fmla="*/ 60 w 90"/>
                <a:gd name="T41" fmla="*/ 78 h 96"/>
                <a:gd name="T42" fmla="*/ 60 w 90"/>
                <a:gd name="T43" fmla="*/ 84 h 96"/>
                <a:gd name="T44" fmla="*/ 42 w 90"/>
                <a:gd name="T45" fmla="*/ 72 h 96"/>
                <a:gd name="T46" fmla="*/ 30 w 90"/>
                <a:gd name="T47" fmla="*/ 66 h 96"/>
                <a:gd name="T48" fmla="*/ 18 w 90"/>
                <a:gd name="T49" fmla="*/ 42 h 96"/>
                <a:gd name="T50" fmla="*/ 24 w 90"/>
                <a:gd name="T51" fmla="*/ 30 h 96"/>
                <a:gd name="T52" fmla="*/ 42 w 90"/>
                <a:gd name="T53" fmla="*/ 18 h 96"/>
                <a:gd name="T54" fmla="*/ 42 w 90"/>
                <a:gd name="T55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7" name="Freeform 31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>
                <a:gd name="T0" fmla="*/ 0 w 72"/>
                <a:gd name="T1" fmla="*/ 90 h 108"/>
                <a:gd name="T2" fmla="*/ 12 w 72"/>
                <a:gd name="T3" fmla="*/ 102 h 108"/>
                <a:gd name="T4" fmla="*/ 24 w 72"/>
                <a:gd name="T5" fmla="*/ 108 h 108"/>
                <a:gd name="T6" fmla="*/ 48 w 72"/>
                <a:gd name="T7" fmla="*/ 108 h 108"/>
                <a:gd name="T8" fmla="*/ 66 w 72"/>
                <a:gd name="T9" fmla="*/ 96 h 108"/>
                <a:gd name="T10" fmla="*/ 72 w 72"/>
                <a:gd name="T11" fmla="*/ 66 h 108"/>
                <a:gd name="T12" fmla="*/ 66 w 72"/>
                <a:gd name="T13" fmla="*/ 42 h 108"/>
                <a:gd name="T14" fmla="*/ 60 w 72"/>
                <a:gd name="T15" fmla="*/ 18 h 108"/>
                <a:gd name="T16" fmla="*/ 48 w 72"/>
                <a:gd name="T17" fmla="*/ 6 h 108"/>
                <a:gd name="T18" fmla="*/ 42 w 72"/>
                <a:gd name="T19" fmla="*/ 0 h 108"/>
                <a:gd name="T20" fmla="*/ 42 w 72"/>
                <a:gd name="T21" fmla="*/ 0 h 108"/>
                <a:gd name="T22" fmla="*/ 36 w 72"/>
                <a:gd name="T23" fmla="*/ 0 h 108"/>
                <a:gd name="T24" fmla="*/ 18 w 72"/>
                <a:gd name="T25" fmla="*/ 24 h 108"/>
                <a:gd name="T26" fmla="*/ 6 w 72"/>
                <a:gd name="T27" fmla="*/ 48 h 108"/>
                <a:gd name="T28" fmla="*/ 0 w 72"/>
                <a:gd name="T29" fmla="*/ 66 h 108"/>
                <a:gd name="T30" fmla="*/ 0 w 72"/>
                <a:gd name="T31" fmla="*/ 90 h 108"/>
                <a:gd name="T32" fmla="*/ 0 w 72"/>
                <a:gd name="T33" fmla="*/ 90 h 108"/>
                <a:gd name="T34" fmla="*/ 12 w 72"/>
                <a:gd name="T35" fmla="*/ 66 h 108"/>
                <a:gd name="T36" fmla="*/ 18 w 72"/>
                <a:gd name="T37" fmla="*/ 48 h 108"/>
                <a:gd name="T38" fmla="*/ 24 w 72"/>
                <a:gd name="T39" fmla="*/ 36 h 108"/>
                <a:gd name="T40" fmla="*/ 30 w 72"/>
                <a:gd name="T41" fmla="*/ 24 h 108"/>
                <a:gd name="T42" fmla="*/ 36 w 72"/>
                <a:gd name="T43" fmla="*/ 18 h 108"/>
                <a:gd name="T44" fmla="*/ 54 w 72"/>
                <a:gd name="T45" fmla="*/ 30 h 108"/>
                <a:gd name="T46" fmla="*/ 60 w 72"/>
                <a:gd name="T47" fmla="*/ 48 h 108"/>
                <a:gd name="T48" fmla="*/ 66 w 72"/>
                <a:gd name="T49" fmla="*/ 72 h 108"/>
                <a:gd name="T50" fmla="*/ 66 w 72"/>
                <a:gd name="T51" fmla="*/ 84 h 108"/>
                <a:gd name="T52" fmla="*/ 54 w 72"/>
                <a:gd name="T53" fmla="*/ 96 h 108"/>
                <a:gd name="T54" fmla="*/ 30 w 72"/>
                <a:gd name="T55" fmla="*/ 102 h 108"/>
                <a:gd name="T56" fmla="*/ 24 w 72"/>
                <a:gd name="T57" fmla="*/ 96 h 108"/>
                <a:gd name="T58" fmla="*/ 12 w 72"/>
                <a:gd name="T59" fmla="*/ 90 h 108"/>
                <a:gd name="T60" fmla="*/ 12 w 72"/>
                <a:gd name="T61" fmla="*/ 78 h 108"/>
                <a:gd name="T62" fmla="*/ 12 w 72"/>
                <a:gd name="T63" fmla="*/ 66 h 108"/>
                <a:gd name="T64" fmla="*/ 12 w 72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8" name="Rectangle 32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9" name="Rectangle 33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90" name="AutoShape 34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91" name="Freeform 35"/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>
                <a:gd name="T0" fmla="*/ 252 w 252"/>
                <a:gd name="T1" fmla="*/ 1576 h 1576"/>
                <a:gd name="T2" fmla="*/ 12 w 252"/>
                <a:gd name="T3" fmla="*/ 84 h 1576"/>
                <a:gd name="T4" fmla="*/ 12 w 252"/>
                <a:gd name="T5" fmla="*/ 60 h 1576"/>
                <a:gd name="T6" fmla="*/ 0 w 252"/>
                <a:gd name="T7" fmla="*/ 12 h 1576"/>
                <a:gd name="T8" fmla="*/ 72 w 252"/>
                <a:gd name="T9" fmla="*/ 0 h 1576"/>
                <a:gd name="T10" fmla="*/ 72 w 252"/>
                <a:gd name="T11" fmla="*/ 0 h 1576"/>
                <a:gd name="T12" fmla="*/ 78 w 252"/>
                <a:gd name="T13" fmla="*/ 48 h 1576"/>
                <a:gd name="T14" fmla="*/ 88 w 252"/>
                <a:gd name="T15" fmla="*/ 66 h 1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92" name="Freeform 36"/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>
                <a:gd name="T0" fmla="*/ 161 w 316"/>
                <a:gd name="T1" fmla="*/ 0 h 138"/>
                <a:gd name="T2" fmla="*/ 227 w 316"/>
                <a:gd name="T3" fmla="*/ 6 h 138"/>
                <a:gd name="T4" fmla="*/ 275 w 316"/>
                <a:gd name="T5" fmla="*/ 36 h 138"/>
                <a:gd name="T6" fmla="*/ 304 w 316"/>
                <a:gd name="T7" fmla="*/ 78 h 138"/>
                <a:gd name="T8" fmla="*/ 316 w 316"/>
                <a:gd name="T9" fmla="*/ 138 h 138"/>
                <a:gd name="T10" fmla="*/ 0 w 316"/>
                <a:gd name="T11" fmla="*/ 138 h 138"/>
                <a:gd name="T12" fmla="*/ 11 w 316"/>
                <a:gd name="T13" fmla="*/ 78 h 138"/>
                <a:gd name="T14" fmla="*/ 47 w 316"/>
                <a:gd name="T15" fmla="*/ 36 h 138"/>
                <a:gd name="T16" fmla="*/ 95 w 316"/>
                <a:gd name="T17" fmla="*/ 6 h 138"/>
                <a:gd name="T18" fmla="*/ 161 w 316"/>
                <a:gd name="T19" fmla="*/ 0 h 138"/>
                <a:gd name="T20" fmla="*/ 161 w 316"/>
                <a:gd name="T21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</p:grpSp>
      <p:sp>
        <p:nvSpPr>
          <p:cNvPr id="45093" name="Rectangle 37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5094" name="Rectangle 3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5095" name="Rectangle 3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45096" name="Rectangle 40"/>
          <p:cNvSpPr>
            <a:spLocks noGrp="1" noChangeArrowheads="1"/>
          </p:cNvSpPr>
          <p:nvPr>
            <p:ph type="ctrTitle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45097" name="Rectangle 41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9D8C7686-24CC-4ED8-BDE7-5E575FAB77E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400827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58026A-EA4C-4F36-85FF-592EED902FA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578652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78DEC4-2D83-4A18-82B4-B163A6D57BB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480029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F5D372-D8F3-4408-B50F-B2E215ECD78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280762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59F319-8359-4BF9-A630-1DA156313A7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815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5A096D-52C8-4801-9298-59B05FBD856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819245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49FB45-28B7-4D2D-A271-BDC2CEE990F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397017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F08223-B3B8-41CF-B6E5-2D09CC9254A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923257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A40C11-44F2-413B-BD0E-D0A491198CE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648807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5A096D-52C8-4801-9298-59B05FBD856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355848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F2BD02-A69B-4DF4-99DF-899CC247C49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960311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0B80F2-A2FE-4A17-B4F3-E795D57A69B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334174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7856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B9C1074D-B336-4362-9BE2-D22ED9FE2C4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440647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8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45059" name="Rectangle 3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0" name="Oval 4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1" name="Rectangle 5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2" name="Freeform 6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>
                <a:gd name="T0" fmla="*/ 18 w 66"/>
                <a:gd name="T1" fmla="*/ 96 h 96"/>
                <a:gd name="T2" fmla="*/ 42 w 66"/>
                <a:gd name="T3" fmla="*/ 78 h 96"/>
                <a:gd name="T4" fmla="*/ 60 w 66"/>
                <a:gd name="T5" fmla="*/ 60 h 96"/>
                <a:gd name="T6" fmla="*/ 66 w 66"/>
                <a:gd name="T7" fmla="*/ 36 h 96"/>
                <a:gd name="T8" fmla="*/ 60 w 66"/>
                <a:gd name="T9" fmla="*/ 12 h 96"/>
                <a:gd name="T10" fmla="*/ 36 w 66"/>
                <a:gd name="T11" fmla="*/ 0 h 96"/>
                <a:gd name="T12" fmla="*/ 24 w 66"/>
                <a:gd name="T13" fmla="*/ 6 h 96"/>
                <a:gd name="T14" fmla="*/ 12 w 66"/>
                <a:gd name="T15" fmla="*/ 12 h 96"/>
                <a:gd name="T16" fmla="*/ 0 w 66"/>
                <a:gd name="T17" fmla="*/ 36 h 96"/>
                <a:gd name="T18" fmla="*/ 0 w 66"/>
                <a:gd name="T19" fmla="*/ 60 h 96"/>
                <a:gd name="T20" fmla="*/ 12 w 66"/>
                <a:gd name="T21" fmla="*/ 84 h 96"/>
                <a:gd name="T22" fmla="*/ 18 w 66"/>
                <a:gd name="T23" fmla="*/ 96 h 96"/>
                <a:gd name="T24" fmla="*/ 18 w 66"/>
                <a:gd name="T25" fmla="*/ 96 h 96"/>
                <a:gd name="T26" fmla="*/ 42 w 66"/>
                <a:gd name="T27" fmla="*/ 18 h 96"/>
                <a:gd name="T28" fmla="*/ 54 w 66"/>
                <a:gd name="T29" fmla="*/ 24 h 96"/>
                <a:gd name="T30" fmla="*/ 60 w 66"/>
                <a:gd name="T31" fmla="*/ 36 h 96"/>
                <a:gd name="T32" fmla="*/ 60 w 66"/>
                <a:gd name="T33" fmla="*/ 48 h 96"/>
                <a:gd name="T34" fmla="*/ 54 w 66"/>
                <a:gd name="T35" fmla="*/ 54 h 96"/>
                <a:gd name="T36" fmla="*/ 36 w 66"/>
                <a:gd name="T37" fmla="*/ 72 h 96"/>
                <a:gd name="T38" fmla="*/ 24 w 66"/>
                <a:gd name="T39" fmla="*/ 78 h 96"/>
                <a:gd name="T40" fmla="*/ 24 w 66"/>
                <a:gd name="T41" fmla="*/ 78 h 96"/>
                <a:gd name="T42" fmla="*/ 12 w 66"/>
                <a:gd name="T43" fmla="*/ 48 h 96"/>
                <a:gd name="T44" fmla="*/ 18 w 66"/>
                <a:gd name="T45" fmla="*/ 24 h 96"/>
                <a:gd name="T46" fmla="*/ 30 w 66"/>
                <a:gd name="T47" fmla="*/ 18 h 96"/>
                <a:gd name="T48" fmla="*/ 42 w 66"/>
                <a:gd name="T49" fmla="*/ 18 h 96"/>
                <a:gd name="T50" fmla="*/ 42 w 66"/>
                <a:gd name="T51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3" name="Rectangle 7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4" name="Rectangle 8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5" name="Rectangle 9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6" name="Rectangle 10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7" name="Rectangle 11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8" name="Freeform 12"/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>
                <a:gd name="T0" fmla="*/ 6 w 623"/>
                <a:gd name="T1" fmla="*/ 18 h 156"/>
                <a:gd name="T2" fmla="*/ 162 w 623"/>
                <a:gd name="T3" fmla="*/ 36 h 156"/>
                <a:gd name="T4" fmla="*/ 251 w 623"/>
                <a:gd name="T5" fmla="*/ 36 h 156"/>
                <a:gd name="T6" fmla="*/ 354 w 623"/>
                <a:gd name="T7" fmla="*/ 30 h 156"/>
                <a:gd name="T8" fmla="*/ 473 w 623"/>
                <a:gd name="T9" fmla="*/ 18 h 156"/>
                <a:gd name="T10" fmla="*/ 611 w 623"/>
                <a:gd name="T11" fmla="*/ 0 h 156"/>
                <a:gd name="T12" fmla="*/ 623 w 623"/>
                <a:gd name="T13" fmla="*/ 114 h 156"/>
                <a:gd name="T14" fmla="*/ 497 w 623"/>
                <a:gd name="T15" fmla="*/ 138 h 156"/>
                <a:gd name="T16" fmla="*/ 414 w 623"/>
                <a:gd name="T17" fmla="*/ 150 h 156"/>
                <a:gd name="T18" fmla="*/ 318 w 623"/>
                <a:gd name="T19" fmla="*/ 156 h 156"/>
                <a:gd name="T20" fmla="*/ 215 w 623"/>
                <a:gd name="T21" fmla="*/ 156 h 156"/>
                <a:gd name="T22" fmla="*/ 108 w 623"/>
                <a:gd name="T23" fmla="*/ 150 h 156"/>
                <a:gd name="T24" fmla="*/ 0 w 623"/>
                <a:gd name="T25" fmla="*/ 132 h 156"/>
                <a:gd name="T26" fmla="*/ 6 w 623"/>
                <a:gd name="T27" fmla="*/ 18 h 156"/>
                <a:gd name="T28" fmla="*/ 6 w 623"/>
                <a:gd name="T29" fmla="*/ 18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9" name="Freeform 13"/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>
                <a:gd name="T0" fmla="*/ 754 w 993"/>
                <a:gd name="T1" fmla="*/ 6 h 126"/>
                <a:gd name="T2" fmla="*/ 652 w 993"/>
                <a:gd name="T3" fmla="*/ 6 h 126"/>
                <a:gd name="T4" fmla="*/ 563 w 993"/>
                <a:gd name="T5" fmla="*/ 6 h 126"/>
                <a:gd name="T6" fmla="*/ 479 w 993"/>
                <a:gd name="T7" fmla="*/ 6 h 126"/>
                <a:gd name="T8" fmla="*/ 401 w 993"/>
                <a:gd name="T9" fmla="*/ 6 h 126"/>
                <a:gd name="T10" fmla="*/ 335 w 993"/>
                <a:gd name="T11" fmla="*/ 0 h 126"/>
                <a:gd name="T12" fmla="*/ 276 w 993"/>
                <a:gd name="T13" fmla="*/ 0 h 126"/>
                <a:gd name="T14" fmla="*/ 222 w 993"/>
                <a:gd name="T15" fmla="*/ 0 h 126"/>
                <a:gd name="T16" fmla="*/ 180 w 993"/>
                <a:gd name="T17" fmla="*/ 6 h 126"/>
                <a:gd name="T18" fmla="*/ 138 w 993"/>
                <a:gd name="T19" fmla="*/ 6 h 126"/>
                <a:gd name="T20" fmla="*/ 108 w 993"/>
                <a:gd name="T21" fmla="*/ 6 h 126"/>
                <a:gd name="T22" fmla="*/ 54 w 993"/>
                <a:gd name="T23" fmla="*/ 6 h 126"/>
                <a:gd name="T24" fmla="*/ 24 w 993"/>
                <a:gd name="T25" fmla="*/ 12 h 126"/>
                <a:gd name="T26" fmla="*/ 6 w 993"/>
                <a:gd name="T27" fmla="*/ 18 h 126"/>
                <a:gd name="T28" fmla="*/ 0 w 993"/>
                <a:gd name="T29" fmla="*/ 24 h 126"/>
                <a:gd name="T30" fmla="*/ 12 w 993"/>
                <a:gd name="T31" fmla="*/ 42 h 126"/>
                <a:gd name="T32" fmla="*/ 18 w 993"/>
                <a:gd name="T33" fmla="*/ 48 h 126"/>
                <a:gd name="T34" fmla="*/ 30 w 993"/>
                <a:gd name="T35" fmla="*/ 54 h 126"/>
                <a:gd name="T36" fmla="*/ 60 w 993"/>
                <a:gd name="T37" fmla="*/ 60 h 126"/>
                <a:gd name="T38" fmla="*/ 90 w 993"/>
                <a:gd name="T39" fmla="*/ 72 h 126"/>
                <a:gd name="T40" fmla="*/ 144 w 993"/>
                <a:gd name="T41" fmla="*/ 84 h 126"/>
                <a:gd name="T42" fmla="*/ 210 w 993"/>
                <a:gd name="T43" fmla="*/ 90 h 126"/>
                <a:gd name="T44" fmla="*/ 293 w 993"/>
                <a:gd name="T45" fmla="*/ 102 h 126"/>
                <a:gd name="T46" fmla="*/ 389 w 993"/>
                <a:gd name="T47" fmla="*/ 108 h 126"/>
                <a:gd name="T48" fmla="*/ 503 w 993"/>
                <a:gd name="T49" fmla="*/ 120 h 126"/>
                <a:gd name="T50" fmla="*/ 622 w 993"/>
                <a:gd name="T51" fmla="*/ 120 h 126"/>
                <a:gd name="T52" fmla="*/ 754 w 993"/>
                <a:gd name="T53" fmla="*/ 126 h 126"/>
                <a:gd name="T54" fmla="*/ 873 w 993"/>
                <a:gd name="T55" fmla="*/ 126 h 126"/>
                <a:gd name="T56" fmla="*/ 993 w 993"/>
                <a:gd name="T57" fmla="*/ 126 h 126"/>
                <a:gd name="T58" fmla="*/ 993 w 993"/>
                <a:gd name="T59" fmla="*/ 12 h 126"/>
                <a:gd name="T60" fmla="*/ 879 w 993"/>
                <a:gd name="T61" fmla="*/ 12 h 126"/>
                <a:gd name="T62" fmla="*/ 754 w 993"/>
                <a:gd name="T63" fmla="*/ 6 h 126"/>
                <a:gd name="T64" fmla="*/ 754 w 993"/>
                <a:gd name="T65" fmla="*/ 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0" name="Freeform 14"/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>
                <a:gd name="T0" fmla="*/ 0 w 969"/>
                <a:gd name="T1" fmla="*/ 0 h 245"/>
                <a:gd name="T2" fmla="*/ 24 w 969"/>
                <a:gd name="T3" fmla="*/ 54 h 245"/>
                <a:gd name="T4" fmla="*/ 66 w 969"/>
                <a:gd name="T5" fmla="*/ 96 h 245"/>
                <a:gd name="T6" fmla="*/ 120 w 969"/>
                <a:gd name="T7" fmla="*/ 137 h 245"/>
                <a:gd name="T8" fmla="*/ 198 w 969"/>
                <a:gd name="T9" fmla="*/ 173 h 245"/>
                <a:gd name="T10" fmla="*/ 293 w 969"/>
                <a:gd name="T11" fmla="*/ 203 h 245"/>
                <a:gd name="T12" fmla="*/ 353 w 969"/>
                <a:gd name="T13" fmla="*/ 215 h 245"/>
                <a:gd name="T14" fmla="*/ 413 w 969"/>
                <a:gd name="T15" fmla="*/ 227 h 245"/>
                <a:gd name="T16" fmla="*/ 479 w 969"/>
                <a:gd name="T17" fmla="*/ 233 h 245"/>
                <a:gd name="T18" fmla="*/ 556 w 969"/>
                <a:gd name="T19" fmla="*/ 239 h 245"/>
                <a:gd name="T20" fmla="*/ 634 w 969"/>
                <a:gd name="T21" fmla="*/ 245 h 245"/>
                <a:gd name="T22" fmla="*/ 724 w 969"/>
                <a:gd name="T23" fmla="*/ 245 h 245"/>
                <a:gd name="T24" fmla="*/ 855 w 969"/>
                <a:gd name="T25" fmla="*/ 245 h 245"/>
                <a:gd name="T26" fmla="*/ 969 w 969"/>
                <a:gd name="T27" fmla="*/ 239 h 245"/>
                <a:gd name="T28" fmla="*/ 969 w 969"/>
                <a:gd name="T29" fmla="*/ 60 h 245"/>
                <a:gd name="T30" fmla="*/ 700 w 969"/>
                <a:gd name="T31" fmla="*/ 60 h 245"/>
                <a:gd name="T32" fmla="*/ 503 w 969"/>
                <a:gd name="T33" fmla="*/ 54 h 245"/>
                <a:gd name="T34" fmla="*/ 317 w 969"/>
                <a:gd name="T35" fmla="*/ 42 h 245"/>
                <a:gd name="T36" fmla="*/ 150 w 969"/>
                <a:gd name="T37" fmla="*/ 24 h 245"/>
                <a:gd name="T38" fmla="*/ 72 w 969"/>
                <a:gd name="T39" fmla="*/ 12 h 245"/>
                <a:gd name="T40" fmla="*/ 0 w 969"/>
                <a:gd name="T41" fmla="*/ 0 h 245"/>
                <a:gd name="T42" fmla="*/ 0 w 969"/>
                <a:gd name="T43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1" name="Freeform 15"/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>
                <a:gd name="T0" fmla="*/ 700 w 951"/>
                <a:gd name="T1" fmla="*/ 0 h 90"/>
                <a:gd name="T2" fmla="*/ 598 w 951"/>
                <a:gd name="T3" fmla="*/ 0 h 90"/>
                <a:gd name="T4" fmla="*/ 515 w 951"/>
                <a:gd name="T5" fmla="*/ 0 h 90"/>
                <a:gd name="T6" fmla="*/ 431 w 951"/>
                <a:gd name="T7" fmla="*/ 0 h 90"/>
                <a:gd name="T8" fmla="*/ 365 w 951"/>
                <a:gd name="T9" fmla="*/ 0 h 90"/>
                <a:gd name="T10" fmla="*/ 299 w 951"/>
                <a:gd name="T11" fmla="*/ 0 h 90"/>
                <a:gd name="T12" fmla="*/ 245 w 951"/>
                <a:gd name="T13" fmla="*/ 0 h 90"/>
                <a:gd name="T14" fmla="*/ 198 w 951"/>
                <a:gd name="T15" fmla="*/ 0 h 90"/>
                <a:gd name="T16" fmla="*/ 162 w 951"/>
                <a:gd name="T17" fmla="*/ 0 h 90"/>
                <a:gd name="T18" fmla="*/ 126 w 951"/>
                <a:gd name="T19" fmla="*/ 6 h 90"/>
                <a:gd name="T20" fmla="*/ 96 w 951"/>
                <a:gd name="T21" fmla="*/ 6 h 90"/>
                <a:gd name="T22" fmla="*/ 54 w 951"/>
                <a:gd name="T23" fmla="*/ 12 h 90"/>
                <a:gd name="T24" fmla="*/ 30 w 951"/>
                <a:gd name="T25" fmla="*/ 12 h 90"/>
                <a:gd name="T26" fmla="*/ 12 w 951"/>
                <a:gd name="T27" fmla="*/ 18 h 90"/>
                <a:gd name="T28" fmla="*/ 6 w 951"/>
                <a:gd name="T29" fmla="*/ 18 h 90"/>
                <a:gd name="T30" fmla="*/ 0 w 951"/>
                <a:gd name="T31" fmla="*/ 24 h 90"/>
                <a:gd name="T32" fmla="*/ 6 w 951"/>
                <a:gd name="T33" fmla="*/ 30 h 90"/>
                <a:gd name="T34" fmla="*/ 24 w 951"/>
                <a:gd name="T35" fmla="*/ 36 h 90"/>
                <a:gd name="T36" fmla="*/ 54 w 951"/>
                <a:gd name="T37" fmla="*/ 42 h 90"/>
                <a:gd name="T38" fmla="*/ 102 w 951"/>
                <a:gd name="T39" fmla="*/ 54 h 90"/>
                <a:gd name="T40" fmla="*/ 168 w 951"/>
                <a:gd name="T41" fmla="*/ 60 h 90"/>
                <a:gd name="T42" fmla="*/ 251 w 951"/>
                <a:gd name="T43" fmla="*/ 66 h 90"/>
                <a:gd name="T44" fmla="*/ 341 w 951"/>
                <a:gd name="T45" fmla="*/ 78 h 90"/>
                <a:gd name="T46" fmla="*/ 449 w 951"/>
                <a:gd name="T47" fmla="*/ 84 h 90"/>
                <a:gd name="T48" fmla="*/ 568 w 951"/>
                <a:gd name="T49" fmla="*/ 84 h 90"/>
                <a:gd name="T50" fmla="*/ 694 w 951"/>
                <a:gd name="T51" fmla="*/ 90 h 90"/>
                <a:gd name="T52" fmla="*/ 825 w 951"/>
                <a:gd name="T53" fmla="*/ 90 h 90"/>
                <a:gd name="T54" fmla="*/ 951 w 951"/>
                <a:gd name="T55" fmla="*/ 90 h 90"/>
                <a:gd name="T56" fmla="*/ 951 w 951"/>
                <a:gd name="T57" fmla="*/ 6 h 90"/>
                <a:gd name="T58" fmla="*/ 831 w 951"/>
                <a:gd name="T59" fmla="*/ 6 h 90"/>
                <a:gd name="T60" fmla="*/ 772 w 951"/>
                <a:gd name="T61" fmla="*/ 6 h 90"/>
                <a:gd name="T62" fmla="*/ 700 w 951"/>
                <a:gd name="T63" fmla="*/ 0 h 90"/>
                <a:gd name="T64" fmla="*/ 700 w 951"/>
                <a:gd name="T65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2" name="Freeform 16"/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>
                <a:gd name="T0" fmla="*/ 102 w 102"/>
                <a:gd name="T1" fmla="*/ 0 h 155"/>
                <a:gd name="T2" fmla="*/ 0 w 102"/>
                <a:gd name="T3" fmla="*/ 12 h 155"/>
                <a:gd name="T4" fmla="*/ 30 w 102"/>
                <a:gd name="T5" fmla="*/ 72 h 155"/>
                <a:gd name="T6" fmla="*/ 30 w 102"/>
                <a:gd name="T7" fmla="*/ 155 h 155"/>
                <a:gd name="T8" fmla="*/ 72 w 102"/>
                <a:gd name="T9" fmla="*/ 155 h 155"/>
                <a:gd name="T10" fmla="*/ 72 w 102"/>
                <a:gd name="T11" fmla="*/ 66 h 155"/>
                <a:gd name="T12" fmla="*/ 102 w 102"/>
                <a:gd name="T13" fmla="*/ 0 h 155"/>
                <a:gd name="T14" fmla="*/ 102 w 102"/>
                <a:gd name="T1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3" name="Freeform 17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>
                <a:gd name="T0" fmla="*/ 48 w 90"/>
                <a:gd name="T1" fmla="*/ 96 h 96"/>
                <a:gd name="T2" fmla="*/ 72 w 90"/>
                <a:gd name="T3" fmla="*/ 72 h 96"/>
                <a:gd name="T4" fmla="*/ 84 w 90"/>
                <a:gd name="T5" fmla="*/ 48 h 96"/>
                <a:gd name="T6" fmla="*/ 90 w 90"/>
                <a:gd name="T7" fmla="*/ 36 h 96"/>
                <a:gd name="T8" fmla="*/ 84 w 90"/>
                <a:gd name="T9" fmla="*/ 24 h 96"/>
                <a:gd name="T10" fmla="*/ 66 w 90"/>
                <a:gd name="T11" fmla="*/ 6 h 96"/>
                <a:gd name="T12" fmla="*/ 42 w 90"/>
                <a:gd name="T13" fmla="*/ 0 h 96"/>
                <a:gd name="T14" fmla="*/ 24 w 90"/>
                <a:gd name="T15" fmla="*/ 0 h 96"/>
                <a:gd name="T16" fmla="*/ 12 w 90"/>
                <a:gd name="T17" fmla="*/ 12 h 96"/>
                <a:gd name="T18" fmla="*/ 6 w 90"/>
                <a:gd name="T19" fmla="*/ 24 h 96"/>
                <a:gd name="T20" fmla="*/ 0 w 90"/>
                <a:gd name="T21" fmla="*/ 36 h 96"/>
                <a:gd name="T22" fmla="*/ 12 w 90"/>
                <a:gd name="T23" fmla="*/ 66 h 96"/>
                <a:gd name="T24" fmla="*/ 30 w 90"/>
                <a:gd name="T25" fmla="*/ 84 h 96"/>
                <a:gd name="T26" fmla="*/ 48 w 90"/>
                <a:gd name="T27" fmla="*/ 96 h 96"/>
                <a:gd name="T28" fmla="*/ 48 w 90"/>
                <a:gd name="T29" fmla="*/ 96 h 96"/>
                <a:gd name="T30" fmla="*/ 48 w 90"/>
                <a:gd name="T31" fmla="*/ 12 h 96"/>
                <a:gd name="T32" fmla="*/ 66 w 90"/>
                <a:gd name="T33" fmla="*/ 18 h 96"/>
                <a:gd name="T34" fmla="*/ 72 w 90"/>
                <a:gd name="T35" fmla="*/ 24 h 96"/>
                <a:gd name="T36" fmla="*/ 72 w 90"/>
                <a:gd name="T37" fmla="*/ 36 h 96"/>
                <a:gd name="T38" fmla="*/ 72 w 90"/>
                <a:gd name="T39" fmla="*/ 48 h 96"/>
                <a:gd name="T40" fmla="*/ 54 w 90"/>
                <a:gd name="T41" fmla="*/ 66 h 96"/>
                <a:gd name="T42" fmla="*/ 48 w 90"/>
                <a:gd name="T43" fmla="*/ 78 h 96"/>
                <a:gd name="T44" fmla="*/ 30 w 90"/>
                <a:gd name="T45" fmla="*/ 66 h 96"/>
                <a:gd name="T46" fmla="*/ 24 w 90"/>
                <a:gd name="T47" fmla="*/ 48 h 96"/>
                <a:gd name="T48" fmla="*/ 18 w 90"/>
                <a:gd name="T49" fmla="*/ 30 h 96"/>
                <a:gd name="T50" fmla="*/ 30 w 90"/>
                <a:gd name="T51" fmla="*/ 12 h 96"/>
                <a:gd name="T52" fmla="*/ 48 w 90"/>
                <a:gd name="T53" fmla="*/ 12 h 96"/>
                <a:gd name="T54" fmla="*/ 48 w 90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4" name="Freeform 18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>
                <a:gd name="T0" fmla="*/ 0 w 90"/>
                <a:gd name="T1" fmla="*/ 90 h 108"/>
                <a:gd name="T2" fmla="*/ 12 w 90"/>
                <a:gd name="T3" fmla="*/ 102 h 108"/>
                <a:gd name="T4" fmla="*/ 24 w 90"/>
                <a:gd name="T5" fmla="*/ 108 h 108"/>
                <a:gd name="T6" fmla="*/ 54 w 90"/>
                <a:gd name="T7" fmla="*/ 108 h 108"/>
                <a:gd name="T8" fmla="*/ 78 w 90"/>
                <a:gd name="T9" fmla="*/ 96 h 108"/>
                <a:gd name="T10" fmla="*/ 90 w 90"/>
                <a:gd name="T11" fmla="*/ 72 h 108"/>
                <a:gd name="T12" fmla="*/ 84 w 90"/>
                <a:gd name="T13" fmla="*/ 42 h 108"/>
                <a:gd name="T14" fmla="*/ 66 w 90"/>
                <a:gd name="T15" fmla="*/ 24 h 108"/>
                <a:gd name="T16" fmla="*/ 54 w 90"/>
                <a:gd name="T17" fmla="*/ 12 h 108"/>
                <a:gd name="T18" fmla="*/ 48 w 90"/>
                <a:gd name="T19" fmla="*/ 6 h 108"/>
                <a:gd name="T20" fmla="*/ 48 w 90"/>
                <a:gd name="T21" fmla="*/ 6 h 108"/>
                <a:gd name="T22" fmla="*/ 48 w 90"/>
                <a:gd name="T23" fmla="*/ 0 h 108"/>
                <a:gd name="T24" fmla="*/ 24 w 90"/>
                <a:gd name="T25" fmla="*/ 24 h 108"/>
                <a:gd name="T26" fmla="*/ 6 w 90"/>
                <a:gd name="T27" fmla="*/ 48 h 108"/>
                <a:gd name="T28" fmla="*/ 0 w 90"/>
                <a:gd name="T29" fmla="*/ 66 h 108"/>
                <a:gd name="T30" fmla="*/ 0 w 90"/>
                <a:gd name="T31" fmla="*/ 90 h 108"/>
                <a:gd name="T32" fmla="*/ 0 w 90"/>
                <a:gd name="T33" fmla="*/ 90 h 108"/>
                <a:gd name="T34" fmla="*/ 12 w 90"/>
                <a:gd name="T35" fmla="*/ 66 h 108"/>
                <a:gd name="T36" fmla="*/ 18 w 90"/>
                <a:gd name="T37" fmla="*/ 48 h 108"/>
                <a:gd name="T38" fmla="*/ 30 w 90"/>
                <a:gd name="T39" fmla="*/ 36 h 108"/>
                <a:gd name="T40" fmla="*/ 42 w 90"/>
                <a:gd name="T41" fmla="*/ 24 h 108"/>
                <a:gd name="T42" fmla="*/ 48 w 90"/>
                <a:gd name="T43" fmla="*/ 18 h 108"/>
                <a:gd name="T44" fmla="*/ 66 w 90"/>
                <a:gd name="T45" fmla="*/ 30 h 108"/>
                <a:gd name="T46" fmla="*/ 72 w 90"/>
                <a:gd name="T47" fmla="*/ 48 h 108"/>
                <a:gd name="T48" fmla="*/ 78 w 90"/>
                <a:gd name="T49" fmla="*/ 72 h 108"/>
                <a:gd name="T50" fmla="*/ 78 w 90"/>
                <a:gd name="T51" fmla="*/ 84 h 108"/>
                <a:gd name="T52" fmla="*/ 66 w 90"/>
                <a:gd name="T53" fmla="*/ 96 h 108"/>
                <a:gd name="T54" fmla="*/ 42 w 90"/>
                <a:gd name="T55" fmla="*/ 102 h 108"/>
                <a:gd name="T56" fmla="*/ 30 w 90"/>
                <a:gd name="T57" fmla="*/ 96 h 108"/>
                <a:gd name="T58" fmla="*/ 18 w 90"/>
                <a:gd name="T59" fmla="*/ 90 h 108"/>
                <a:gd name="T60" fmla="*/ 12 w 90"/>
                <a:gd name="T61" fmla="*/ 78 h 108"/>
                <a:gd name="T62" fmla="*/ 12 w 90"/>
                <a:gd name="T63" fmla="*/ 66 h 108"/>
                <a:gd name="T64" fmla="*/ 12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5" name="Freeform 19"/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>
                <a:gd name="T0" fmla="*/ 102 w 102"/>
                <a:gd name="T1" fmla="*/ 0 h 156"/>
                <a:gd name="T2" fmla="*/ 0 w 102"/>
                <a:gd name="T3" fmla="*/ 6 h 156"/>
                <a:gd name="T4" fmla="*/ 30 w 102"/>
                <a:gd name="T5" fmla="*/ 72 h 156"/>
                <a:gd name="T6" fmla="*/ 30 w 102"/>
                <a:gd name="T7" fmla="*/ 156 h 156"/>
                <a:gd name="T8" fmla="*/ 72 w 102"/>
                <a:gd name="T9" fmla="*/ 156 h 156"/>
                <a:gd name="T10" fmla="*/ 72 w 102"/>
                <a:gd name="T11" fmla="*/ 66 h 156"/>
                <a:gd name="T12" fmla="*/ 102 w 102"/>
                <a:gd name="T13" fmla="*/ 0 h 156"/>
                <a:gd name="T14" fmla="*/ 102 w 102"/>
                <a:gd name="T1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6" name="Freeform 20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>
                <a:gd name="T0" fmla="*/ 42 w 84"/>
                <a:gd name="T1" fmla="*/ 96 h 96"/>
                <a:gd name="T2" fmla="*/ 66 w 84"/>
                <a:gd name="T3" fmla="*/ 78 h 96"/>
                <a:gd name="T4" fmla="*/ 84 w 84"/>
                <a:gd name="T5" fmla="*/ 54 h 96"/>
                <a:gd name="T6" fmla="*/ 84 w 84"/>
                <a:gd name="T7" fmla="*/ 30 h 96"/>
                <a:gd name="T8" fmla="*/ 66 w 84"/>
                <a:gd name="T9" fmla="*/ 6 h 96"/>
                <a:gd name="T10" fmla="*/ 42 w 84"/>
                <a:gd name="T11" fmla="*/ 0 h 96"/>
                <a:gd name="T12" fmla="*/ 24 w 84"/>
                <a:gd name="T13" fmla="*/ 6 h 96"/>
                <a:gd name="T14" fmla="*/ 12 w 84"/>
                <a:gd name="T15" fmla="*/ 18 h 96"/>
                <a:gd name="T16" fmla="*/ 6 w 84"/>
                <a:gd name="T17" fmla="*/ 30 h 96"/>
                <a:gd name="T18" fmla="*/ 0 w 84"/>
                <a:gd name="T19" fmla="*/ 42 h 96"/>
                <a:gd name="T20" fmla="*/ 12 w 84"/>
                <a:gd name="T21" fmla="*/ 66 h 96"/>
                <a:gd name="T22" fmla="*/ 30 w 84"/>
                <a:gd name="T23" fmla="*/ 84 h 96"/>
                <a:gd name="T24" fmla="*/ 42 w 84"/>
                <a:gd name="T25" fmla="*/ 96 h 96"/>
                <a:gd name="T26" fmla="*/ 42 w 84"/>
                <a:gd name="T27" fmla="*/ 96 h 96"/>
                <a:gd name="T28" fmla="*/ 48 w 84"/>
                <a:gd name="T29" fmla="*/ 12 h 96"/>
                <a:gd name="T30" fmla="*/ 66 w 84"/>
                <a:gd name="T31" fmla="*/ 18 h 96"/>
                <a:gd name="T32" fmla="*/ 72 w 84"/>
                <a:gd name="T33" fmla="*/ 30 h 96"/>
                <a:gd name="T34" fmla="*/ 72 w 84"/>
                <a:gd name="T35" fmla="*/ 42 h 96"/>
                <a:gd name="T36" fmla="*/ 66 w 84"/>
                <a:gd name="T37" fmla="*/ 54 h 96"/>
                <a:gd name="T38" fmla="*/ 54 w 84"/>
                <a:gd name="T39" fmla="*/ 72 h 96"/>
                <a:gd name="T40" fmla="*/ 42 w 84"/>
                <a:gd name="T41" fmla="*/ 84 h 96"/>
                <a:gd name="T42" fmla="*/ 42 w 84"/>
                <a:gd name="T43" fmla="*/ 84 h 96"/>
                <a:gd name="T44" fmla="*/ 30 w 84"/>
                <a:gd name="T45" fmla="*/ 72 h 96"/>
                <a:gd name="T46" fmla="*/ 18 w 84"/>
                <a:gd name="T47" fmla="*/ 54 h 96"/>
                <a:gd name="T48" fmla="*/ 18 w 84"/>
                <a:gd name="T49" fmla="*/ 30 h 96"/>
                <a:gd name="T50" fmla="*/ 30 w 84"/>
                <a:gd name="T51" fmla="*/ 18 h 96"/>
                <a:gd name="T52" fmla="*/ 48 w 84"/>
                <a:gd name="T53" fmla="*/ 12 h 96"/>
                <a:gd name="T54" fmla="*/ 48 w 84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7" name="Freeform 21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>
                <a:gd name="T0" fmla="*/ 6 w 90"/>
                <a:gd name="T1" fmla="*/ 90 h 108"/>
                <a:gd name="T2" fmla="*/ 18 w 90"/>
                <a:gd name="T3" fmla="*/ 102 h 108"/>
                <a:gd name="T4" fmla="*/ 30 w 90"/>
                <a:gd name="T5" fmla="*/ 108 h 108"/>
                <a:gd name="T6" fmla="*/ 60 w 90"/>
                <a:gd name="T7" fmla="*/ 108 h 108"/>
                <a:gd name="T8" fmla="*/ 84 w 90"/>
                <a:gd name="T9" fmla="*/ 96 h 108"/>
                <a:gd name="T10" fmla="*/ 90 w 90"/>
                <a:gd name="T11" fmla="*/ 84 h 108"/>
                <a:gd name="T12" fmla="*/ 90 w 90"/>
                <a:gd name="T13" fmla="*/ 66 h 108"/>
                <a:gd name="T14" fmla="*/ 84 w 90"/>
                <a:gd name="T15" fmla="*/ 36 h 108"/>
                <a:gd name="T16" fmla="*/ 72 w 90"/>
                <a:gd name="T17" fmla="*/ 18 h 108"/>
                <a:gd name="T18" fmla="*/ 60 w 90"/>
                <a:gd name="T19" fmla="*/ 6 h 108"/>
                <a:gd name="T20" fmla="*/ 54 w 90"/>
                <a:gd name="T21" fmla="*/ 0 h 108"/>
                <a:gd name="T22" fmla="*/ 54 w 90"/>
                <a:gd name="T23" fmla="*/ 0 h 108"/>
                <a:gd name="T24" fmla="*/ 48 w 90"/>
                <a:gd name="T25" fmla="*/ 0 h 108"/>
                <a:gd name="T26" fmla="*/ 24 w 90"/>
                <a:gd name="T27" fmla="*/ 24 h 108"/>
                <a:gd name="T28" fmla="*/ 12 w 90"/>
                <a:gd name="T29" fmla="*/ 48 h 108"/>
                <a:gd name="T30" fmla="*/ 0 w 90"/>
                <a:gd name="T31" fmla="*/ 66 h 108"/>
                <a:gd name="T32" fmla="*/ 6 w 90"/>
                <a:gd name="T33" fmla="*/ 90 h 108"/>
                <a:gd name="T34" fmla="*/ 6 w 90"/>
                <a:gd name="T35" fmla="*/ 90 h 108"/>
                <a:gd name="T36" fmla="*/ 18 w 90"/>
                <a:gd name="T37" fmla="*/ 66 h 108"/>
                <a:gd name="T38" fmla="*/ 24 w 90"/>
                <a:gd name="T39" fmla="*/ 48 h 108"/>
                <a:gd name="T40" fmla="*/ 36 w 90"/>
                <a:gd name="T41" fmla="*/ 30 h 108"/>
                <a:gd name="T42" fmla="*/ 42 w 90"/>
                <a:gd name="T43" fmla="*/ 18 h 108"/>
                <a:gd name="T44" fmla="*/ 48 w 90"/>
                <a:gd name="T45" fmla="*/ 12 h 108"/>
                <a:gd name="T46" fmla="*/ 78 w 90"/>
                <a:gd name="T47" fmla="*/ 42 h 108"/>
                <a:gd name="T48" fmla="*/ 84 w 90"/>
                <a:gd name="T49" fmla="*/ 66 h 108"/>
                <a:gd name="T50" fmla="*/ 66 w 90"/>
                <a:gd name="T51" fmla="*/ 90 h 108"/>
                <a:gd name="T52" fmla="*/ 54 w 90"/>
                <a:gd name="T53" fmla="*/ 96 h 108"/>
                <a:gd name="T54" fmla="*/ 42 w 90"/>
                <a:gd name="T55" fmla="*/ 96 h 108"/>
                <a:gd name="T56" fmla="*/ 30 w 90"/>
                <a:gd name="T57" fmla="*/ 96 h 108"/>
                <a:gd name="T58" fmla="*/ 24 w 90"/>
                <a:gd name="T59" fmla="*/ 84 h 108"/>
                <a:gd name="T60" fmla="*/ 18 w 90"/>
                <a:gd name="T61" fmla="*/ 78 h 108"/>
                <a:gd name="T62" fmla="*/ 18 w 90"/>
                <a:gd name="T63" fmla="*/ 66 h 108"/>
                <a:gd name="T64" fmla="*/ 18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8" name="Freeform 22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>
                <a:gd name="T0" fmla="*/ 30 w 66"/>
                <a:gd name="T1" fmla="*/ 96 h 96"/>
                <a:gd name="T2" fmla="*/ 54 w 66"/>
                <a:gd name="T3" fmla="*/ 72 h 96"/>
                <a:gd name="T4" fmla="*/ 66 w 66"/>
                <a:gd name="T5" fmla="*/ 48 h 96"/>
                <a:gd name="T6" fmla="*/ 66 w 66"/>
                <a:gd name="T7" fmla="*/ 24 h 96"/>
                <a:gd name="T8" fmla="*/ 54 w 66"/>
                <a:gd name="T9" fmla="*/ 6 h 96"/>
                <a:gd name="T10" fmla="*/ 30 w 66"/>
                <a:gd name="T11" fmla="*/ 0 h 96"/>
                <a:gd name="T12" fmla="*/ 18 w 66"/>
                <a:gd name="T13" fmla="*/ 0 h 96"/>
                <a:gd name="T14" fmla="*/ 6 w 66"/>
                <a:gd name="T15" fmla="*/ 12 h 96"/>
                <a:gd name="T16" fmla="*/ 0 w 66"/>
                <a:gd name="T17" fmla="*/ 36 h 96"/>
                <a:gd name="T18" fmla="*/ 6 w 66"/>
                <a:gd name="T19" fmla="*/ 60 h 96"/>
                <a:gd name="T20" fmla="*/ 18 w 66"/>
                <a:gd name="T21" fmla="*/ 84 h 96"/>
                <a:gd name="T22" fmla="*/ 30 w 66"/>
                <a:gd name="T23" fmla="*/ 96 h 96"/>
                <a:gd name="T24" fmla="*/ 30 w 66"/>
                <a:gd name="T25" fmla="*/ 96 h 96"/>
                <a:gd name="T26" fmla="*/ 30 w 66"/>
                <a:gd name="T27" fmla="*/ 12 h 96"/>
                <a:gd name="T28" fmla="*/ 48 w 66"/>
                <a:gd name="T29" fmla="*/ 18 h 96"/>
                <a:gd name="T30" fmla="*/ 54 w 66"/>
                <a:gd name="T31" fmla="*/ 24 h 96"/>
                <a:gd name="T32" fmla="*/ 54 w 66"/>
                <a:gd name="T33" fmla="*/ 36 h 96"/>
                <a:gd name="T34" fmla="*/ 48 w 66"/>
                <a:gd name="T35" fmla="*/ 48 h 96"/>
                <a:gd name="T36" fmla="*/ 36 w 66"/>
                <a:gd name="T37" fmla="*/ 66 h 96"/>
                <a:gd name="T38" fmla="*/ 30 w 66"/>
                <a:gd name="T39" fmla="*/ 78 h 96"/>
                <a:gd name="T40" fmla="*/ 18 w 66"/>
                <a:gd name="T41" fmla="*/ 66 h 96"/>
                <a:gd name="T42" fmla="*/ 12 w 66"/>
                <a:gd name="T43" fmla="*/ 48 h 96"/>
                <a:gd name="T44" fmla="*/ 6 w 66"/>
                <a:gd name="T45" fmla="*/ 30 h 96"/>
                <a:gd name="T46" fmla="*/ 18 w 66"/>
                <a:gd name="T47" fmla="*/ 12 h 96"/>
                <a:gd name="T48" fmla="*/ 30 w 66"/>
                <a:gd name="T49" fmla="*/ 12 h 96"/>
                <a:gd name="T50" fmla="*/ 30 w 66"/>
                <a:gd name="T51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9" name="Freeform 23"/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>
                <a:gd name="T0" fmla="*/ 2577 w 2594"/>
                <a:gd name="T1" fmla="*/ 0 h 444"/>
                <a:gd name="T2" fmla="*/ 2594 w 2594"/>
                <a:gd name="T3" fmla="*/ 72 h 444"/>
                <a:gd name="T4" fmla="*/ 6 w 2594"/>
                <a:gd name="T5" fmla="*/ 444 h 444"/>
                <a:gd name="T6" fmla="*/ 0 w 2594"/>
                <a:gd name="T7" fmla="*/ 396 h 444"/>
                <a:gd name="T8" fmla="*/ 1225 w 2594"/>
                <a:gd name="T9" fmla="*/ 96 h 444"/>
                <a:gd name="T10" fmla="*/ 1351 w 2594"/>
                <a:gd name="T11" fmla="*/ 78 h 444"/>
                <a:gd name="T12" fmla="*/ 2577 w 2594"/>
                <a:gd name="T13" fmla="*/ 0 h 444"/>
                <a:gd name="T14" fmla="*/ 2577 w 2594"/>
                <a:gd name="T15" fmla="*/ 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0" name="Freeform 24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>
                <a:gd name="T0" fmla="*/ 36 w 84"/>
                <a:gd name="T1" fmla="*/ 95 h 95"/>
                <a:gd name="T2" fmla="*/ 60 w 84"/>
                <a:gd name="T3" fmla="*/ 77 h 95"/>
                <a:gd name="T4" fmla="*/ 78 w 84"/>
                <a:gd name="T5" fmla="*/ 53 h 95"/>
                <a:gd name="T6" fmla="*/ 84 w 84"/>
                <a:gd name="T7" fmla="*/ 42 h 95"/>
                <a:gd name="T8" fmla="*/ 84 w 84"/>
                <a:gd name="T9" fmla="*/ 30 h 95"/>
                <a:gd name="T10" fmla="*/ 72 w 84"/>
                <a:gd name="T11" fmla="*/ 6 h 95"/>
                <a:gd name="T12" fmla="*/ 42 w 84"/>
                <a:gd name="T13" fmla="*/ 0 h 95"/>
                <a:gd name="T14" fmla="*/ 30 w 84"/>
                <a:gd name="T15" fmla="*/ 0 h 95"/>
                <a:gd name="T16" fmla="*/ 12 w 84"/>
                <a:gd name="T17" fmla="*/ 12 h 95"/>
                <a:gd name="T18" fmla="*/ 0 w 84"/>
                <a:gd name="T19" fmla="*/ 24 h 95"/>
                <a:gd name="T20" fmla="*/ 0 w 84"/>
                <a:gd name="T21" fmla="*/ 36 h 95"/>
                <a:gd name="T22" fmla="*/ 6 w 84"/>
                <a:gd name="T23" fmla="*/ 59 h 95"/>
                <a:gd name="T24" fmla="*/ 24 w 84"/>
                <a:gd name="T25" fmla="*/ 83 h 95"/>
                <a:gd name="T26" fmla="*/ 36 w 84"/>
                <a:gd name="T27" fmla="*/ 95 h 95"/>
                <a:gd name="T28" fmla="*/ 36 w 84"/>
                <a:gd name="T29" fmla="*/ 95 h 95"/>
                <a:gd name="T30" fmla="*/ 48 w 84"/>
                <a:gd name="T31" fmla="*/ 12 h 95"/>
                <a:gd name="T32" fmla="*/ 66 w 84"/>
                <a:gd name="T33" fmla="*/ 18 h 95"/>
                <a:gd name="T34" fmla="*/ 72 w 84"/>
                <a:gd name="T35" fmla="*/ 30 h 95"/>
                <a:gd name="T36" fmla="*/ 72 w 84"/>
                <a:gd name="T37" fmla="*/ 42 h 95"/>
                <a:gd name="T38" fmla="*/ 66 w 84"/>
                <a:gd name="T39" fmla="*/ 53 h 95"/>
                <a:gd name="T40" fmla="*/ 48 w 84"/>
                <a:gd name="T41" fmla="*/ 71 h 95"/>
                <a:gd name="T42" fmla="*/ 42 w 84"/>
                <a:gd name="T43" fmla="*/ 77 h 95"/>
                <a:gd name="T44" fmla="*/ 36 w 84"/>
                <a:gd name="T45" fmla="*/ 77 h 95"/>
                <a:gd name="T46" fmla="*/ 24 w 84"/>
                <a:gd name="T47" fmla="*/ 65 h 95"/>
                <a:gd name="T48" fmla="*/ 18 w 84"/>
                <a:gd name="T49" fmla="*/ 48 h 95"/>
                <a:gd name="T50" fmla="*/ 18 w 84"/>
                <a:gd name="T51" fmla="*/ 30 h 95"/>
                <a:gd name="T52" fmla="*/ 30 w 84"/>
                <a:gd name="T53" fmla="*/ 12 h 95"/>
                <a:gd name="T54" fmla="*/ 48 w 84"/>
                <a:gd name="T55" fmla="*/ 12 h 95"/>
                <a:gd name="T56" fmla="*/ 48 w 84"/>
                <a:gd name="T57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1" name="Freeform 25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>
                <a:gd name="T0" fmla="*/ 12 w 90"/>
                <a:gd name="T1" fmla="*/ 96 h 108"/>
                <a:gd name="T2" fmla="*/ 24 w 90"/>
                <a:gd name="T3" fmla="*/ 108 h 108"/>
                <a:gd name="T4" fmla="*/ 42 w 90"/>
                <a:gd name="T5" fmla="*/ 108 h 108"/>
                <a:gd name="T6" fmla="*/ 66 w 90"/>
                <a:gd name="T7" fmla="*/ 102 h 108"/>
                <a:gd name="T8" fmla="*/ 84 w 90"/>
                <a:gd name="T9" fmla="*/ 78 h 108"/>
                <a:gd name="T10" fmla="*/ 90 w 90"/>
                <a:gd name="T11" fmla="*/ 66 h 108"/>
                <a:gd name="T12" fmla="*/ 84 w 90"/>
                <a:gd name="T13" fmla="*/ 48 h 108"/>
                <a:gd name="T14" fmla="*/ 66 w 90"/>
                <a:gd name="T15" fmla="*/ 24 h 108"/>
                <a:gd name="T16" fmla="*/ 48 w 90"/>
                <a:gd name="T17" fmla="*/ 12 h 108"/>
                <a:gd name="T18" fmla="*/ 36 w 90"/>
                <a:gd name="T19" fmla="*/ 0 h 108"/>
                <a:gd name="T20" fmla="*/ 30 w 90"/>
                <a:gd name="T21" fmla="*/ 0 h 108"/>
                <a:gd name="T22" fmla="*/ 30 w 90"/>
                <a:gd name="T23" fmla="*/ 0 h 108"/>
                <a:gd name="T24" fmla="*/ 24 w 90"/>
                <a:gd name="T25" fmla="*/ 0 h 108"/>
                <a:gd name="T26" fmla="*/ 12 w 90"/>
                <a:gd name="T27" fmla="*/ 30 h 108"/>
                <a:gd name="T28" fmla="*/ 0 w 90"/>
                <a:gd name="T29" fmla="*/ 54 h 108"/>
                <a:gd name="T30" fmla="*/ 0 w 90"/>
                <a:gd name="T31" fmla="*/ 78 h 108"/>
                <a:gd name="T32" fmla="*/ 12 w 90"/>
                <a:gd name="T33" fmla="*/ 96 h 108"/>
                <a:gd name="T34" fmla="*/ 12 w 90"/>
                <a:gd name="T35" fmla="*/ 96 h 108"/>
                <a:gd name="T36" fmla="*/ 12 w 90"/>
                <a:gd name="T37" fmla="*/ 72 h 108"/>
                <a:gd name="T38" fmla="*/ 18 w 90"/>
                <a:gd name="T39" fmla="*/ 54 h 108"/>
                <a:gd name="T40" fmla="*/ 24 w 90"/>
                <a:gd name="T41" fmla="*/ 36 h 108"/>
                <a:gd name="T42" fmla="*/ 30 w 90"/>
                <a:gd name="T43" fmla="*/ 18 h 108"/>
                <a:gd name="T44" fmla="*/ 30 w 90"/>
                <a:gd name="T45" fmla="*/ 12 h 108"/>
                <a:gd name="T46" fmla="*/ 48 w 90"/>
                <a:gd name="T47" fmla="*/ 24 h 108"/>
                <a:gd name="T48" fmla="*/ 66 w 90"/>
                <a:gd name="T49" fmla="*/ 36 h 108"/>
                <a:gd name="T50" fmla="*/ 78 w 90"/>
                <a:gd name="T51" fmla="*/ 54 h 108"/>
                <a:gd name="T52" fmla="*/ 78 w 90"/>
                <a:gd name="T53" fmla="*/ 72 h 108"/>
                <a:gd name="T54" fmla="*/ 72 w 90"/>
                <a:gd name="T55" fmla="*/ 84 h 108"/>
                <a:gd name="T56" fmla="*/ 48 w 90"/>
                <a:gd name="T57" fmla="*/ 96 h 108"/>
                <a:gd name="T58" fmla="*/ 36 w 90"/>
                <a:gd name="T59" fmla="*/ 96 h 108"/>
                <a:gd name="T60" fmla="*/ 24 w 90"/>
                <a:gd name="T61" fmla="*/ 90 h 108"/>
                <a:gd name="T62" fmla="*/ 18 w 90"/>
                <a:gd name="T63" fmla="*/ 84 h 108"/>
                <a:gd name="T64" fmla="*/ 12 w 90"/>
                <a:gd name="T65" fmla="*/ 72 h 108"/>
                <a:gd name="T66" fmla="*/ 12 w 90"/>
                <a:gd name="T67" fmla="*/ 7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2" name="Freeform 26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>
                <a:gd name="T0" fmla="*/ 71 w 71"/>
                <a:gd name="T1" fmla="*/ 90 h 90"/>
                <a:gd name="T2" fmla="*/ 71 w 71"/>
                <a:gd name="T3" fmla="*/ 60 h 90"/>
                <a:gd name="T4" fmla="*/ 71 w 71"/>
                <a:gd name="T5" fmla="*/ 36 h 90"/>
                <a:gd name="T6" fmla="*/ 60 w 71"/>
                <a:gd name="T7" fmla="*/ 12 h 90"/>
                <a:gd name="T8" fmla="*/ 36 w 71"/>
                <a:gd name="T9" fmla="*/ 0 h 90"/>
                <a:gd name="T10" fmla="*/ 12 w 71"/>
                <a:gd name="T11" fmla="*/ 12 h 90"/>
                <a:gd name="T12" fmla="*/ 0 w 71"/>
                <a:gd name="T13" fmla="*/ 36 h 90"/>
                <a:gd name="T14" fmla="*/ 6 w 71"/>
                <a:gd name="T15" fmla="*/ 60 h 90"/>
                <a:gd name="T16" fmla="*/ 30 w 71"/>
                <a:gd name="T17" fmla="*/ 78 h 90"/>
                <a:gd name="T18" fmla="*/ 54 w 71"/>
                <a:gd name="T19" fmla="*/ 90 h 90"/>
                <a:gd name="T20" fmla="*/ 71 w 71"/>
                <a:gd name="T21" fmla="*/ 90 h 90"/>
                <a:gd name="T22" fmla="*/ 71 w 71"/>
                <a:gd name="T23" fmla="*/ 90 h 90"/>
                <a:gd name="T24" fmla="*/ 24 w 71"/>
                <a:gd name="T25" fmla="*/ 18 h 90"/>
                <a:gd name="T26" fmla="*/ 42 w 71"/>
                <a:gd name="T27" fmla="*/ 18 h 90"/>
                <a:gd name="T28" fmla="*/ 54 w 71"/>
                <a:gd name="T29" fmla="*/ 18 h 90"/>
                <a:gd name="T30" fmla="*/ 60 w 71"/>
                <a:gd name="T31" fmla="*/ 42 h 90"/>
                <a:gd name="T32" fmla="*/ 60 w 71"/>
                <a:gd name="T33" fmla="*/ 66 h 90"/>
                <a:gd name="T34" fmla="*/ 60 w 71"/>
                <a:gd name="T35" fmla="*/ 72 h 90"/>
                <a:gd name="T36" fmla="*/ 60 w 71"/>
                <a:gd name="T37" fmla="*/ 78 h 90"/>
                <a:gd name="T38" fmla="*/ 42 w 71"/>
                <a:gd name="T39" fmla="*/ 72 h 90"/>
                <a:gd name="T40" fmla="*/ 24 w 71"/>
                <a:gd name="T41" fmla="*/ 66 h 90"/>
                <a:gd name="T42" fmla="*/ 12 w 71"/>
                <a:gd name="T43" fmla="*/ 48 h 90"/>
                <a:gd name="T44" fmla="*/ 12 w 71"/>
                <a:gd name="T45" fmla="*/ 30 h 90"/>
                <a:gd name="T46" fmla="*/ 24 w 71"/>
                <a:gd name="T47" fmla="*/ 18 h 90"/>
                <a:gd name="T48" fmla="*/ 24 w 71"/>
                <a:gd name="T49" fmla="*/ 1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3" name="Oval 27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4" name="Oval 28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5" name="Oval 29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6" name="Freeform 30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>
                <a:gd name="T0" fmla="*/ 66 w 90"/>
                <a:gd name="T1" fmla="*/ 96 h 96"/>
                <a:gd name="T2" fmla="*/ 78 w 90"/>
                <a:gd name="T3" fmla="*/ 66 h 96"/>
                <a:gd name="T4" fmla="*/ 90 w 90"/>
                <a:gd name="T5" fmla="*/ 42 h 96"/>
                <a:gd name="T6" fmla="*/ 78 w 90"/>
                <a:gd name="T7" fmla="*/ 18 h 96"/>
                <a:gd name="T8" fmla="*/ 60 w 90"/>
                <a:gd name="T9" fmla="*/ 0 h 96"/>
                <a:gd name="T10" fmla="*/ 30 w 90"/>
                <a:gd name="T11" fmla="*/ 6 h 96"/>
                <a:gd name="T12" fmla="*/ 18 w 90"/>
                <a:gd name="T13" fmla="*/ 18 h 96"/>
                <a:gd name="T14" fmla="*/ 6 w 90"/>
                <a:gd name="T15" fmla="*/ 30 h 96"/>
                <a:gd name="T16" fmla="*/ 0 w 90"/>
                <a:gd name="T17" fmla="*/ 42 h 96"/>
                <a:gd name="T18" fmla="*/ 6 w 90"/>
                <a:gd name="T19" fmla="*/ 60 h 96"/>
                <a:gd name="T20" fmla="*/ 24 w 90"/>
                <a:gd name="T21" fmla="*/ 78 h 96"/>
                <a:gd name="T22" fmla="*/ 48 w 90"/>
                <a:gd name="T23" fmla="*/ 90 h 96"/>
                <a:gd name="T24" fmla="*/ 66 w 90"/>
                <a:gd name="T25" fmla="*/ 96 h 96"/>
                <a:gd name="T26" fmla="*/ 66 w 90"/>
                <a:gd name="T27" fmla="*/ 96 h 96"/>
                <a:gd name="T28" fmla="*/ 42 w 90"/>
                <a:gd name="T29" fmla="*/ 18 h 96"/>
                <a:gd name="T30" fmla="*/ 60 w 90"/>
                <a:gd name="T31" fmla="*/ 18 h 96"/>
                <a:gd name="T32" fmla="*/ 72 w 90"/>
                <a:gd name="T33" fmla="*/ 24 h 96"/>
                <a:gd name="T34" fmla="*/ 72 w 90"/>
                <a:gd name="T35" fmla="*/ 36 h 96"/>
                <a:gd name="T36" fmla="*/ 72 w 90"/>
                <a:gd name="T37" fmla="*/ 48 h 96"/>
                <a:gd name="T38" fmla="*/ 66 w 90"/>
                <a:gd name="T39" fmla="*/ 72 h 96"/>
                <a:gd name="T40" fmla="*/ 60 w 90"/>
                <a:gd name="T41" fmla="*/ 78 h 96"/>
                <a:gd name="T42" fmla="*/ 60 w 90"/>
                <a:gd name="T43" fmla="*/ 84 h 96"/>
                <a:gd name="T44" fmla="*/ 42 w 90"/>
                <a:gd name="T45" fmla="*/ 72 h 96"/>
                <a:gd name="T46" fmla="*/ 30 w 90"/>
                <a:gd name="T47" fmla="*/ 66 h 96"/>
                <a:gd name="T48" fmla="*/ 18 w 90"/>
                <a:gd name="T49" fmla="*/ 42 h 96"/>
                <a:gd name="T50" fmla="*/ 24 w 90"/>
                <a:gd name="T51" fmla="*/ 30 h 96"/>
                <a:gd name="T52" fmla="*/ 42 w 90"/>
                <a:gd name="T53" fmla="*/ 18 h 96"/>
                <a:gd name="T54" fmla="*/ 42 w 90"/>
                <a:gd name="T55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7" name="Freeform 31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>
                <a:gd name="T0" fmla="*/ 0 w 72"/>
                <a:gd name="T1" fmla="*/ 90 h 108"/>
                <a:gd name="T2" fmla="*/ 12 w 72"/>
                <a:gd name="T3" fmla="*/ 102 h 108"/>
                <a:gd name="T4" fmla="*/ 24 w 72"/>
                <a:gd name="T5" fmla="*/ 108 h 108"/>
                <a:gd name="T6" fmla="*/ 48 w 72"/>
                <a:gd name="T7" fmla="*/ 108 h 108"/>
                <a:gd name="T8" fmla="*/ 66 w 72"/>
                <a:gd name="T9" fmla="*/ 96 h 108"/>
                <a:gd name="T10" fmla="*/ 72 w 72"/>
                <a:gd name="T11" fmla="*/ 66 h 108"/>
                <a:gd name="T12" fmla="*/ 66 w 72"/>
                <a:gd name="T13" fmla="*/ 42 h 108"/>
                <a:gd name="T14" fmla="*/ 60 w 72"/>
                <a:gd name="T15" fmla="*/ 18 h 108"/>
                <a:gd name="T16" fmla="*/ 48 w 72"/>
                <a:gd name="T17" fmla="*/ 6 h 108"/>
                <a:gd name="T18" fmla="*/ 42 w 72"/>
                <a:gd name="T19" fmla="*/ 0 h 108"/>
                <a:gd name="T20" fmla="*/ 42 w 72"/>
                <a:gd name="T21" fmla="*/ 0 h 108"/>
                <a:gd name="T22" fmla="*/ 36 w 72"/>
                <a:gd name="T23" fmla="*/ 0 h 108"/>
                <a:gd name="T24" fmla="*/ 18 w 72"/>
                <a:gd name="T25" fmla="*/ 24 h 108"/>
                <a:gd name="T26" fmla="*/ 6 w 72"/>
                <a:gd name="T27" fmla="*/ 48 h 108"/>
                <a:gd name="T28" fmla="*/ 0 w 72"/>
                <a:gd name="T29" fmla="*/ 66 h 108"/>
                <a:gd name="T30" fmla="*/ 0 w 72"/>
                <a:gd name="T31" fmla="*/ 90 h 108"/>
                <a:gd name="T32" fmla="*/ 0 w 72"/>
                <a:gd name="T33" fmla="*/ 90 h 108"/>
                <a:gd name="T34" fmla="*/ 12 w 72"/>
                <a:gd name="T35" fmla="*/ 66 h 108"/>
                <a:gd name="T36" fmla="*/ 18 w 72"/>
                <a:gd name="T37" fmla="*/ 48 h 108"/>
                <a:gd name="T38" fmla="*/ 24 w 72"/>
                <a:gd name="T39" fmla="*/ 36 h 108"/>
                <a:gd name="T40" fmla="*/ 30 w 72"/>
                <a:gd name="T41" fmla="*/ 24 h 108"/>
                <a:gd name="T42" fmla="*/ 36 w 72"/>
                <a:gd name="T43" fmla="*/ 18 h 108"/>
                <a:gd name="T44" fmla="*/ 54 w 72"/>
                <a:gd name="T45" fmla="*/ 30 h 108"/>
                <a:gd name="T46" fmla="*/ 60 w 72"/>
                <a:gd name="T47" fmla="*/ 48 h 108"/>
                <a:gd name="T48" fmla="*/ 66 w 72"/>
                <a:gd name="T49" fmla="*/ 72 h 108"/>
                <a:gd name="T50" fmla="*/ 66 w 72"/>
                <a:gd name="T51" fmla="*/ 84 h 108"/>
                <a:gd name="T52" fmla="*/ 54 w 72"/>
                <a:gd name="T53" fmla="*/ 96 h 108"/>
                <a:gd name="T54" fmla="*/ 30 w 72"/>
                <a:gd name="T55" fmla="*/ 102 h 108"/>
                <a:gd name="T56" fmla="*/ 24 w 72"/>
                <a:gd name="T57" fmla="*/ 96 h 108"/>
                <a:gd name="T58" fmla="*/ 12 w 72"/>
                <a:gd name="T59" fmla="*/ 90 h 108"/>
                <a:gd name="T60" fmla="*/ 12 w 72"/>
                <a:gd name="T61" fmla="*/ 78 h 108"/>
                <a:gd name="T62" fmla="*/ 12 w 72"/>
                <a:gd name="T63" fmla="*/ 66 h 108"/>
                <a:gd name="T64" fmla="*/ 12 w 72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8" name="Rectangle 32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9" name="Rectangle 33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90" name="AutoShape 34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91" name="Freeform 35"/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>
                <a:gd name="T0" fmla="*/ 252 w 252"/>
                <a:gd name="T1" fmla="*/ 1576 h 1576"/>
                <a:gd name="T2" fmla="*/ 12 w 252"/>
                <a:gd name="T3" fmla="*/ 84 h 1576"/>
                <a:gd name="T4" fmla="*/ 12 w 252"/>
                <a:gd name="T5" fmla="*/ 60 h 1576"/>
                <a:gd name="T6" fmla="*/ 0 w 252"/>
                <a:gd name="T7" fmla="*/ 12 h 1576"/>
                <a:gd name="T8" fmla="*/ 72 w 252"/>
                <a:gd name="T9" fmla="*/ 0 h 1576"/>
                <a:gd name="T10" fmla="*/ 72 w 252"/>
                <a:gd name="T11" fmla="*/ 0 h 1576"/>
                <a:gd name="T12" fmla="*/ 78 w 252"/>
                <a:gd name="T13" fmla="*/ 48 h 1576"/>
                <a:gd name="T14" fmla="*/ 88 w 252"/>
                <a:gd name="T15" fmla="*/ 66 h 1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92" name="Freeform 36"/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>
                <a:gd name="T0" fmla="*/ 161 w 316"/>
                <a:gd name="T1" fmla="*/ 0 h 138"/>
                <a:gd name="T2" fmla="*/ 227 w 316"/>
                <a:gd name="T3" fmla="*/ 6 h 138"/>
                <a:gd name="T4" fmla="*/ 275 w 316"/>
                <a:gd name="T5" fmla="*/ 36 h 138"/>
                <a:gd name="T6" fmla="*/ 304 w 316"/>
                <a:gd name="T7" fmla="*/ 78 h 138"/>
                <a:gd name="T8" fmla="*/ 316 w 316"/>
                <a:gd name="T9" fmla="*/ 138 h 138"/>
                <a:gd name="T10" fmla="*/ 0 w 316"/>
                <a:gd name="T11" fmla="*/ 138 h 138"/>
                <a:gd name="T12" fmla="*/ 11 w 316"/>
                <a:gd name="T13" fmla="*/ 78 h 138"/>
                <a:gd name="T14" fmla="*/ 47 w 316"/>
                <a:gd name="T15" fmla="*/ 36 h 138"/>
                <a:gd name="T16" fmla="*/ 95 w 316"/>
                <a:gd name="T17" fmla="*/ 6 h 138"/>
                <a:gd name="T18" fmla="*/ 161 w 316"/>
                <a:gd name="T19" fmla="*/ 0 h 138"/>
                <a:gd name="T20" fmla="*/ 161 w 316"/>
                <a:gd name="T21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</p:grpSp>
      <p:sp>
        <p:nvSpPr>
          <p:cNvPr id="45093" name="Rectangle 37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5094" name="Rectangle 3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5095" name="Rectangle 3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45096" name="Rectangle 40"/>
          <p:cNvSpPr>
            <a:spLocks noGrp="1" noChangeArrowheads="1"/>
          </p:cNvSpPr>
          <p:nvPr>
            <p:ph type="ctrTitle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45097" name="Rectangle 41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9D8C7686-24CC-4ED8-BDE7-5E575FAB77E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654354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58026A-EA4C-4F36-85FF-592EED902FA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835514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78DEC4-2D83-4A18-82B4-B163A6D57BB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840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F2BD02-A69B-4DF4-99DF-899CC247C49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624901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F5D372-D8F3-4408-B50F-B2E215ECD78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487001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59F319-8359-4BF9-A630-1DA156313A7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984832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49FB45-28B7-4D2D-A271-BDC2CEE990F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873960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F08223-B3B8-41CF-B6E5-2D09CC9254A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285490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A40C11-44F2-413B-BD0E-D0A491198CE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687967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5A096D-52C8-4801-9298-59B05FBD856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029290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F2BD02-A69B-4DF4-99DF-899CC247C49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386677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0B80F2-A2FE-4A17-B4F3-E795D57A69B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152630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7856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B9C1074D-B336-4362-9BE2-D22ED9FE2C4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808663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8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45059" name="Rectangle 3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0" name="Oval 4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1" name="Rectangle 5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2" name="Freeform 6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>
                <a:gd name="T0" fmla="*/ 18 w 66"/>
                <a:gd name="T1" fmla="*/ 96 h 96"/>
                <a:gd name="T2" fmla="*/ 42 w 66"/>
                <a:gd name="T3" fmla="*/ 78 h 96"/>
                <a:gd name="T4" fmla="*/ 60 w 66"/>
                <a:gd name="T5" fmla="*/ 60 h 96"/>
                <a:gd name="T6" fmla="*/ 66 w 66"/>
                <a:gd name="T7" fmla="*/ 36 h 96"/>
                <a:gd name="T8" fmla="*/ 60 w 66"/>
                <a:gd name="T9" fmla="*/ 12 h 96"/>
                <a:gd name="T10" fmla="*/ 36 w 66"/>
                <a:gd name="T11" fmla="*/ 0 h 96"/>
                <a:gd name="T12" fmla="*/ 24 w 66"/>
                <a:gd name="T13" fmla="*/ 6 h 96"/>
                <a:gd name="T14" fmla="*/ 12 w 66"/>
                <a:gd name="T15" fmla="*/ 12 h 96"/>
                <a:gd name="T16" fmla="*/ 0 w 66"/>
                <a:gd name="T17" fmla="*/ 36 h 96"/>
                <a:gd name="T18" fmla="*/ 0 w 66"/>
                <a:gd name="T19" fmla="*/ 60 h 96"/>
                <a:gd name="T20" fmla="*/ 12 w 66"/>
                <a:gd name="T21" fmla="*/ 84 h 96"/>
                <a:gd name="T22" fmla="*/ 18 w 66"/>
                <a:gd name="T23" fmla="*/ 96 h 96"/>
                <a:gd name="T24" fmla="*/ 18 w 66"/>
                <a:gd name="T25" fmla="*/ 96 h 96"/>
                <a:gd name="T26" fmla="*/ 42 w 66"/>
                <a:gd name="T27" fmla="*/ 18 h 96"/>
                <a:gd name="T28" fmla="*/ 54 w 66"/>
                <a:gd name="T29" fmla="*/ 24 h 96"/>
                <a:gd name="T30" fmla="*/ 60 w 66"/>
                <a:gd name="T31" fmla="*/ 36 h 96"/>
                <a:gd name="T32" fmla="*/ 60 w 66"/>
                <a:gd name="T33" fmla="*/ 48 h 96"/>
                <a:gd name="T34" fmla="*/ 54 w 66"/>
                <a:gd name="T35" fmla="*/ 54 h 96"/>
                <a:gd name="T36" fmla="*/ 36 w 66"/>
                <a:gd name="T37" fmla="*/ 72 h 96"/>
                <a:gd name="T38" fmla="*/ 24 w 66"/>
                <a:gd name="T39" fmla="*/ 78 h 96"/>
                <a:gd name="T40" fmla="*/ 24 w 66"/>
                <a:gd name="T41" fmla="*/ 78 h 96"/>
                <a:gd name="T42" fmla="*/ 12 w 66"/>
                <a:gd name="T43" fmla="*/ 48 h 96"/>
                <a:gd name="T44" fmla="*/ 18 w 66"/>
                <a:gd name="T45" fmla="*/ 24 h 96"/>
                <a:gd name="T46" fmla="*/ 30 w 66"/>
                <a:gd name="T47" fmla="*/ 18 h 96"/>
                <a:gd name="T48" fmla="*/ 42 w 66"/>
                <a:gd name="T49" fmla="*/ 18 h 96"/>
                <a:gd name="T50" fmla="*/ 42 w 66"/>
                <a:gd name="T51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3" name="Rectangle 7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4" name="Rectangle 8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5" name="Rectangle 9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6" name="Rectangle 10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7" name="Rectangle 11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8" name="Freeform 12"/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>
                <a:gd name="T0" fmla="*/ 6 w 623"/>
                <a:gd name="T1" fmla="*/ 18 h 156"/>
                <a:gd name="T2" fmla="*/ 162 w 623"/>
                <a:gd name="T3" fmla="*/ 36 h 156"/>
                <a:gd name="T4" fmla="*/ 251 w 623"/>
                <a:gd name="T5" fmla="*/ 36 h 156"/>
                <a:gd name="T6" fmla="*/ 354 w 623"/>
                <a:gd name="T7" fmla="*/ 30 h 156"/>
                <a:gd name="T8" fmla="*/ 473 w 623"/>
                <a:gd name="T9" fmla="*/ 18 h 156"/>
                <a:gd name="T10" fmla="*/ 611 w 623"/>
                <a:gd name="T11" fmla="*/ 0 h 156"/>
                <a:gd name="T12" fmla="*/ 623 w 623"/>
                <a:gd name="T13" fmla="*/ 114 h 156"/>
                <a:gd name="T14" fmla="*/ 497 w 623"/>
                <a:gd name="T15" fmla="*/ 138 h 156"/>
                <a:gd name="T16" fmla="*/ 414 w 623"/>
                <a:gd name="T17" fmla="*/ 150 h 156"/>
                <a:gd name="T18" fmla="*/ 318 w 623"/>
                <a:gd name="T19" fmla="*/ 156 h 156"/>
                <a:gd name="T20" fmla="*/ 215 w 623"/>
                <a:gd name="T21" fmla="*/ 156 h 156"/>
                <a:gd name="T22" fmla="*/ 108 w 623"/>
                <a:gd name="T23" fmla="*/ 150 h 156"/>
                <a:gd name="T24" fmla="*/ 0 w 623"/>
                <a:gd name="T25" fmla="*/ 132 h 156"/>
                <a:gd name="T26" fmla="*/ 6 w 623"/>
                <a:gd name="T27" fmla="*/ 18 h 156"/>
                <a:gd name="T28" fmla="*/ 6 w 623"/>
                <a:gd name="T29" fmla="*/ 18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9" name="Freeform 13"/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>
                <a:gd name="T0" fmla="*/ 754 w 993"/>
                <a:gd name="T1" fmla="*/ 6 h 126"/>
                <a:gd name="T2" fmla="*/ 652 w 993"/>
                <a:gd name="T3" fmla="*/ 6 h 126"/>
                <a:gd name="T4" fmla="*/ 563 w 993"/>
                <a:gd name="T5" fmla="*/ 6 h 126"/>
                <a:gd name="T6" fmla="*/ 479 w 993"/>
                <a:gd name="T7" fmla="*/ 6 h 126"/>
                <a:gd name="T8" fmla="*/ 401 w 993"/>
                <a:gd name="T9" fmla="*/ 6 h 126"/>
                <a:gd name="T10" fmla="*/ 335 w 993"/>
                <a:gd name="T11" fmla="*/ 0 h 126"/>
                <a:gd name="T12" fmla="*/ 276 w 993"/>
                <a:gd name="T13" fmla="*/ 0 h 126"/>
                <a:gd name="T14" fmla="*/ 222 w 993"/>
                <a:gd name="T15" fmla="*/ 0 h 126"/>
                <a:gd name="T16" fmla="*/ 180 w 993"/>
                <a:gd name="T17" fmla="*/ 6 h 126"/>
                <a:gd name="T18" fmla="*/ 138 w 993"/>
                <a:gd name="T19" fmla="*/ 6 h 126"/>
                <a:gd name="T20" fmla="*/ 108 w 993"/>
                <a:gd name="T21" fmla="*/ 6 h 126"/>
                <a:gd name="T22" fmla="*/ 54 w 993"/>
                <a:gd name="T23" fmla="*/ 6 h 126"/>
                <a:gd name="T24" fmla="*/ 24 w 993"/>
                <a:gd name="T25" fmla="*/ 12 h 126"/>
                <a:gd name="T26" fmla="*/ 6 w 993"/>
                <a:gd name="T27" fmla="*/ 18 h 126"/>
                <a:gd name="T28" fmla="*/ 0 w 993"/>
                <a:gd name="T29" fmla="*/ 24 h 126"/>
                <a:gd name="T30" fmla="*/ 12 w 993"/>
                <a:gd name="T31" fmla="*/ 42 h 126"/>
                <a:gd name="T32" fmla="*/ 18 w 993"/>
                <a:gd name="T33" fmla="*/ 48 h 126"/>
                <a:gd name="T34" fmla="*/ 30 w 993"/>
                <a:gd name="T35" fmla="*/ 54 h 126"/>
                <a:gd name="T36" fmla="*/ 60 w 993"/>
                <a:gd name="T37" fmla="*/ 60 h 126"/>
                <a:gd name="T38" fmla="*/ 90 w 993"/>
                <a:gd name="T39" fmla="*/ 72 h 126"/>
                <a:gd name="T40" fmla="*/ 144 w 993"/>
                <a:gd name="T41" fmla="*/ 84 h 126"/>
                <a:gd name="T42" fmla="*/ 210 w 993"/>
                <a:gd name="T43" fmla="*/ 90 h 126"/>
                <a:gd name="T44" fmla="*/ 293 w 993"/>
                <a:gd name="T45" fmla="*/ 102 h 126"/>
                <a:gd name="T46" fmla="*/ 389 w 993"/>
                <a:gd name="T47" fmla="*/ 108 h 126"/>
                <a:gd name="T48" fmla="*/ 503 w 993"/>
                <a:gd name="T49" fmla="*/ 120 h 126"/>
                <a:gd name="T50" fmla="*/ 622 w 993"/>
                <a:gd name="T51" fmla="*/ 120 h 126"/>
                <a:gd name="T52" fmla="*/ 754 w 993"/>
                <a:gd name="T53" fmla="*/ 126 h 126"/>
                <a:gd name="T54" fmla="*/ 873 w 993"/>
                <a:gd name="T55" fmla="*/ 126 h 126"/>
                <a:gd name="T56" fmla="*/ 993 w 993"/>
                <a:gd name="T57" fmla="*/ 126 h 126"/>
                <a:gd name="T58" fmla="*/ 993 w 993"/>
                <a:gd name="T59" fmla="*/ 12 h 126"/>
                <a:gd name="T60" fmla="*/ 879 w 993"/>
                <a:gd name="T61" fmla="*/ 12 h 126"/>
                <a:gd name="T62" fmla="*/ 754 w 993"/>
                <a:gd name="T63" fmla="*/ 6 h 126"/>
                <a:gd name="T64" fmla="*/ 754 w 993"/>
                <a:gd name="T65" fmla="*/ 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0" name="Freeform 14"/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>
                <a:gd name="T0" fmla="*/ 0 w 969"/>
                <a:gd name="T1" fmla="*/ 0 h 245"/>
                <a:gd name="T2" fmla="*/ 24 w 969"/>
                <a:gd name="T3" fmla="*/ 54 h 245"/>
                <a:gd name="T4" fmla="*/ 66 w 969"/>
                <a:gd name="T5" fmla="*/ 96 h 245"/>
                <a:gd name="T6" fmla="*/ 120 w 969"/>
                <a:gd name="T7" fmla="*/ 137 h 245"/>
                <a:gd name="T8" fmla="*/ 198 w 969"/>
                <a:gd name="T9" fmla="*/ 173 h 245"/>
                <a:gd name="T10" fmla="*/ 293 w 969"/>
                <a:gd name="T11" fmla="*/ 203 h 245"/>
                <a:gd name="T12" fmla="*/ 353 w 969"/>
                <a:gd name="T13" fmla="*/ 215 h 245"/>
                <a:gd name="T14" fmla="*/ 413 w 969"/>
                <a:gd name="T15" fmla="*/ 227 h 245"/>
                <a:gd name="T16" fmla="*/ 479 w 969"/>
                <a:gd name="T17" fmla="*/ 233 h 245"/>
                <a:gd name="T18" fmla="*/ 556 w 969"/>
                <a:gd name="T19" fmla="*/ 239 h 245"/>
                <a:gd name="T20" fmla="*/ 634 w 969"/>
                <a:gd name="T21" fmla="*/ 245 h 245"/>
                <a:gd name="T22" fmla="*/ 724 w 969"/>
                <a:gd name="T23" fmla="*/ 245 h 245"/>
                <a:gd name="T24" fmla="*/ 855 w 969"/>
                <a:gd name="T25" fmla="*/ 245 h 245"/>
                <a:gd name="T26" fmla="*/ 969 w 969"/>
                <a:gd name="T27" fmla="*/ 239 h 245"/>
                <a:gd name="T28" fmla="*/ 969 w 969"/>
                <a:gd name="T29" fmla="*/ 60 h 245"/>
                <a:gd name="T30" fmla="*/ 700 w 969"/>
                <a:gd name="T31" fmla="*/ 60 h 245"/>
                <a:gd name="T32" fmla="*/ 503 w 969"/>
                <a:gd name="T33" fmla="*/ 54 h 245"/>
                <a:gd name="T34" fmla="*/ 317 w 969"/>
                <a:gd name="T35" fmla="*/ 42 h 245"/>
                <a:gd name="T36" fmla="*/ 150 w 969"/>
                <a:gd name="T37" fmla="*/ 24 h 245"/>
                <a:gd name="T38" fmla="*/ 72 w 969"/>
                <a:gd name="T39" fmla="*/ 12 h 245"/>
                <a:gd name="T40" fmla="*/ 0 w 969"/>
                <a:gd name="T41" fmla="*/ 0 h 245"/>
                <a:gd name="T42" fmla="*/ 0 w 969"/>
                <a:gd name="T43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1" name="Freeform 15"/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>
                <a:gd name="T0" fmla="*/ 700 w 951"/>
                <a:gd name="T1" fmla="*/ 0 h 90"/>
                <a:gd name="T2" fmla="*/ 598 w 951"/>
                <a:gd name="T3" fmla="*/ 0 h 90"/>
                <a:gd name="T4" fmla="*/ 515 w 951"/>
                <a:gd name="T5" fmla="*/ 0 h 90"/>
                <a:gd name="T6" fmla="*/ 431 w 951"/>
                <a:gd name="T7" fmla="*/ 0 h 90"/>
                <a:gd name="T8" fmla="*/ 365 w 951"/>
                <a:gd name="T9" fmla="*/ 0 h 90"/>
                <a:gd name="T10" fmla="*/ 299 w 951"/>
                <a:gd name="T11" fmla="*/ 0 h 90"/>
                <a:gd name="T12" fmla="*/ 245 w 951"/>
                <a:gd name="T13" fmla="*/ 0 h 90"/>
                <a:gd name="T14" fmla="*/ 198 w 951"/>
                <a:gd name="T15" fmla="*/ 0 h 90"/>
                <a:gd name="T16" fmla="*/ 162 w 951"/>
                <a:gd name="T17" fmla="*/ 0 h 90"/>
                <a:gd name="T18" fmla="*/ 126 w 951"/>
                <a:gd name="T19" fmla="*/ 6 h 90"/>
                <a:gd name="T20" fmla="*/ 96 w 951"/>
                <a:gd name="T21" fmla="*/ 6 h 90"/>
                <a:gd name="T22" fmla="*/ 54 w 951"/>
                <a:gd name="T23" fmla="*/ 12 h 90"/>
                <a:gd name="T24" fmla="*/ 30 w 951"/>
                <a:gd name="T25" fmla="*/ 12 h 90"/>
                <a:gd name="T26" fmla="*/ 12 w 951"/>
                <a:gd name="T27" fmla="*/ 18 h 90"/>
                <a:gd name="T28" fmla="*/ 6 w 951"/>
                <a:gd name="T29" fmla="*/ 18 h 90"/>
                <a:gd name="T30" fmla="*/ 0 w 951"/>
                <a:gd name="T31" fmla="*/ 24 h 90"/>
                <a:gd name="T32" fmla="*/ 6 w 951"/>
                <a:gd name="T33" fmla="*/ 30 h 90"/>
                <a:gd name="T34" fmla="*/ 24 w 951"/>
                <a:gd name="T35" fmla="*/ 36 h 90"/>
                <a:gd name="T36" fmla="*/ 54 w 951"/>
                <a:gd name="T37" fmla="*/ 42 h 90"/>
                <a:gd name="T38" fmla="*/ 102 w 951"/>
                <a:gd name="T39" fmla="*/ 54 h 90"/>
                <a:gd name="T40" fmla="*/ 168 w 951"/>
                <a:gd name="T41" fmla="*/ 60 h 90"/>
                <a:gd name="T42" fmla="*/ 251 w 951"/>
                <a:gd name="T43" fmla="*/ 66 h 90"/>
                <a:gd name="T44" fmla="*/ 341 w 951"/>
                <a:gd name="T45" fmla="*/ 78 h 90"/>
                <a:gd name="T46" fmla="*/ 449 w 951"/>
                <a:gd name="T47" fmla="*/ 84 h 90"/>
                <a:gd name="T48" fmla="*/ 568 w 951"/>
                <a:gd name="T49" fmla="*/ 84 h 90"/>
                <a:gd name="T50" fmla="*/ 694 w 951"/>
                <a:gd name="T51" fmla="*/ 90 h 90"/>
                <a:gd name="T52" fmla="*/ 825 w 951"/>
                <a:gd name="T53" fmla="*/ 90 h 90"/>
                <a:gd name="T54" fmla="*/ 951 w 951"/>
                <a:gd name="T55" fmla="*/ 90 h 90"/>
                <a:gd name="T56" fmla="*/ 951 w 951"/>
                <a:gd name="T57" fmla="*/ 6 h 90"/>
                <a:gd name="T58" fmla="*/ 831 w 951"/>
                <a:gd name="T59" fmla="*/ 6 h 90"/>
                <a:gd name="T60" fmla="*/ 772 w 951"/>
                <a:gd name="T61" fmla="*/ 6 h 90"/>
                <a:gd name="T62" fmla="*/ 700 w 951"/>
                <a:gd name="T63" fmla="*/ 0 h 90"/>
                <a:gd name="T64" fmla="*/ 700 w 951"/>
                <a:gd name="T65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2" name="Freeform 16"/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>
                <a:gd name="T0" fmla="*/ 102 w 102"/>
                <a:gd name="T1" fmla="*/ 0 h 155"/>
                <a:gd name="T2" fmla="*/ 0 w 102"/>
                <a:gd name="T3" fmla="*/ 12 h 155"/>
                <a:gd name="T4" fmla="*/ 30 w 102"/>
                <a:gd name="T5" fmla="*/ 72 h 155"/>
                <a:gd name="T6" fmla="*/ 30 w 102"/>
                <a:gd name="T7" fmla="*/ 155 h 155"/>
                <a:gd name="T8" fmla="*/ 72 w 102"/>
                <a:gd name="T9" fmla="*/ 155 h 155"/>
                <a:gd name="T10" fmla="*/ 72 w 102"/>
                <a:gd name="T11" fmla="*/ 66 h 155"/>
                <a:gd name="T12" fmla="*/ 102 w 102"/>
                <a:gd name="T13" fmla="*/ 0 h 155"/>
                <a:gd name="T14" fmla="*/ 102 w 102"/>
                <a:gd name="T1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3" name="Freeform 17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>
                <a:gd name="T0" fmla="*/ 48 w 90"/>
                <a:gd name="T1" fmla="*/ 96 h 96"/>
                <a:gd name="T2" fmla="*/ 72 w 90"/>
                <a:gd name="T3" fmla="*/ 72 h 96"/>
                <a:gd name="T4" fmla="*/ 84 w 90"/>
                <a:gd name="T5" fmla="*/ 48 h 96"/>
                <a:gd name="T6" fmla="*/ 90 w 90"/>
                <a:gd name="T7" fmla="*/ 36 h 96"/>
                <a:gd name="T8" fmla="*/ 84 w 90"/>
                <a:gd name="T9" fmla="*/ 24 h 96"/>
                <a:gd name="T10" fmla="*/ 66 w 90"/>
                <a:gd name="T11" fmla="*/ 6 h 96"/>
                <a:gd name="T12" fmla="*/ 42 w 90"/>
                <a:gd name="T13" fmla="*/ 0 h 96"/>
                <a:gd name="T14" fmla="*/ 24 w 90"/>
                <a:gd name="T15" fmla="*/ 0 h 96"/>
                <a:gd name="T16" fmla="*/ 12 w 90"/>
                <a:gd name="T17" fmla="*/ 12 h 96"/>
                <a:gd name="T18" fmla="*/ 6 w 90"/>
                <a:gd name="T19" fmla="*/ 24 h 96"/>
                <a:gd name="T20" fmla="*/ 0 w 90"/>
                <a:gd name="T21" fmla="*/ 36 h 96"/>
                <a:gd name="T22" fmla="*/ 12 w 90"/>
                <a:gd name="T23" fmla="*/ 66 h 96"/>
                <a:gd name="T24" fmla="*/ 30 w 90"/>
                <a:gd name="T25" fmla="*/ 84 h 96"/>
                <a:gd name="T26" fmla="*/ 48 w 90"/>
                <a:gd name="T27" fmla="*/ 96 h 96"/>
                <a:gd name="T28" fmla="*/ 48 w 90"/>
                <a:gd name="T29" fmla="*/ 96 h 96"/>
                <a:gd name="T30" fmla="*/ 48 w 90"/>
                <a:gd name="T31" fmla="*/ 12 h 96"/>
                <a:gd name="T32" fmla="*/ 66 w 90"/>
                <a:gd name="T33" fmla="*/ 18 h 96"/>
                <a:gd name="T34" fmla="*/ 72 w 90"/>
                <a:gd name="T35" fmla="*/ 24 h 96"/>
                <a:gd name="T36" fmla="*/ 72 w 90"/>
                <a:gd name="T37" fmla="*/ 36 h 96"/>
                <a:gd name="T38" fmla="*/ 72 w 90"/>
                <a:gd name="T39" fmla="*/ 48 h 96"/>
                <a:gd name="T40" fmla="*/ 54 w 90"/>
                <a:gd name="T41" fmla="*/ 66 h 96"/>
                <a:gd name="T42" fmla="*/ 48 w 90"/>
                <a:gd name="T43" fmla="*/ 78 h 96"/>
                <a:gd name="T44" fmla="*/ 30 w 90"/>
                <a:gd name="T45" fmla="*/ 66 h 96"/>
                <a:gd name="T46" fmla="*/ 24 w 90"/>
                <a:gd name="T47" fmla="*/ 48 h 96"/>
                <a:gd name="T48" fmla="*/ 18 w 90"/>
                <a:gd name="T49" fmla="*/ 30 h 96"/>
                <a:gd name="T50" fmla="*/ 30 w 90"/>
                <a:gd name="T51" fmla="*/ 12 h 96"/>
                <a:gd name="T52" fmla="*/ 48 w 90"/>
                <a:gd name="T53" fmla="*/ 12 h 96"/>
                <a:gd name="T54" fmla="*/ 48 w 90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4" name="Freeform 18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>
                <a:gd name="T0" fmla="*/ 0 w 90"/>
                <a:gd name="T1" fmla="*/ 90 h 108"/>
                <a:gd name="T2" fmla="*/ 12 w 90"/>
                <a:gd name="T3" fmla="*/ 102 h 108"/>
                <a:gd name="T4" fmla="*/ 24 w 90"/>
                <a:gd name="T5" fmla="*/ 108 h 108"/>
                <a:gd name="T6" fmla="*/ 54 w 90"/>
                <a:gd name="T7" fmla="*/ 108 h 108"/>
                <a:gd name="T8" fmla="*/ 78 w 90"/>
                <a:gd name="T9" fmla="*/ 96 h 108"/>
                <a:gd name="T10" fmla="*/ 90 w 90"/>
                <a:gd name="T11" fmla="*/ 72 h 108"/>
                <a:gd name="T12" fmla="*/ 84 w 90"/>
                <a:gd name="T13" fmla="*/ 42 h 108"/>
                <a:gd name="T14" fmla="*/ 66 w 90"/>
                <a:gd name="T15" fmla="*/ 24 h 108"/>
                <a:gd name="T16" fmla="*/ 54 w 90"/>
                <a:gd name="T17" fmla="*/ 12 h 108"/>
                <a:gd name="T18" fmla="*/ 48 w 90"/>
                <a:gd name="T19" fmla="*/ 6 h 108"/>
                <a:gd name="T20" fmla="*/ 48 w 90"/>
                <a:gd name="T21" fmla="*/ 6 h 108"/>
                <a:gd name="T22" fmla="*/ 48 w 90"/>
                <a:gd name="T23" fmla="*/ 0 h 108"/>
                <a:gd name="T24" fmla="*/ 24 w 90"/>
                <a:gd name="T25" fmla="*/ 24 h 108"/>
                <a:gd name="T26" fmla="*/ 6 w 90"/>
                <a:gd name="T27" fmla="*/ 48 h 108"/>
                <a:gd name="T28" fmla="*/ 0 w 90"/>
                <a:gd name="T29" fmla="*/ 66 h 108"/>
                <a:gd name="T30" fmla="*/ 0 w 90"/>
                <a:gd name="T31" fmla="*/ 90 h 108"/>
                <a:gd name="T32" fmla="*/ 0 w 90"/>
                <a:gd name="T33" fmla="*/ 90 h 108"/>
                <a:gd name="T34" fmla="*/ 12 w 90"/>
                <a:gd name="T35" fmla="*/ 66 h 108"/>
                <a:gd name="T36" fmla="*/ 18 w 90"/>
                <a:gd name="T37" fmla="*/ 48 h 108"/>
                <a:gd name="T38" fmla="*/ 30 w 90"/>
                <a:gd name="T39" fmla="*/ 36 h 108"/>
                <a:gd name="T40" fmla="*/ 42 w 90"/>
                <a:gd name="T41" fmla="*/ 24 h 108"/>
                <a:gd name="T42" fmla="*/ 48 w 90"/>
                <a:gd name="T43" fmla="*/ 18 h 108"/>
                <a:gd name="T44" fmla="*/ 66 w 90"/>
                <a:gd name="T45" fmla="*/ 30 h 108"/>
                <a:gd name="T46" fmla="*/ 72 w 90"/>
                <a:gd name="T47" fmla="*/ 48 h 108"/>
                <a:gd name="T48" fmla="*/ 78 w 90"/>
                <a:gd name="T49" fmla="*/ 72 h 108"/>
                <a:gd name="T50" fmla="*/ 78 w 90"/>
                <a:gd name="T51" fmla="*/ 84 h 108"/>
                <a:gd name="T52" fmla="*/ 66 w 90"/>
                <a:gd name="T53" fmla="*/ 96 h 108"/>
                <a:gd name="T54" fmla="*/ 42 w 90"/>
                <a:gd name="T55" fmla="*/ 102 h 108"/>
                <a:gd name="T56" fmla="*/ 30 w 90"/>
                <a:gd name="T57" fmla="*/ 96 h 108"/>
                <a:gd name="T58" fmla="*/ 18 w 90"/>
                <a:gd name="T59" fmla="*/ 90 h 108"/>
                <a:gd name="T60" fmla="*/ 12 w 90"/>
                <a:gd name="T61" fmla="*/ 78 h 108"/>
                <a:gd name="T62" fmla="*/ 12 w 90"/>
                <a:gd name="T63" fmla="*/ 66 h 108"/>
                <a:gd name="T64" fmla="*/ 12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5" name="Freeform 19"/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>
                <a:gd name="T0" fmla="*/ 102 w 102"/>
                <a:gd name="T1" fmla="*/ 0 h 156"/>
                <a:gd name="T2" fmla="*/ 0 w 102"/>
                <a:gd name="T3" fmla="*/ 6 h 156"/>
                <a:gd name="T4" fmla="*/ 30 w 102"/>
                <a:gd name="T5" fmla="*/ 72 h 156"/>
                <a:gd name="T6" fmla="*/ 30 w 102"/>
                <a:gd name="T7" fmla="*/ 156 h 156"/>
                <a:gd name="T8" fmla="*/ 72 w 102"/>
                <a:gd name="T9" fmla="*/ 156 h 156"/>
                <a:gd name="T10" fmla="*/ 72 w 102"/>
                <a:gd name="T11" fmla="*/ 66 h 156"/>
                <a:gd name="T12" fmla="*/ 102 w 102"/>
                <a:gd name="T13" fmla="*/ 0 h 156"/>
                <a:gd name="T14" fmla="*/ 102 w 102"/>
                <a:gd name="T1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6" name="Freeform 20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>
                <a:gd name="T0" fmla="*/ 42 w 84"/>
                <a:gd name="T1" fmla="*/ 96 h 96"/>
                <a:gd name="T2" fmla="*/ 66 w 84"/>
                <a:gd name="T3" fmla="*/ 78 h 96"/>
                <a:gd name="T4" fmla="*/ 84 w 84"/>
                <a:gd name="T5" fmla="*/ 54 h 96"/>
                <a:gd name="T6" fmla="*/ 84 w 84"/>
                <a:gd name="T7" fmla="*/ 30 h 96"/>
                <a:gd name="T8" fmla="*/ 66 w 84"/>
                <a:gd name="T9" fmla="*/ 6 h 96"/>
                <a:gd name="T10" fmla="*/ 42 w 84"/>
                <a:gd name="T11" fmla="*/ 0 h 96"/>
                <a:gd name="T12" fmla="*/ 24 w 84"/>
                <a:gd name="T13" fmla="*/ 6 h 96"/>
                <a:gd name="T14" fmla="*/ 12 w 84"/>
                <a:gd name="T15" fmla="*/ 18 h 96"/>
                <a:gd name="T16" fmla="*/ 6 w 84"/>
                <a:gd name="T17" fmla="*/ 30 h 96"/>
                <a:gd name="T18" fmla="*/ 0 w 84"/>
                <a:gd name="T19" fmla="*/ 42 h 96"/>
                <a:gd name="T20" fmla="*/ 12 w 84"/>
                <a:gd name="T21" fmla="*/ 66 h 96"/>
                <a:gd name="T22" fmla="*/ 30 w 84"/>
                <a:gd name="T23" fmla="*/ 84 h 96"/>
                <a:gd name="T24" fmla="*/ 42 w 84"/>
                <a:gd name="T25" fmla="*/ 96 h 96"/>
                <a:gd name="T26" fmla="*/ 42 w 84"/>
                <a:gd name="T27" fmla="*/ 96 h 96"/>
                <a:gd name="T28" fmla="*/ 48 w 84"/>
                <a:gd name="T29" fmla="*/ 12 h 96"/>
                <a:gd name="T30" fmla="*/ 66 w 84"/>
                <a:gd name="T31" fmla="*/ 18 h 96"/>
                <a:gd name="T32" fmla="*/ 72 w 84"/>
                <a:gd name="T33" fmla="*/ 30 h 96"/>
                <a:gd name="T34" fmla="*/ 72 w 84"/>
                <a:gd name="T35" fmla="*/ 42 h 96"/>
                <a:gd name="T36" fmla="*/ 66 w 84"/>
                <a:gd name="T37" fmla="*/ 54 h 96"/>
                <a:gd name="T38" fmla="*/ 54 w 84"/>
                <a:gd name="T39" fmla="*/ 72 h 96"/>
                <a:gd name="T40" fmla="*/ 42 w 84"/>
                <a:gd name="T41" fmla="*/ 84 h 96"/>
                <a:gd name="T42" fmla="*/ 42 w 84"/>
                <a:gd name="T43" fmla="*/ 84 h 96"/>
                <a:gd name="T44" fmla="*/ 30 w 84"/>
                <a:gd name="T45" fmla="*/ 72 h 96"/>
                <a:gd name="T46" fmla="*/ 18 w 84"/>
                <a:gd name="T47" fmla="*/ 54 h 96"/>
                <a:gd name="T48" fmla="*/ 18 w 84"/>
                <a:gd name="T49" fmla="*/ 30 h 96"/>
                <a:gd name="T50" fmla="*/ 30 w 84"/>
                <a:gd name="T51" fmla="*/ 18 h 96"/>
                <a:gd name="T52" fmla="*/ 48 w 84"/>
                <a:gd name="T53" fmla="*/ 12 h 96"/>
                <a:gd name="T54" fmla="*/ 48 w 84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7" name="Freeform 21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>
                <a:gd name="T0" fmla="*/ 6 w 90"/>
                <a:gd name="T1" fmla="*/ 90 h 108"/>
                <a:gd name="T2" fmla="*/ 18 w 90"/>
                <a:gd name="T3" fmla="*/ 102 h 108"/>
                <a:gd name="T4" fmla="*/ 30 w 90"/>
                <a:gd name="T5" fmla="*/ 108 h 108"/>
                <a:gd name="T6" fmla="*/ 60 w 90"/>
                <a:gd name="T7" fmla="*/ 108 h 108"/>
                <a:gd name="T8" fmla="*/ 84 w 90"/>
                <a:gd name="T9" fmla="*/ 96 h 108"/>
                <a:gd name="T10" fmla="*/ 90 w 90"/>
                <a:gd name="T11" fmla="*/ 84 h 108"/>
                <a:gd name="T12" fmla="*/ 90 w 90"/>
                <a:gd name="T13" fmla="*/ 66 h 108"/>
                <a:gd name="T14" fmla="*/ 84 w 90"/>
                <a:gd name="T15" fmla="*/ 36 h 108"/>
                <a:gd name="T16" fmla="*/ 72 w 90"/>
                <a:gd name="T17" fmla="*/ 18 h 108"/>
                <a:gd name="T18" fmla="*/ 60 w 90"/>
                <a:gd name="T19" fmla="*/ 6 h 108"/>
                <a:gd name="T20" fmla="*/ 54 w 90"/>
                <a:gd name="T21" fmla="*/ 0 h 108"/>
                <a:gd name="T22" fmla="*/ 54 w 90"/>
                <a:gd name="T23" fmla="*/ 0 h 108"/>
                <a:gd name="T24" fmla="*/ 48 w 90"/>
                <a:gd name="T25" fmla="*/ 0 h 108"/>
                <a:gd name="T26" fmla="*/ 24 w 90"/>
                <a:gd name="T27" fmla="*/ 24 h 108"/>
                <a:gd name="T28" fmla="*/ 12 w 90"/>
                <a:gd name="T29" fmla="*/ 48 h 108"/>
                <a:gd name="T30" fmla="*/ 0 w 90"/>
                <a:gd name="T31" fmla="*/ 66 h 108"/>
                <a:gd name="T32" fmla="*/ 6 w 90"/>
                <a:gd name="T33" fmla="*/ 90 h 108"/>
                <a:gd name="T34" fmla="*/ 6 w 90"/>
                <a:gd name="T35" fmla="*/ 90 h 108"/>
                <a:gd name="T36" fmla="*/ 18 w 90"/>
                <a:gd name="T37" fmla="*/ 66 h 108"/>
                <a:gd name="T38" fmla="*/ 24 w 90"/>
                <a:gd name="T39" fmla="*/ 48 h 108"/>
                <a:gd name="T40" fmla="*/ 36 w 90"/>
                <a:gd name="T41" fmla="*/ 30 h 108"/>
                <a:gd name="T42" fmla="*/ 42 w 90"/>
                <a:gd name="T43" fmla="*/ 18 h 108"/>
                <a:gd name="T44" fmla="*/ 48 w 90"/>
                <a:gd name="T45" fmla="*/ 12 h 108"/>
                <a:gd name="T46" fmla="*/ 78 w 90"/>
                <a:gd name="T47" fmla="*/ 42 h 108"/>
                <a:gd name="T48" fmla="*/ 84 w 90"/>
                <a:gd name="T49" fmla="*/ 66 h 108"/>
                <a:gd name="T50" fmla="*/ 66 w 90"/>
                <a:gd name="T51" fmla="*/ 90 h 108"/>
                <a:gd name="T52" fmla="*/ 54 w 90"/>
                <a:gd name="T53" fmla="*/ 96 h 108"/>
                <a:gd name="T54" fmla="*/ 42 w 90"/>
                <a:gd name="T55" fmla="*/ 96 h 108"/>
                <a:gd name="T56" fmla="*/ 30 w 90"/>
                <a:gd name="T57" fmla="*/ 96 h 108"/>
                <a:gd name="T58" fmla="*/ 24 w 90"/>
                <a:gd name="T59" fmla="*/ 84 h 108"/>
                <a:gd name="T60" fmla="*/ 18 w 90"/>
                <a:gd name="T61" fmla="*/ 78 h 108"/>
                <a:gd name="T62" fmla="*/ 18 w 90"/>
                <a:gd name="T63" fmla="*/ 66 h 108"/>
                <a:gd name="T64" fmla="*/ 18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8" name="Freeform 22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>
                <a:gd name="T0" fmla="*/ 30 w 66"/>
                <a:gd name="T1" fmla="*/ 96 h 96"/>
                <a:gd name="T2" fmla="*/ 54 w 66"/>
                <a:gd name="T3" fmla="*/ 72 h 96"/>
                <a:gd name="T4" fmla="*/ 66 w 66"/>
                <a:gd name="T5" fmla="*/ 48 h 96"/>
                <a:gd name="T6" fmla="*/ 66 w 66"/>
                <a:gd name="T7" fmla="*/ 24 h 96"/>
                <a:gd name="T8" fmla="*/ 54 w 66"/>
                <a:gd name="T9" fmla="*/ 6 h 96"/>
                <a:gd name="T10" fmla="*/ 30 w 66"/>
                <a:gd name="T11" fmla="*/ 0 h 96"/>
                <a:gd name="T12" fmla="*/ 18 w 66"/>
                <a:gd name="T13" fmla="*/ 0 h 96"/>
                <a:gd name="T14" fmla="*/ 6 w 66"/>
                <a:gd name="T15" fmla="*/ 12 h 96"/>
                <a:gd name="T16" fmla="*/ 0 w 66"/>
                <a:gd name="T17" fmla="*/ 36 h 96"/>
                <a:gd name="T18" fmla="*/ 6 w 66"/>
                <a:gd name="T19" fmla="*/ 60 h 96"/>
                <a:gd name="T20" fmla="*/ 18 w 66"/>
                <a:gd name="T21" fmla="*/ 84 h 96"/>
                <a:gd name="T22" fmla="*/ 30 w 66"/>
                <a:gd name="T23" fmla="*/ 96 h 96"/>
                <a:gd name="T24" fmla="*/ 30 w 66"/>
                <a:gd name="T25" fmla="*/ 96 h 96"/>
                <a:gd name="T26" fmla="*/ 30 w 66"/>
                <a:gd name="T27" fmla="*/ 12 h 96"/>
                <a:gd name="T28" fmla="*/ 48 w 66"/>
                <a:gd name="T29" fmla="*/ 18 h 96"/>
                <a:gd name="T30" fmla="*/ 54 w 66"/>
                <a:gd name="T31" fmla="*/ 24 h 96"/>
                <a:gd name="T32" fmla="*/ 54 w 66"/>
                <a:gd name="T33" fmla="*/ 36 h 96"/>
                <a:gd name="T34" fmla="*/ 48 w 66"/>
                <a:gd name="T35" fmla="*/ 48 h 96"/>
                <a:gd name="T36" fmla="*/ 36 w 66"/>
                <a:gd name="T37" fmla="*/ 66 h 96"/>
                <a:gd name="T38" fmla="*/ 30 w 66"/>
                <a:gd name="T39" fmla="*/ 78 h 96"/>
                <a:gd name="T40" fmla="*/ 18 w 66"/>
                <a:gd name="T41" fmla="*/ 66 h 96"/>
                <a:gd name="T42" fmla="*/ 12 w 66"/>
                <a:gd name="T43" fmla="*/ 48 h 96"/>
                <a:gd name="T44" fmla="*/ 6 w 66"/>
                <a:gd name="T45" fmla="*/ 30 h 96"/>
                <a:gd name="T46" fmla="*/ 18 w 66"/>
                <a:gd name="T47" fmla="*/ 12 h 96"/>
                <a:gd name="T48" fmla="*/ 30 w 66"/>
                <a:gd name="T49" fmla="*/ 12 h 96"/>
                <a:gd name="T50" fmla="*/ 30 w 66"/>
                <a:gd name="T51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9" name="Freeform 23"/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>
                <a:gd name="T0" fmla="*/ 2577 w 2594"/>
                <a:gd name="T1" fmla="*/ 0 h 444"/>
                <a:gd name="T2" fmla="*/ 2594 w 2594"/>
                <a:gd name="T3" fmla="*/ 72 h 444"/>
                <a:gd name="T4" fmla="*/ 6 w 2594"/>
                <a:gd name="T5" fmla="*/ 444 h 444"/>
                <a:gd name="T6" fmla="*/ 0 w 2594"/>
                <a:gd name="T7" fmla="*/ 396 h 444"/>
                <a:gd name="T8" fmla="*/ 1225 w 2594"/>
                <a:gd name="T9" fmla="*/ 96 h 444"/>
                <a:gd name="T10" fmla="*/ 1351 w 2594"/>
                <a:gd name="T11" fmla="*/ 78 h 444"/>
                <a:gd name="T12" fmla="*/ 2577 w 2594"/>
                <a:gd name="T13" fmla="*/ 0 h 444"/>
                <a:gd name="T14" fmla="*/ 2577 w 2594"/>
                <a:gd name="T15" fmla="*/ 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0" name="Freeform 24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>
                <a:gd name="T0" fmla="*/ 36 w 84"/>
                <a:gd name="T1" fmla="*/ 95 h 95"/>
                <a:gd name="T2" fmla="*/ 60 w 84"/>
                <a:gd name="T3" fmla="*/ 77 h 95"/>
                <a:gd name="T4" fmla="*/ 78 w 84"/>
                <a:gd name="T5" fmla="*/ 53 h 95"/>
                <a:gd name="T6" fmla="*/ 84 w 84"/>
                <a:gd name="T7" fmla="*/ 42 h 95"/>
                <a:gd name="T8" fmla="*/ 84 w 84"/>
                <a:gd name="T9" fmla="*/ 30 h 95"/>
                <a:gd name="T10" fmla="*/ 72 w 84"/>
                <a:gd name="T11" fmla="*/ 6 h 95"/>
                <a:gd name="T12" fmla="*/ 42 w 84"/>
                <a:gd name="T13" fmla="*/ 0 h 95"/>
                <a:gd name="T14" fmla="*/ 30 w 84"/>
                <a:gd name="T15" fmla="*/ 0 h 95"/>
                <a:gd name="T16" fmla="*/ 12 w 84"/>
                <a:gd name="T17" fmla="*/ 12 h 95"/>
                <a:gd name="T18" fmla="*/ 0 w 84"/>
                <a:gd name="T19" fmla="*/ 24 h 95"/>
                <a:gd name="T20" fmla="*/ 0 w 84"/>
                <a:gd name="T21" fmla="*/ 36 h 95"/>
                <a:gd name="T22" fmla="*/ 6 w 84"/>
                <a:gd name="T23" fmla="*/ 59 h 95"/>
                <a:gd name="T24" fmla="*/ 24 w 84"/>
                <a:gd name="T25" fmla="*/ 83 h 95"/>
                <a:gd name="T26" fmla="*/ 36 w 84"/>
                <a:gd name="T27" fmla="*/ 95 h 95"/>
                <a:gd name="T28" fmla="*/ 36 w 84"/>
                <a:gd name="T29" fmla="*/ 95 h 95"/>
                <a:gd name="T30" fmla="*/ 48 w 84"/>
                <a:gd name="T31" fmla="*/ 12 h 95"/>
                <a:gd name="T32" fmla="*/ 66 w 84"/>
                <a:gd name="T33" fmla="*/ 18 h 95"/>
                <a:gd name="T34" fmla="*/ 72 w 84"/>
                <a:gd name="T35" fmla="*/ 30 h 95"/>
                <a:gd name="T36" fmla="*/ 72 w 84"/>
                <a:gd name="T37" fmla="*/ 42 h 95"/>
                <a:gd name="T38" fmla="*/ 66 w 84"/>
                <a:gd name="T39" fmla="*/ 53 h 95"/>
                <a:gd name="T40" fmla="*/ 48 w 84"/>
                <a:gd name="T41" fmla="*/ 71 h 95"/>
                <a:gd name="T42" fmla="*/ 42 w 84"/>
                <a:gd name="T43" fmla="*/ 77 h 95"/>
                <a:gd name="T44" fmla="*/ 36 w 84"/>
                <a:gd name="T45" fmla="*/ 77 h 95"/>
                <a:gd name="T46" fmla="*/ 24 w 84"/>
                <a:gd name="T47" fmla="*/ 65 h 95"/>
                <a:gd name="T48" fmla="*/ 18 w 84"/>
                <a:gd name="T49" fmla="*/ 48 h 95"/>
                <a:gd name="T50" fmla="*/ 18 w 84"/>
                <a:gd name="T51" fmla="*/ 30 h 95"/>
                <a:gd name="T52" fmla="*/ 30 w 84"/>
                <a:gd name="T53" fmla="*/ 12 h 95"/>
                <a:gd name="T54" fmla="*/ 48 w 84"/>
                <a:gd name="T55" fmla="*/ 12 h 95"/>
                <a:gd name="T56" fmla="*/ 48 w 84"/>
                <a:gd name="T57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1" name="Freeform 25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>
                <a:gd name="T0" fmla="*/ 12 w 90"/>
                <a:gd name="T1" fmla="*/ 96 h 108"/>
                <a:gd name="T2" fmla="*/ 24 w 90"/>
                <a:gd name="T3" fmla="*/ 108 h 108"/>
                <a:gd name="T4" fmla="*/ 42 w 90"/>
                <a:gd name="T5" fmla="*/ 108 h 108"/>
                <a:gd name="T6" fmla="*/ 66 w 90"/>
                <a:gd name="T7" fmla="*/ 102 h 108"/>
                <a:gd name="T8" fmla="*/ 84 w 90"/>
                <a:gd name="T9" fmla="*/ 78 h 108"/>
                <a:gd name="T10" fmla="*/ 90 w 90"/>
                <a:gd name="T11" fmla="*/ 66 h 108"/>
                <a:gd name="T12" fmla="*/ 84 w 90"/>
                <a:gd name="T13" fmla="*/ 48 h 108"/>
                <a:gd name="T14" fmla="*/ 66 w 90"/>
                <a:gd name="T15" fmla="*/ 24 h 108"/>
                <a:gd name="T16" fmla="*/ 48 w 90"/>
                <a:gd name="T17" fmla="*/ 12 h 108"/>
                <a:gd name="T18" fmla="*/ 36 w 90"/>
                <a:gd name="T19" fmla="*/ 0 h 108"/>
                <a:gd name="T20" fmla="*/ 30 w 90"/>
                <a:gd name="T21" fmla="*/ 0 h 108"/>
                <a:gd name="T22" fmla="*/ 30 w 90"/>
                <a:gd name="T23" fmla="*/ 0 h 108"/>
                <a:gd name="T24" fmla="*/ 24 w 90"/>
                <a:gd name="T25" fmla="*/ 0 h 108"/>
                <a:gd name="T26" fmla="*/ 12 w 90"/>
                <a:gd name="T27" fmla="*/ 30 h 108"/>
                <a:gd name="T28" fmla="*/ 0 w 90"/>
                <a:gd name="T29" fmla="*/ 54 h 108"/>
                <a:gd name="T30" fmla="*/ 0 w 90"/>
                <a:gd name="T31" fmla="*/ 78 h 108"/>
                <a:gd name="T32" fmla="*/ 12 w 90"/>
                <a:gd name="T33" fmla="*/ 96 h 108"/>
                <a:gd name="T34" fmla="*/ 12 w 90"/>
                <a:gd name="T35" fmla="*/ 96 h 108"/>
                <a:gd name="T36" fmla="*/ 12 w 90"/>
                <a:gd name="T37" fmla="*/ 72 h 108"/>
                <a:gd name="T38" fmla="*/ 18 w 90"/>
                <a:gd name="T39" fmla="*/ 54 h 108"/>
                <a:gd name="T40" fmla="*/ 24 w 90"/>
                <a:gd name="T41" fmla="*/ 36 h 108"/>
                <a:gd name="T42" fmla="*/ 30 w 90"/>
                <a:gd name="T43" fmla="*/ 18 h 108"/>
                <a:gd name="T44" fmla="*/ 30 w 90"/>
                <a:gd name="T45" fmla="*/ 12 h 108"/>
                <a:gd name="T46" fmla="*/ 48 w 90"/>
                <a:gd name="T47" fmla="*/ 24 h 108"/>
                <a:gd name="T48" fmla="*/ 66 w 90"/>
                <a:gd name="T49" fmla="*/ 36 h 108"/>
                <a:gd name="T50" fmla="*/ 78 w 90"/>
                <a:gd name="T51" fmla="*/ 54 h 108"/>
                <a:gd name="T52" fmla="*/ 78 w 90"/>
                <a:gd name="T53" fmla="*/ 72 h 108"/>
                <a:gd name="T54" fmla="*/ 72 w 90"/>
                <a:gd name="T55" fmla="*/ 84 h 108"/>
                <a:gd name="T56" fmla="*/ 48 w 90"/>
                <a:gd name="T57" fmla="*/ 96 h 108"/>
                <a:gd name="T58" fmla="*/ 36 w 90"/>
                <a:gd name="T59" fmla="*/ 96 h 108"/>
                <a:gd name="T60" fmla="*/ 24 w 90"/>
                <a:gd name="T61" fmla="*/ 90 h 108"/>
                <a:gd name="T62" fmla="*/ 18 w 90"/>
                <a:gd name="T63" fmla="*/ 84 h 108"/>
                <a:gd name="T64" fmla="*/ 12 w 90"/>
                <a:gd name="T65" fmla="*/ 72 h 108"/>
                <a:gd name="T66" fmla="*/ 12 w 90"/>
                <a:gd name="T67" fmla="*/ 7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2" name="Freeform 26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>
                <a:gd name="T0" fmla="*/ 71 w 71"/>
                <a:gd name="T1" fmla="*/ 90 h 90"/>
                <a:gd name="T2" fmla="*/ 71 w 71"/>
                <a:gd name="T3" fmla="*/ 60 h 90"/>
                <a:gd name="T4" fmla="*/ 71 w 71"/>
                <a:gd name="T5" fmla="*/ 36 h 90"/>
                <a:gd name="T6" fmla="*/ 60 w 71"/>
                <a:gd name="T7" fmla="*/ 12 h 90"/>
                <a:gd name="T8" fmla="*/ 36 w 71"/>
                <a:gd name="T9" fmla="*/ 0 h 90"/>
                <a:gd name="T10" fmla="*/ 12 w 71"/>
                <a:gd name="T11" fmla="*/ 12 h 90"/>
                <a:gd name="T12" fmla="*/ 0 w 71"/>
                <a:gd name="T13" fmla="*/ 36 h 90"/>
                <a:gd name="T14" fmla="*/ 6 w 71"/>
                <a:gd name="T15" fmla="*/ 60 h 90"/>
                <a:gd name="T16" fmla="*/ 30 w 71"/>
                <a:gd name="T17" fmla="*/ 78 h 90"/>
                <a:gd name="T18" fmla="*/ 54 w 71"/>
                <a:gd name="T19" fmla="*/ 90 h 90"/>
                <a:gd name="T20" fmla="*/ 71 w 71"/>
                <a:gd name="T21" fmla="*/ 90 h 90"/>
                <a:gd name="T22" fmla="*/ 71 w 71"/>
                <a:gd name="T23" fmla="*/ 90 h 90"/>
                <a:gd name="T24" fmla="*/ 24 w 71"/>
                <a:gd name="T25" fmla="*/ 18 h 90"/>
                <a:gd name="T26" fmla="*/ 42 w 71"/>
                <a:gd name="T27" fmla="*/ 18 h 90"/>
                <a:gd name="T28" fmla="*/ 54 w 71"/>
                <a:gd name="T29" fmla="*/ 18 h 90"/>
                <a:gd name="T30" fmla="*/ 60 w 71"/>
                <a:gd name="T31" fmla="*/ 42 h 90"/>
                <a:gd name="T32" fmla="*/ 60 w 71"/>
                <a:gd name="T33" fmla="*/ 66 h 90"/>
                <a:gd name="T34" fmla="*/ 60 w 71"/>
                <a:gd name="T35" fmla="*/ 72 h 90"/>
                <a:gd name="T36" fmla="*/ 60 w 71"/>
                <a:gd name="T37" fmla="*/ 78 h 90"/>
                <a:gd name="T38" fmla="*/ 42 w 71"/>
                <a:gd name="T39" fmla="*/ 72 h 90"/>
                <a:gd name="T40" fmla="*/ 24 w 71"/>
                <a:gd name="T41" fmla="*/ 66 h 90"/>
                <a:gd name="T42" fmla="*/ 12 w 71"/>
                <a:gd name="T43" fmla="*/ 48 h 90"/>
                <a:gd name="T44" fmla="*/ 12 w 71"/>
                <a:gd name="T45" fmla="*/ 30 h 90"/>
                <a:gd name="T46" fmla="*/ 24 w 71"/>
                <a:gd name="T47" fmla="*/ 18 h 90"/>
                <a:gd name="T48" fmla="*/ 24 w 71"/>
                <a:gd name="T49" fmla="*/ 1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3" name="Oval 27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4" name="Oval 28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5" name="Oval 29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6" name="Freeform 30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>
                <a:gd name="T0" fmla="*/ 66 w 90"/>
                <a:gd name="T1" fmla="*/ 96 h 96"/>
                <a:gd name="T2" fmla="*/ 78 w 90"/>
                <a:gd name="T3" fmla="*/ 66 h 96"/>
                <a:gd name="T4" fmla="*/ 90 w 90"/>
                <a:gd name="T5" fmla="*/ 42 h 96"/>
                <a:gd name="T6" fmla="*/ 78 w 90"/>
                <a:gd name="T7" fmla="*/ 18 h 96"/>
                <a:gd name="T8" fmla="*/ 60 w 90"/>
                <a:gd name="T9" fmla="*/ 0 h 96"/>
                <a:gd name="T10" fmla="*/ 30 w 90"/>
                <a:gd name="T11" fmla="*/ 6 h 96"/>
                <a:gd name="T12" fmla="*/ 18 w 90"/>
                <a:gd name="T13" fmla="*/ 18 h 96"/>
                <a:gd name="T14" fmla="*/ 6 w 90"/>
                <a:gd name="T15" fmla="*/ 30 h 96"/>
                <a:gd name="T16" fmla="*/ 0 w 90"/>
                <a:gd name="T17" fmla="*/ 42 h 96"/>
                <a:gd name="T18" fmla="*/ 6 w 90"/>
                <a:gd name="T19" fmla="*/ 60 h 96"/>
                <a:gd name="T20" fmla="*/ 24 w 90"/>
                <a:gd name="T21" fmla="*/ 78 h 96"/>
                <a:gd name="T22" fmla="*/ 48 w 90"/>
                <a:gd name="T23" fmla="*/ 90 h 96"/>
                <a:gd name="T24" fmla="*/ 66 w 90"/>
                <a:gd name="T25" fmla="*/ 96 h 96"/>
                <a:gd name="T26" fmla="*/ 66 w 90"/>
                <a:gd name="T27" fmla="*/ 96 h 96"/>
                <a:gd name="T28" fmla="*/ 42 w 90"/>
                <a:gd name="T29" fmla="*/ 18 h 96"/>
                <a:gd name="T30" fmla="*/ 60 w 90"/>
                <a:gd name="T31" fmla="*/ 18 h 96"/>
                <a:gd name="T32" fmla="*/ 72 w 90"/>
                <a:gd name="T33" fmla="*/ 24 h 96"/>
                <a:gd name="T34" fmla="*/ 72 w 90"/>
                <a:gd name="T35" fmla="*/ 36 h 96"/>
                <a:gd name="T36" fmla="*/ 72 w 90"/>
                <a:gd name="T37" fmla="*/ 48 h 96"/>
                <a:gd name="T38" fmla="*/ 66 w 90"/>
                <a:gd name="T39" fmla="*/ 72 h 96"/>
                <a:gd name="T40" fmla="*/ 60 w 90"/>
                <a:gd name="T41" fmla="*/ 78 h 96"/>
                <a:gd name="T42" fmla="*/ 60 w 90"/>
                <a:gd name="T43" fmla="*/ 84 h 96"/>
                <a:gd name="T44" fmla="*/ 42 w 90"/>
                <a:gd name="T45" fmla="*/ 72 h 96"/>
                <a:gd name="T46" fmla="*/ 30 w 90"/>
                <a:gd name="T47" fmla="*/ 66 h 96"/>
                <a:gd name="T48" fmla="*/ 18 w 90"/>
                <a:gd name="T49" fmla="*/ 42 h 96"/>
                <a:gd name="T50" fmla="*/ 24 w 90"/>
                <a:gd name="T51" fmla="*/ 30 h 96"/>
                <a:gd name="T52" fmla="*/ 42 w 90"/>
                <a:gd name="T53" fmla="*/ 18 h 96"/>
                <a:gd name="T54" fmla="*/ 42 w 90"/>
                <a:gd name="T55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7" name="Freeform 31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>
                <a:gd name="T0" fmla="*/ 0 w 72"/>
                <a:gd name="T1" fmla="*/ 90 h 108"/>
                <a:gd name="T2" fmla="*/ 12 w 72"/>
                <a:gd name="T3" fmla="*/ 102 h 108"/>
                <a:gd name="T4" fmla="*/ 24 w 72"/>
                <a:gd name="T5" fmla="*/ 108 h 108"/>
                <a:gd name="T6" fmla="*/ 48 w 72"/>
                <a:gd name="T7" fmla="*/ 108 h 108"/>
                <a:gd name="T8" fmla="*/ 66 w 72"/>
                <a:gd name="T9" fmla="*/ 96 h 108"/>
                <a:gd name="T10" fmla="*/ 72 w 72"/>
                <a:gd name="T11" fmla="*/ 66 h 108"/>
                <a:gd name="T12" fmla="*/ 66 w 72"/>
                <a:gd name="T13" fmla="*/ 42 h 108"/>
                <a:gd name="T14" fmla="*/ 60 w 72"/>
                <a:gd name="T15" fmla="*/ 18 h 108"/>
                <a:gd name="T16" fmla="*/ 48 w 72"/>
                <a:gd name="T17" fmla="*/ 6 h 108"/>
                <a:gd name="T18" fmla="*/ 42 w 72"/>
                <a:gd name="T19" fmla="*/ 0 h 108"/>
                <a:gd name="T20" fmla="*/ 42 w 72"/>
                <a:gd name="T21" fmla="*/ 0 h 108"/>
                <a:gd name="T22" fmla="*/ 36 w 72"/>
                <a:gd name="T23" fmla="*/ 0 h 108"/>
                <a:gd name="T24" fmla="*/ 18 w 72"/>
                <a:gd name="T25" fmla="*/ 24 h 108"/>
                <a:gd name="T26" fmla="*/ 6 w 72"/>
                <a:gd name="T27" fmla="*/ 48 h 108"/>
                <a:gd name="T28" fmla="*/ 0 w 72"/>
                <a:gd name="T29" fmla="*/ 66 h 108"/>
                <a:gd name="T30" fmla="*/ 0 w 72"/>
                <a:gd name="T31" fmla="*/ 90 h 108"/>
                <a:gd name="T32" fmla="*/ 0 w 72"/>
                <a:gd name="T33" fmla="*/ 90 h 108"/>
                <a:gd name="T34" fmla="*/ 12 w 72"/>
                <a:gd name="T35" fmla="*/ 66 h 108"/>
                <a:gd name="T36" fmla="*/ 18 w 72"/>
                <a:gd name="T37" fmla="*/ 48 h 108"/>
                <a:gd name="T38" fmla="*/ 24 w 72"/>
                <a:gd name="T39" fmla="*/ 36 h 108"/>
                <a:gd name="T40" fmla="*/ 30 w 72"/>
                <a:gd name="T41" fmla="*/ 24 h 108"/>
                <a:gd name="T42" fmla="*/ 36 w 72"/>
                <a:gd name="T43" fmla="*/ 18 h 108"/>
                <a:gd name="T44" fmla="*/ 54 w 72"/>
                <a:gd name="T45" fmla="*/ 30 h 108"/>
                <a:gd name="T46" fmla="*/ 60 w 72"/>
                <a:gd name="T47" fmla="*/ 48 h 108"/>
                <a:gd name="T48" fmla="*/ 66 w 72"/>
                <a:gd name="T49" fmla="*/ 72 h 108"/>
                <a:gd name="T50" fmla="*/ 66 w 72"/>
                <a:gd name="T51" fmla="*/ 84 h 108"/>
                <a:gd name="T52" fmla="*/ 54 w 72"/>
                <a:gd name="T53" fmla="*/ 96 h 108"/>
                <a:gd name="T54" fmla="*/ 30 w 72"/>
                <a:gd name="T55" fmla="*/ 102 h 108"/>
                <a:gd name="T56" fmla="*/ 24 w 72"/>
                <a:gd name="T57" fmla="*/ 96 h 108"/>
                <a:gd name="T58" fmla="*/ 12 w 72"/>
                <a:gd name="T59" fmla="*/ 90 h 108"/>
                <a:gd name="T60" fmla="*/ 12 w 72"/>
                <a:gd name="T61" fmla="*/ 78 h 108"/>
                <a:gd name="T62" fmla="*/ 12 w 72"/>
                <a:gd name="T63" fmla="*/ 66 h 108"/>
                <a:gd name="T64" fmla="*/ 12 w 72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8" name="Rectangle 32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9" name="Rectangle 33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90" name="AutoShape 34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91" name="Freeform 35"/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>
                <a:gd name="T0" fmla="*/ 252 w 252"/>
                <a:gd name="T1" fmla="*/ 1576 h 1576"/>
                <a:gd name="T2" fmla="*/ 12 w 252"/>
                <a:gd name="T3" fmla="*/ 84 h 1576"/>
                <a:gd name="T4" fmla="*/ 12 w 252"/>
                <a:gd name="T5" fmla="*/ 60 h 1576"/>
                <a:gd name="T6" fmla="*/ 0 w 252"/>
                <a:gd name="T7" fmla="*/ 12 h 1576"/>
                <a:gd name="T8" fmla="*/ 72 w 252"/>
                <a:gd name="T9" fmla="*/ 0 h 1576"/>
                <a:gd name="T10" fmla="*/ 72 w 252"/>
                <a:gd name="T11" fmla="*/ 0 h 1576"/>
                <a:gd name="T12" fmla="*/ 78 w 252"/>
                <a:gd name="T13" fmla="*/ 48 h 1576"/>
                <a:gd name="T14" fmla="*/ 88 w 252"/>
                <a:gd name="T15" fmla="*/ 66 h 1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92" name="Freeform 36"/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>
                <a:gd name="T0" fmla="*/ 161 w 316"/>
                <a:gd name="T1" fmla="*/ 0 h 138"/>
                <a:gd name="T2" fmla="*/ 227 w 316"/>
                <a:gd name="T3" fmla="*/ 6 h 138"/>
                <a:gd name="T4" fmla="*/ 275 w 316"/>
                <a:gd name="T5" fmla="*/ 36 h 138"/>
                <a:gd name="T6" fmla="*/ 304 w 316"/>
                <a:gd name="T7" fmla="*/ 78 h 138"/>
                <a:gd name="T8" fmla="*/ 316 w 316"/>
                <a:gd name="T9" fmla="*/ 138 h 138"/>
                <a:gd name="T10" fmla="*/ 0 w 316"/>
                <a:gd name="T11" fmla="*/ 138 h 138"/>
                <a:gd name="T12" fmla="*/ 11 w 316"/>
                <a:gd name="T13" fmla="*/ 78 h 138"/>
                <a:gd name="T14" fmla="*/ 47 w 316"/>
                <a:gd name="T15" fmla="*/ 36 h 138"/>
                <a:gd name="T16" fmla="*/ 95 w 316"/>
                <a:gd name="T17" fmla="*/ 6 h 138"/>
                <a:gd name="T18" fmla="*/ 161 w 316"/>
                <a:gd name="T19" fmla="*/ 0 h 138"/>
                <a:gd name="T20" fmla="*/ 161 w 316"/>
                <a:gd name="T21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</p:grpSp>
      <p:sp>
        <p:nvSpPr>
          <p:cNvPr id="45093" name="Rectangle 37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5094" name="Rectangle 3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5095" name="Rectangle 3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45096" name="Rectangle 40"/>
          <p:cNvSpPr>
            <a:spLocks noGrp="1" noChangeArrowheads="1"/>
          </p:cNvSpPr>
          <p:nvPr>
            <p:ph type="ctrTitle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45097" name="Rectangle 41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9D8C7686-24CC-4ED8-BDE7-5E575FAB77E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3482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0B80F2-A2FE-4A17-B4F3-E795D57A69B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777131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58026A-EA4C-4F36-85FF-592EED902FA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40497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78DEC4-2D83-4A18-82B4-B163A6D57BB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778405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F5D372-D8F3-4408-B50F-B2E215ECD78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898968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59F319-8359-4BF9-A630-1DA156313A7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310159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49FB45-28B7-4D2D-A271-BDC2CEE990F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829519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F08223-B3B8-41CF-B6E5-2D09CC9254A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619487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A40C11-44F2-413B-BD0E-D0A491198CE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859084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5A096D-52C8-4801-9298-59B05FBD856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857178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F2BD02-A69B-4DF4-99DF-899CC247C49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231403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0B80F2-A2FE-4A17-B4F3-E795D57A69B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2215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7856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B9C1074D-B336-4362-9BE2-D22ED9FE2C4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717188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7856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B9C1074D-B336-4362-9BE2-D22ED9FE2C4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384131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8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45059" name="Rectangle 3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0" name="Oval 4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1" name="Rectangle 5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2" name="Freeform 6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>
                <a:gd name="T0" fmla="*/ 18 w 66"/>
                <a:gd name="T1" fmla="*/ 96 h 96"/>
                <a:gd name="T2" fmla="*/ 42 w 66"/>
                <a:gd name="T3" fmla="*/ 78 h 96"/>
                <a:gd name="T4" fmla="*/ 60 w 66"/>
                <a:gd name="T5" fmla="*/ 60 h 96"/>
                <a:gd name="T6" fmla="*/ 66 w 66"/>
                <a:gd name="T7" fmla="*/ 36 h 96"/>
                <a:gd name="T8" fmla="*/ 60 w 66"/>
                <a:gd name="T9" fmla="*/ 12 h 96"/>
                <a:gd name="T10" fmla="*/ 36 w 66"/>
                <a:gd name="T11" fmla="*/ 0 h 96"/>
                <a:gd name="T12" fmla="*/ 24 w 66"/>
                <a:gd name="T13" fmla="*/ 6 h 96"/>
                <a:gd name="T14" fmla="*/ 12 w 66"/>
                <a:gd name="T15" fmla="*/ 12 h 96"/>
                <a:gd name="T16" fmla="*/ 0 w 66"/>
                <a:gd name="T17" fmla="*/ 36 h 96"/>
                <a:gd name="T18" fmla="*/ 0 w 66"/>
                <a:gd name="T19" fmla="*/ 60 h 96"/>
                <a:gd name="T20" fmla="*/ 12 w 66"/>
                <a:gd name="T21" fmla="*/ 84 h 96"/>
                <a:gd name="T22" fmla="*/ 18 w 66"/>
                <a:gd name="T23" fmla="*/ 96 h 96"/>
                <a:gd name="T24" fmla="*/ 18 w 66"/>
                <a:gd name="T25" fmla="*/ 96 h 96"/>
                <a:gd name="T26" fmla="*/ 42 w 66"/>
                <a:gd name="T27" fmla="*/ 18 h 96"/>
                <a:gd name="T28" fmla="*/ 54 w 66"/>
                <a:gd name="T29" fmla="*/ 24 h 96"/>
                <a:gd name="T30" fmla="*/ 60 w 66"/>
                <a:gd name="T31" fmla="*/ 36 h 96"/>
                <a:gd name="T32" fmla="*/ 60 w 66"/>
                <a:gd name="T33" fmla="*/ 48 h 96"/>
                <a:gd name="T34" fmla="*/ 54 w 66"/>
                <a:gd name="T35" fmla="*/ 54 h 96"/>
                <a:gd name="T36" fmla="*/ 36 w 66"/>
                <a:gd name="T37" fmla="*/ 72 h 96"/>
                <a:gd name="T38" fmla="*/ 24 w 66"/>
                <a:gd name="T39" fmla="*/ 78 h 96"/>
                <a:gd name="T40" fmla="*/ 24 w 66"/>
                <a:gd name="T41" fmla="*/ 78 h 96"/>
                <a:gd name="T42" fmla="*/ 12 w 66"/>
                <a:gd name="T43" fmla="*/ 48 h 96"/>
                <a:gd name="T44" fmla="*/ 18 w 66"/>
                <a:gd name="T45" fmla="*/ 24 h 96"/>
                <a:gd name="T46" fmla="*/ 30 w 66"/>
                <a:gd name="T47" fmla="*/ 18 h 96"/>
                <a:gd name="T48" fmla="*/ 42 w 66"/>
                <a:gd name="T49" fmla="*/ 18 h 96"/>
                <a:gd name="T50" fmla="*/ 42 w 66"/>
                <a:gd name="T51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3" name="Rectangle 7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4" name="Rectangle 8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5" name="Rectangle 9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6" name="Rectangle 10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7" name="Rectangle 11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8" name="Freeform 12"/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>
                <a:gd name="T0" fmla="*/ 6 w 623"/>
                <a:gd name="T1" fmla="*/ 18 h 156"/>
                <a:gd name="T2" fmla="*/ 162 w 623"/>
                <a:gd name="T3" fmla="*/ 36 h 156"/>
                <a:gd name="T4" fmla="*/ 251 w 623"/>
                <a:gd name="T5" fmla="*/ 36 h 156"/>
                <a:gd name="T6" fmla="*/ 354 w 623"/>
                <a:gd name="T7" fmla="*/ 30 h 156"/>
                <a:gd name="T8" fmla="*/ 473 w 623"/>
                <a:gd name="T9" fmla="*/ 18 h 156"/>
                <a:gd name="T10" fmla="*/ 611 w 623"/>
                <a:gd name="T11" fmla="*/ 0 h 156"/>
                <a:gd name="T12" fmla="*/ 623 w 623"/>
                <a:gd name="T13" fmla="*/ 114 h 156"/>
                <a:gd name="T14" fmla="*/ 497 w 623"/>
                <a:gd name="T15" fmla="*/ 138 h 156"/>
                <a:gd name="T16" fmla="*/ 414 w 623"/>
                <a:gd name="T17" fmla="*/ 150 h 156"/>
                <a:gd name="T18" fmla="*/ 318 w 623"/>
                <a:gd name="T19" fmla="*/ 156 h 156"/>
                <a:gd name="T20" fmla="*/ 215 w 623"/>
                <a:gd name="T21" fmla="*/ 156 h 156"/>
                <a:gd name="T22" fmla="*/ 108 w 623"/>
                <a:gd name="T23" fmla="*/ 150 h 156"/>
                <a:gd name="T24" fmla="*/ 0 w 623"/>
                <a:gd name="T25" fmla="*/ 132 h 156"/>
                <a:gd name="T26" fmla="*/ 6 w 623"/>
                <a:gd name="T27" fmla="*/ 18 h 156"/>
                <a:gd name="T28" fmla="*/ 6 w 623"/>
                <a:gd name="T29" fmla="*/ 18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9" name="Freeform 13"/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>
                <a:gd name="T0" fmla="*/ 754 w 993"/>
                <a:gd name="T1" fmla="*/ 6 h 126"/>
                <a:gd name="T2" fmla="*/ 652 w 993"/>
                <a:gd name="T3" fmla="*/ 6 h 126"/>
                <a:gd name="T4" fmla="*/ 563 w 993"/>
                <a:gd name="T5" fmla="*/ 6 h 126"/>
                <a:gd name="T6" fmla="*/ 479 w 993"/>
                <a:gd name="T7" fmla="*/ 6 h 126"/>
                <a:gd name="T8" fmla="*/ 401 w 993"/>
                <a:gd name="T9" fmla="*/ 6 h 126"/>
                <a:gd name="T10" fmla="*/ 335 w 993"/>
                <a:gd name="T11" fmla="*/ 0 h 126"/>
                <a:gd name="T12" fmla="*/ 276 w 993"/>
                <a:gd name="T13" fmla="*/ 0 h 126"/>
                <a:gd name="T14" fmla="*/ 222 w 993"/>
                <a:gd name="T15" fmla="*/ 0 h 126"/>
                <a:gd name="T16" fmla="*/ 180 w 993"/>
                <a:gd name="T17" fmla="*/ 6 h 126"/>
                <a:gd name="T18" fmla="*/ 138 w 993"/>
                <a:gd name="T19" fmla="*/ 6 h 126"/>
                <a:gd name="T20" fmla="*/ 108 w 993"/>
                <a:gd name="T21" fmla="*/ 6 h 126"/>
                <a:gd name="T22" fmla="*/ 54 w 993"/>
                <a:gd name="T23" fmla="*/ 6 h 126"/>
                <a:gd name="T24" fmla="*/ 24 w 993"/>
                <a:gd name="T25" fmla="*/ 12 h 126"/>
                <a:gd name="T26" fmla="*/ 6 w 993"/>
                <a:gd name="T27" fmla="*/ 18 h 126"/>
                <a:gd name="T28" fmla="*/ 0 w 993"/>
                <a:gd name="T29" fmla="*/ 24 h 126"/>
                <a:gd name="T30" fmla="*/ 12 w 993"/>
                <a:gd name="T31" fmla="*/ 42 h 126"/>
                <a:gd name="T32" fmla="*/ 18 w 993"/>
                <a:gd name="T33" fmla="*/ 48 h 126"/>
                <a:gd name="T34" fmla="*/ 30 w 993"/>
                <a:gd name="T35" fmla="*/ 54 h 126"/>
                <a:gd name="T36" fmla="*/ 60 w 993"/>
                <a:gd name="T37" fmla="*/ 60 h 126"/>
                <a:gd name="T38" fmla="*/ 90 w 993"/>
                <a:gd name="T39" fmla="*/ 72 h 126"/>
                <a:gd name="T40" fmla="*/ 144 w 993"/>
                <a:gd name="T41" fmla="*/ 84 h 126"/>
                <a:gd name="T42" fmla="*/ 210 w 993"/>
                <a:gd name="T43" fmla="*/ 90 h 126"/>
                <a:gd name="T44" fmla="*/ 293 w 993"/>
                <a:gd name="T45" fmla="*/ 102 h 126"/>
                <a:gd name="T46" fmla="*/ 389 w 993"/>
                <a:gd name="T47" fmla="*/ 108 h 126"/>
                <a:gd name="T48" fmla="*/ 503 w 993"/>
                <a:gd name="T49" fmla="*/ 120 h 126"/>
                <a:gd name="T50" fmla="*/ 622 w 993"/>
                <a:gd name="T51" fmla="*/ 120 h 126"/>
                <a:gd name="T52" fmla="*/ 754 w 993"/>
                <a:gd name="T53" fmla="*/ 126 h 126"/>
                <a:gd name="T54" fmla="*/ 873 w 993"/>
                <a:gd name="T55" fmla="*/ 126 h 126"/>
                <a:gd name="T56" fmla="*/ 993 w 993"/>
                <a:gd name="T57" fmla="*/ 126 h 126"/>
                <a:gd name="T58" fmla="*/ 993 w 993"/>
                <a:gd name="T59" fmla="*/ 12 h 126"/>
                <a:gd name="T60" fmla="*/ 879 w 993"/>
                <a:gd name="T61" fmla="*/ 12 h 126"/>
                <a:gd name="T62" fmla="*/ 754 w 993"/>
                <a:gd name="T63" fmla="*/ 6 h 126"/>
                <a:gd name="T64" fmla="*/ 754 w 993"/>
                <a:gd name="T65" fmla="*/ 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0" name="Freeform 14"/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>
                <a:gd name="T0" fmla="*/ 0 w 969"/>
                <a:gd name="T1" fmla="*/ 0 h 245"/>
                <a:gd name="T2" fmla="*/ 24 w 969"/>
                <a:gd name="T3" fmla="*/ 54 h 245"/>
                <a:gd name="T4" fmla="*/ 66 w 969"/>
                <a:gd name="T5" fmla="*/ 96 h 245"/>
                <a:gd name="T6" fmla="*/ 120 w 969"/>
                <a:gd name="T7" fmla="*/ 137 h 245"/>
                <a:gd name="T8" fmla="*/ 198 w 969"/>
                <a:gd name="T9" fmla="*/ 173 h 245"/>
                <a:gd name="T10" fmla="*/ 293 w 969"/>
                <a:gd name="T11" fmla="*/ 203 h 245"/>
                <a:gd name="T12" fmla="*/ 353 w 969"/>
                <a:gd name="T13" fmla="*/ 215 h 245"/>
                <a:gd name="T14" fmla="*/ 413 w 969"/>
                <a:gd name="T15" fmla="*/ 227 h 245"/>
                <a:gd name="T16" fmla="*/ 479 w 969"/>
                <a:gd name="T17" fmla="*/ 233 h 245"/>
                <a:gd name="T18" fmla="*/ 556 w 969"/>
                <a:gd name="T19" fmla="*/ 239 h 245"/>
                <a:gd name="T20" fmla="*/ 634 w 969"/>
                <a:gd name="T21" fmla="*/ 245 h 245"/>
                <a:gd name="T22" fmla="*/ 724 w 969"/>
                <a:gd name="T23" fmla="*/ 245 h 245"/>
                <a:gd name="T24" fmla="*/ 855 w 969"/>
                <a:gd name="T25" fmla="*/ 245 h 245"/>
                <a:gd name="T26" fmla="*/ 969 w 969"/>
                <a:gd name="T27" fmla="*/ 239 h 245"/>
                <a:gd name="T28" fmla="*/ 969 w 969"/>
                <a:gd name="T29" fmla="*/ 60 h 245"/>
                <a:gd name="T30" fmla="*/ 700 w 969"/>
                <a:gd name="T31" fmla="*/ 60 h 245"/>
                <a:gd name="T32" fmla="*/ 503 w 969"/>
                <a:gd name="T33" fmla="*/ 54 h 245"/>
                <a:gd name="T34" fmla="*/ 317 w 969"/>
                <a:gd name="T35" fmla="*/ 42 h 245"/>
                <a:gd name="T36" fmla="*/ 150 w 969"/>
                <a:gd name="T37" fmla="*/ 24 h 245"/>
                <a:gd name="T38" fmla="*/ 72 w 969"/>
                <a:gd name="T39" fmla="*/ 12 h 245"/>
                <a:gd name="T40" fmla="*/ 0 w 969"/>
                <a:gd name="T41" fmla="*/ 0 h 245"/>
                <a:gd name="T42" fmla="*/ 0 w 969"/>
                <a:gd name="T43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1" name="Freeform 15"/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>
                <a:gd name="T0" fmla="*/ 700 w 951"/>
                <a:gd name="T1" fmla="*/ 0 h 90"/>
                <a:gd name="T2" fmla="*/ 598 w 951"/>
                <a:gd name="T3" fmla="*/ 0 h 90"/>
                <a:gd name="T4" fmla="*/ 515 w 951"/>
                <a:gd name="T5" fmla="*/ 0 h 90"/>
                <a:gd name="T6" fmla="*/ 431 w 951"/>
                <a:gd name="T7" fmla="*/ 0 h 90"/>
                <a:gd name="T8" fmla="*/ 365 w 951"/>
                <a:gd name="T9" fmla="*/ 0 h 90"/>
                <a:gd name="T10" fmla="*/ 299 w 951"/>
                <a:gd name="T11" fmla="*/ 0 h 90"/>
                <a:gd name="T12" fmla="*/ 245 w 951"/>
                <a:gd name="T13" fmla="*/ 0 h 90"/>
                <a:gd name="T14" fmla="*/ 198 w 951"/>
                <a:gd name="T15" fmla="*/ 0 h 90"/>
                <a:gd name="T16" fmla="*/ 162 w 951"/>
                <a:gd name="T17" fmla="*/ 0 h 90"/>
                <a:gd name="T18" fmla="*/ 126 w 951"/>
                <a:gd name="T19" fmla="*/ 6 h 90"/>
                <a:gd name="T20" fmla="*/ 96 w 951"/>
                <a:gd name="T21" fmla="*/ 6 h 90"/>
                <a:gd name="T22" fmla="*/ 54 w 951"/>
                <a:gd name="T23" fmla="*/ 12 h 90"/>
                <a:gd name="T24" fmla="*/ 30 w 951"/>
                <a:gd name="T25" fmla="*/ 12 h 90"/>
                <a:gd name="T26" fmla="*/ 12 w 951"/>
                <a:gd name="T27" fmla="*/ 18 h 90"/>
                <a:gd name="T28" fmla="*/ 6 w 951"/>
                <a:gd name="T29" fmla="*/ 18 h 90"/>
                <a:gd name="T30" fmla="*/ 0 w 951"/>
                <a:gd name="T31" fmla="*/ 24 h 90"/>
                <a:gd name="T32" fmla="*/ 6 w 951"/>
                <a:gd name="T33" fmla="*/ 30 h 90"/>
                <a:gd name="T34" fmla="*/ 24 w 951"/>
                <a:gd name="T35" fmla="*/ 36 h 90"/>
                <a:gd name="T36" fmla="*/ 54 w 951"/>
                <a:gd name="T37" fmla="*/ 42 h 90"/>
                <a:gd name="T38" fmla="*/ 102 w 951"/>
                <a:gd name="T39" fmla="*/ 54 h 90"/>
                <a:gd name="T40" fmla="*/ 168 w 951"/>
                <a:gd name="T41" fmla="*/ 60 h 90"/>
                <a:gd name="T42" fmla="*/ 251 w 951"/>
                <a:gd name="T43" fmla="*/ 66 h 90"/>
                <a:gd name="T44" fmla="*/ 341 w 951"/>
                <a:gd name="T45" fmla="*/ 78 h 90"/>
                <a:gd name="T46" fmla="*/ 449 w 951"/>
                <a:gd name="T47" fmla="*/ 84 h 90"/>
                <a:gd name="T48" fmla="*/ 568 w 951"/>
                <a:gd name="T49" fmla="*/ 84 h 90"/>
                <a:gd name="T50" fmla="*/ 694 w 951"/>
                <a:gd name="T51" fmla="*/ 90 h 90"/>
                <a:gd name="T52" fmla="*/ 825 w 951"/>
                <a:gd name="T53" fmla="*/ 90 h 90"/>
                <a:gd name="T54" fmla="*/ 951 w 951"/>
                <a:gd name="T55" fmla="*/ 90 h 90"/>
                <a:gd name="T56" fmla="*/ 951 w 951"/>
                <a:gd name="T57" fmla="*/ 6 h 90"/>
                <a:gd name="T58" fmla="*/ 831 w 951"/>
                <a:gd name="T59" fmla="*/ 6 h 90"/>
                <a:gd name="T60" fmla="*/ 772 w 951"/>
                <a:gd name="T61" fmla="*/ 6 h 90"/>
                <a:gd name="T62" fmla="*/ 700 w 951"/>
                <a:gd name="T63" fmla="*/ 0 h 90"/>
                <a:gd name="T64" fmla="*/ 700 w 951"/>
                <a:gd name="T65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2" name="Freeform 16"/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>
                <a:gd name="T0" fmla="*/ 102 w 102"/>
                <a:gd name="T1" fmla="*/ 0 h 155"/>
                <a:gd name="T2" fmla="*/ 0 w 102"/>
                <a:gd name="T3" fmla="*/ 12 h 155"/>
                <a:gd name="T4" fmla="*/ 30 w 102"/>
                <a:gd name="T5" fmla="*/ 72 h 155"/>
                <a:gd name="T6" fmla="*/ 30 w 102"/>
                <a:gd name="T7" fmla="*/ 155 h 155"/>
                <a:gd name="T8" fmla="*/ 72 w 102"/>
                <a:gd name="T9" fmla="*/ 155 h 155"/>
                <a:gd name="T10" fmla="*/ 72 w 102"/>
                <a:gd name="T11" fmla="*/ 66 h 155"/>
                <a:gd name="T12" fmla="*/ 102 w 102"/>
                <a:gd name="T13" fmla="*/ 0 h 155"/>
                <a:gd name="T14" fmla="*/ 102 w 102"/>
                <a:gd name="T1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3" name="Freeform 17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>
                <a:gd name="T0" fmla="*/ 48 w 90"/>
                <a:gd name="T1" fmla="*/ 96 h 96"/>
                <a:gd name="T2" fmla="*/ 72 w 90"/>
                <a:gd name="T3" fmla="*/ 72 h 96"/>
                <a:gd name="T4" fmla="*/ 84 w 90"/>
                <a:gd name="T5" fmla="*/ 48 h 96"/>
                <a:gd name="T6" fmla="*/ 90 w 90"/>
                <a:gd name="T7" fmla="*/ 36 h 96"/>
                <a:gd name="T8" fmla="*/ 84 w 90"/>
                <a:gd name="T9" fmla="*/ 24 h 96"/>
                <a:gd name="T10" fmla="*/ 66 w 90"/>
                <a:gd name="T11" fmla="*/ 6 h 96"/>
                <a:gd name="T12" fmla="*/ 42 w 90"/>
                <a:gd name="T13" fmla="*/ 0 h 96"/>
                <a:gd name="T14" fmla="*/ 24 w 90"/>
                <a:gd name="T15" fmla="*/ 0 h 96"/>
                <a:gd name="T16" fmla="*/ 12 w 90"/>
                <a:gd name="T17" fmla="*/ 12 h 96"/>
                <a:gd name="T18" fmla="*/ 6 w 90"/>
                <a:gd name="T19" fmla="*/ 24 h 96"/>
                <a:gd name="T20" fmla="*/ 0 w 90"/>
                <a:gd name="T21" fmla="*/ 36 h 96"/>
                <a:gd name="T22" fmla="*/ 12 w 90"/>
                <a:gd name="T23" fmla="*/ 66 h 96"/>
                <a:gd name="T24" fmla="*/ 30 w 90"/>
                <a:gd name="T25" fmla="*/ 84 h 96"/>
                <a:gd name="T26" fmla="*/ 48 w 90"/>
                <a:gd name="T27" fmla="*/ 96 h 96"/>
                <a:gd name="T28" fmla="*/ 48 w 90"/>
                <a:gd name="T29" fmla="*/ 96 h 96"/>
                <a:gd name="T30" fmla="*/ 48 w 90"/>
                <a:gd name="T31" fmla="*/ 12 h 96"/>
                <a:gd name="T32" fmla="*/ 66 w 90"/>
                <a:gd name="T33" fmla="*/ 18 h 96"/>
                <a:gd name="T34" fmla="*/ 72 w 90"/>
                <a:gd name="T35" fmla="*/ 24 h 96"/>
                <a:gd name="T36" fmla="*/ 72 w 90"/>
                <a:gd name="T37" fmla="*/ 36 h 96"/>
                <a:gd name="T38" fmla="*/ 72 w 90"/>
                <a:gd name="T39" fmla="*/ 48 h 96"/>
                <a:gd name="T40" fmla="*/ 54 w 90"/>
                <a:gd name="T41" fmla="*/ 66 h 96"/>
                <a:gd name="T42" fmla="*/ 48 w 90"/>
                <a:gd name="T43" fmla="*/ 78 h 96"/>
                <a:gd name="T44" fmla="*/ 30 w 90"/>
                <a:gd name="T45" fmla="*/ 66 h 96"/>
                <a:gd name="T46" fmla="*/ 24 w 90"/>
                <a:gd name="T47" fmla="*/ 48 h 96"/>
                <a:gd name="T48" fmla="*/ 18 w 90"/>
                <a:gd name="T49" fmla="*/ 30 h 96"/>
                <a:gd name="T50" fmla="*/ 30 w 90"/>
                <a:gd name="T51" fmla="*/ 12 h 96"/>
                <a:gd name="T52" fmla="*/ 48 w 90"/>
                <a:gd name="T53" fmla="*/ 12 h 96"/>
                <a:gd name="T54" fmla="*/ 48 w 90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4" name="Freeform 18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>
                <a:gd name="T0" fmla="*/ 0 w 90"/>
                <a:gd name="T1" fmla="*/ 90 h 108"/>
                <a:gd name="T2" fmla="*/ 12 w 90"/>
                <a:gd name="T3" fmla="*/ 102 h 108"/>
                <a:gd name="T4" fmla="*/ 24 w 90"/>
                <a:gd name="T5" fmla="*/ 108 h 108"/>
                <a:gd name="T6" fmla="*/ 54 w 90"/>
                <a:gd name="T7" fmla="*/ 108 h 108"/>
                <a:gd name="T8" fmla="*/ 78 w 90"/>
                <a:gd name="T9" fmla="*/ 96 h 108"/>
                <a:gd name="T10" fmla="*/ 90 w 90"/>
                <a:gd name="T11" fmla="*/ 72 h 108"/>
                <a:gd name="T12" fmla="*/ 84 w 90"/>
                <a:gd name="T13" fmla="*/ 42 h 108"/>
                <a:gd name="T14" fmla="*/ 66 w 90"/>
                <a:gd name="T15" fmla="*/ 24 h 108"/>
                <a:gd name="T16" fmla="*/ 54 w 90"/>
                <a:gd name="T17" fmla="*/ 12 h 108"/>
                <a:gd name="T18" fmla="*/ 48 w 90"/>
                <a:gd name="T19" fmla="*/ 6 h 108"/>
                <a:gd name="T20" fmla="*/ 48 w 90"/>
                <a:gd name="T21" fmla="*/ 6 h 108"/>
                <a:gd name="T22" fmla="*/ 48 w 90"/>
                <a:gd name="T23" fmla="*/ 0 h 108"/>
                <a:gd name="T24" fmla="*/ 24 w 90"/>
                <a:gd name="T25" fmla="*/ 24 h 108"/>
                <a:gd name="T26" fmla="*/ 6 w 90"/>
                <a:gd name="T27" fmla="*/ 48 h 108"/>
                <a:gd name="T28" fmla="*/ 0 w 90"/>
                <a:gd name="T29" fmla="*/ 66 h 108"/>
                <a:gd name="T30" fmla="*/ 0 w 90"/>
                <a:gd name="T31" fmla="*/ 90 h 108"/>
                <a:gd name="T32" fmla="*/ 0 w 90"/>
                <a:gd name="T33" fmla="*/ 90 h 108"/>
                <a:gd name="T34" fmla="*/ 12 w 90"/>
                <a:gd name="T35" fmla="*/ 66 h 108"/>
                <a:gd name="T36" fmla="*/ 18 w 90"/>
                <a:gd name="T37" fmla="*/ 48 h 108"/>
                <a:gd name="T38" fmla="*/ 30 w 90"/>
                <a:gd name="T39" fmla="*/ 36 h 108"/>
                <a:gd name="T40" fmla="*/ 42 w 90"/>
                <a:gd name="T41" fmla="*/ 24 h 108"/>
                <a:gd name="T42" fmla="*/ 48 w 90"/>
                <a:gd name="T43" fmla="*/ 18 h 108"/>
                <a:gd name="T44" fmla="*/ 66 w 90"/>
                <a:gd name="T45" fmla="*/ 30 h 108"/>
                <a:gd name="T46" fmla="*/ 72 w 90"/>
                <a:gd name="T47" fmla="*/ 48 h 108"/>
                <a:gd name="T48" fmla="*/ 78 w 90"/>
                <a:gd name="T49" fmla="*/ 72 h 108"/>
                <a:gd name="T50" fmla="*/ 78 w 90"/>
                <a:gd name="T51" fmla="*/ 84 h 108"/>
                <a:gd name="T52" fmla="*/ 66 w 90"/>
                <a:gd name="T53" fmla="*/ 96 h 108"/>
                <a:gd name="T54" fmla="*/ 42 w 90"/>
                <a:gd name="T55" fmla="*/ 102 h 108"/>
                <a:gd name="T56" fmla="*/ 30 w 90"/>
                <a:gd name="T57" fmla="*/ 96 h 108"/>
                <a:gd name="T58" fmla="*/ 18 w 90"/>
                <a:gd name="T59" fmla="*/ 90 h 108"/>
                <a:gd name="T60" fmla="*/ 12 w 90"/>
                <a:gd name="T61" fmla="*/ 78 h 108"/>
                <a:gd name="T62" fmla="*/ 12 w 90"/>
                <a:gd name="T63" fmla="*/ 66 h 108"/>
                <a:gd name="T64" fmla="*/ 12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5" name="Freeform 19"/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>
                <a:gd name="T0" fmla="*/ 102 w 102"/>
                <a:gd name="T1" fmla="*/ 0 h 156"/>
                <a:gd name="T2" fmla="*/ 0 w 102"/>
                <a:gd name="T3" fmla="*/ 6 h 156"/>
                <a:gd name="T4" fmla="*/ 30 w 102"/>
                <a:gd name="T5" fmla="*/ 72 h 156"/>
                <a:gd name="T6" fmla="*/ 30 w 102"/>
                <a:gd name="T7" fmla="*/ 156 h 156"/>
                <a:gd name="T8" fmla="*/ 72 w 102"/>
                <a:gd name="T9" fmla="*/ 156 h 156"/>
                <a:gd name="T10" fmla="*/ 72 w 102"/>
                <a:gd name="T11" fmla="*/ 66 h 156"/>
                <a:gd name="T12" fmla="*/ 102 w 102"/>
                <a:gd name="T13" fmla="*/ 0 h 156"/>
                <a:gd name="T14" fmla="*/ 102 w 102"/>
                <a:gd name="T1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6" name="Freeform 20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>
                <a:gd name="T0" fmla="*/ 42 w 84"/>
                <a:gd name="T1" fmla="*/ 96 h 96"/>
                <a:gd name="T2" fmla="*/ 66 w 84"/>
                <a:gd name="T3" fmla="*/ 78 h 96"/>
                <a:gd name="T4" fmla="*/ 84 w 84"/>
                <a:gd name="T5" fmla="*/ 54 h 96"/>
                <a:gd name="T6" fmla="*/ 84 w 84"/>
                <a:gd name="T7" fmla="*/ 30 h 96"/>
                <a:gd name="T8" fmla="*/ 66 w 84"/>
                <a:gd name="T9" fmla="*/ 6 h 96"/>
                <a:gd name="T10" fmla="*/ 42 w 84"/>
                <a:gd name="T11" fmla="*/ 0 h 96"/>
                <a:gd name="T12" fmla="*/ 24 w 84"/>
                <a:gd name="T13" fmla="*/ 6 h 96"/>
                <a:gd name="T14" fmla="*/ 12 w 84"/>
                <a:gd name="T15" fmla="*/ 18 h 96"/>
                <a:gd name="T16" fmla="*/ 6 w 84"/>
                <a:gd name="T17" fmla="*/ 30 h 96"/>
                <a:gd name="T18" fmla="*/ 0 w 84"/>
                <a:gd name="T19" fmla="*/ 42 h 96"/>
                <a:gd name="T20" fmla="*/ 12 w 84"/>
                <a:gd name="T21" fmla="*/ 66 h 96"/>
                <a:gd name="T22" fmla="*/ 30 w 84"/>
                <a:gd name="T23" fmla="*/ 84 h 96"/>
                <a:gd name="T24" fmla="*/ 42 w 84"/>
                <a:gd name="T25" fmla="*/ 96 h 96"/>
                <a:gd name="T26" fmla="*/ 42 w 84"/>
                <a:gd name="T27" fmla="*/ 96 h 96"/>
                <a:gd name="T28" fmla="*/ 48 w 84"/>
                <a:gd name="T29" fmla="*/ 12 h 96"/>
                <a:gd name="T30" fmla="*/ 66 w 84"/>
                <a:gd name="T31" fmla="*/ 18 h 96"/>
                <a:gd name="T32" fmla="*/ 72 w 84"/>
                <a:gd name="T33" fmla="*/ 30 h 96"/>
                <a:gd name="T34" fmla="*/ 72 w 84"/>
                <a:gd name="T35" fmla="*/ 42 h 96"/>
                <a:gd name="T36" fmla="*/ 66 w 84"/>
                <a:gd name="T37" fmla="*/ 54 h 96"/>
                <a:gd name="T38" fmla="*/ 54 w 84"/>
                <a:gd name="T39" fmla="*/ 72 h 96"/>
                <a:gd name="T40" fmla="*/ 42 w 84"/>
                <a:gd name="T41" fmla="*/ 84 h 96"/>
                <a:gd name="T42" fmla="*/ 42 w 84"/>
                <a:gd name="T43" fmla="*/ 84 h 96"/>
                <a:gd name="T44" fmla="*/ 30 w 84"/>
                <a:gd name="T45" fmla="*/ 72 h 96"/>
                <a:gd name="T46" fmla="*/ 18 w 84"/>
                <a:gd name="T47" fmla="*/ 54 h 96"/>
                <a:gd name="T48" fmla="*/ 18 w 84"/>
                <a:gd name="T49" fmla="*/ 30 h 96"/>
                <a:gd name="T50" fmla="*/ 30 w 84"/>
                <a:gd name="T51" fmla="*/ 18 h 96"/>
                <a:gd name="T52" fmla="*/ 48 w 84"/>
                <a:gd name="T53" fmla="*/ 12 h 96"/>
                <a:gd name="T54" fmla="*/ 48 w 84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7" name="Freeform 21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>
                <a:gd name="T0" fmla="*/ 6 w 90"/>
                <a:gd name="T1" fmla="*/ 90 h 108"/>
                <a:gd name="T2" fmla="*/ 18 w 90"/>
                <a:gd name="T3" fmla="*/ 102 h 108"/>
                <a:gd name="T4" fmla="*/ 30 w 90"/>
                <a:gd name="T5" fmla="*/ 108 h 108"/>
                <a:gd name="T6" fmla="*/ 60 w 90"/>
                <a:gd name="T7" fmla="*/ 108 h 108"/>
                <a:gd name="T8" fmla="*/ 84 w 90"/>
                <a:gd name="T9" fmla="*/ 96 h 108"/>
                <a:gd name="T10" fmla="*/ 90 w 90"/>
                <a:gd name="T11" fmla="*/ 84 h 108"/>
                <a:gd name="T12" fmla="*/ 90 w 90"/>
                <a:gd name="T13" fmla="*/ 66 h 108"/>
                <a:gd name="T14" fmla="*/ 84 w 90"/>
                <a:gd name="T15" fmla="*/ 36 h 108"/>
                <a:gd name="T16" fmla="*/ 72 w 90"/>
                <a:gd name="T17" fmla="*/ 18 h 108"/>
                <a:gd name="T18" fmla="*/ 60 w 90"/>
                <a:gd name="T19" fmla="*/ 6 h 108"/>
                <a:gd name="T20" fmla="*/ 54 w 90"/>
                <a:gd name="T21" fmla="*/ 0 h 108"/>
                <a:gd name="T22" fmla="*/ 54 w 90"/>
                <a:gd name="T23" fmla="*/ 0 h 108"/>
                <a:gd name="T24" fmla="*/ 48 w 90"/>
                <a:gd name="T25" fmla="*/ 0 h 108"/>
                <a:gd name="T26" fmla="*/ 24 w 90"/>
                <a:gd name="T27" fmla="*/ 24 h 108"/>
                <a:gd name="T28" fmla="*/ 12 w 90"/>
                <a:gd name="T29" fmla="*/ 48 h 108"/>
                <a:gd name="T30" fmla="*/ 0 w 90"/>
                <a:gd name="T31" fmla="*/ 66 h 108"/>
                <a:gd name="T32" fmla="*/ 6 w 90"/>
                <a:gd name="T33" fmla="*/ 90 h 108"/>
                <a:gd name="T34" fmla="*/ 6 w 90"/>
                <a:gd name="T35" fmla="*/ 90 h 108"/>
                <a:gd name="T36" fmla="*/ 18 w 90"/>
                <a:gd name="T37" fmla="*/ 66 h 108"/>
                <a:gd name="T38" fmla="*/ 24 w 90"/>
                <a:gd name="T39" fmla="*/ 48 h 108"/>
                <a:gd name="T40" fmla="*/ 36 w 90"/>
                <a:gd name="T41" fmla="*/ 30 h 108"/>
                <a:gd name="T42" fmla="*/ 42 w 90"/>
                <a:gd name="T43" fmla="*/ 18 h 108"/>
                <a:gd name="T44" fmla="*/ 48 w 90"/>
                <a:gd name="T45" fmla="*/ 12 h 108"/>
                <a:gd name="T46" fmla="*/ 78 w 90"/>
                <a:gd name="T47" fmla="*/ 42 h 108"/>
                <a:gd name="T48" fmla="*/ 84 w 90"/>
                <a:gd name="T49" fmla="*/ 66 h 108"/>
                <a:gd name="T50" fmla="*/ 66 w 90"/>
                <a:gd name="T51" fmla="*/ 90 h 108"/>
                <a:gd name="T52" fmla="*/ 54 w 90"/>
                <a:gd name="T53" fmla="*/ 96 h 108"/>
                <a:gd name="T54" fmla="*/ 42 w 90"/>
                <a:gd name="T55" fmla="*/ 96 h 108"/>
                <a:gd name="T56" fmla="*/ 30 w 90"/>
                <a:gd name="T57" fmla="*/ 96 h 108"/>
                <a:gd name="T58" fmla="*/ 24 w 90"/>
                <a:gd name="T59" fmla="*/ 84 h 108"/>
                <a:gd name="T60" fmla="*/ 18 w 90"/>
                <a:gd name="T61" fmla="*/ 78 h 108"/>
                <a:gd name="T62" fmla="*/ 18 w 90"/>
                <a:gd name="T63" fmla="*/ 66 h 108"/>
                <a:gd name="T64" fmla="*/ 18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8" name="Freeform 22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>
                <a:gd name="T0" fmla="*/ 30 w 66"/>
                <a:gd name="T1" fmla="*/ 96 h 96"/>
                <a:gd name="T2" fmla="*/ 54 w 66"/>
                <a:gd name="T3" fmla="*/ 72 h 96"/>
                <a:gd name="T4" fmla="*/ 66 w 66"/>
                <a:gd name="T5" fmla="*/ 48 h 96"/>
                <a:gd name="T6" fmla="*/ 66 w 66"/>
                <a:gd name="T7" fmla="*/ 24 h 96"/>
                <a:gd name="T8" fmla="*/ 54 w 66"/>
                <a:gd name="T9" fmla="*/ 6 h 96"/>
                <a:gd name="T10" fmla="*/ 30 w 66"/>
                <a:gd name="T11" fmla="*/ 0 h 96"/>
                <a:gd name="T12" fmla="*/ 18 w 66"/>
                <a:gd name="T13" fmla="*/ 0 h 96"/>
                <a:gd name="T14" fmla="*/ 6 w 66"/>
                <a:gd name="T15" fmla="*/ 12 h 96"/>
                <a:gd name="T16" fmla="*/ 0 w 66"/>
                <a:gd name="T17" fmla="*/ 36 h 96"/>
                <a:gd name="T18" fmla="*/ 6 w 66"/>
                <a:gd name="T19" fmla="*/ 60 h 96"/>
                <a:gd name="T20" fmla="*/ 18 w 66"/>
                <a:gd name="T21" fmla="*/ 84 h 96"/>
                <a:gd name="T22" fmla="*/ 30 w 66"/>
                <a:gd name="T23" fmla="*/ 96 h 96"/>
                <a:gd name="T24" fmla="*/ 30 w 66"/>
                <a:gd name="T25" fmla="*/ 96 h 96"/>
                <a:gd name="T26" fmla="*/ 30 w 66"/>
                <a:gd name="T27" fmla="*/ 12 h 96"/>
                <a:gd name="T28" fmla="*/ 48 w 66"/>
                <a:gd name="T29" fmla="*/ 18 h 96"/>
                <a:gd name="T30" fmla="*/ 54 w 66"/>
                <a:gd name="T31" fmla="*/ 24 h 96"/>
                <a:gd name="T32" fmla="*/ 54 w 66"/>
                <a:gd name="T33" fmla="*/ 36 h 96"/>
                <a:gd name="T34" fmla="*/ 48 w 66"/>
                <a:gd name="T35" fmla="*/ 48 h 96"/>
                <a:gd name="T36" fmla="*/ 36 w 66"/>
                <a:gd name="T37" fmla="*/ 66 h 96"/>
                <a:gd name="T38" fmla="*/ 30 w 66"/>
                <a:gd name="T39" fmla="*/ 78 h 96"/>
                <a:gd name="T40" fmla="*/ 18 w 66"/>
                <a:gd name="T41" fmla="*/ 66 h 96"/>
                <a:gd name="T42" fmla="*/ 12 w 66"/>
                <a:gd name="T43" fmla="*/ 48 h 96"/>
                <a:gd name="T44" fmla="*/ 6 w 66"/>
                <a:gd name="T45" fmla="*/ 30 h 96"/>
                <a:gd name="T46" fmla="*/ 18 w 66"/>
                <a:gd name="T47" fmla="*/ 12 h 96"/>
                <a:gd name="T48" fmla="*/ 30 w 66"/>
                <a:gd name="T49" fmla="*/ 12 h 96"/>
                <a:gd name="T50" fmla="*/ 30 w 66"/>
                <a:gd name="T51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9" name="Freeform 23"/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>
                <a:gd name="T0" fmla="*/ 2577 w 2594"/>
                <a:gd name="T1" fmla="*/ 0 h 444"/>
                <a:gd name="T2" fmla="*/ 2594 w 2594"/>
                <a:gd name="T3" fmla="*/ 72 h 444"/>
                <a:gd name="T4" fmla="*/ 6 w 2594"/>
                <a:gd name="T5" fmla="*/ 444 h 444"/>
                <a:gd name="T6" fmla="*/ 0 w 2594"/>
                <a:gd name="T7" fmla="*/ 396 h 444"/>
                <a:gd name="T8" fmla="*/ 1225 w 2594"/>
                <a:gd name="T9" fmla="*/ 96 h 444"/>
                <a:gd name="T10" fmla="*/ 1351 w 2594"/>
                <a:gd name="T11" fmla="*/ 78 h 444"/>
                <a:gd name="T12" fmla="*/ 2577 w 2594"/>
                <a:gd name="T13" fmla="*/ 0 h 444"/>
                <a:gd name="T14" fmla="*/ 2577 w 2594"/>
                <a:gd name="T15" fmla="*/ 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0" name="Freeform 24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>
                <a:gd name="T0" fmla="*/ 36 w 84"/>
                <a:gd name="T1" fmla="*/ 95 h 95"/>
                <a:gd name="T2" fmla="*/ 60 w 84"/>
                <a:gd name="T3" fmla="*/ 77 h 95"/>
                <a:gd name="T4" fmla="*/ 78 w 84"/>
                <a:gd name="T5" fmla="*/ 53 h 95"/>
                <a:gd name="T6" fmla="*/ 84 w 84"/>
                <a:gd name="T7" fmla="*/ 42 h 95"/>
                <a:gd name="T8" fmla="*/ 84 w 84"/>
                <a:gd name="T9" fmla="*/ 30 h 95"/>
                <a:gd name="T10" fmla="*/ 72 w 84"/>
                <a:gd name="T11" fmla="*/ 6 h 95"/>
                <a:gd name="T12" fmla="*/ 42 w 84"/>
                <a:gd name="T13" fmla="*/ 0 h 95"/>
                <a:gd name="T14" fmla="*/ 30 w 84"/>
                <a:gd name="T15" fmla="*/ 0 h 95"/>
                <a:gd name="T16" fmla="*/ 12 w 84"/>
                <a:gd name="T17" fmla="*/ 12 h 95"/>
                <a:gd name="T18" fmla="*/ 0 w 84"/>
                <a:gd name="T19" fmla="*/ 24 h 95"/>
                <a:gd name="T20" fmla="*/ 0 w 84"/>
                <a:gd name="T21" fmla="*/ 36 h 95"/>
                <a:gd name="T22" fmla="*/ 6 w 84"/>
                <a:gd name="T23" fmla="*/ 59 h 95"/>
                <a:gd name="T24" fmla="*/ 24 w 84"/>
                <a:gd name="T25" fmla="*/ 83 h 95"/>
                <a:gd name="T26" fmla="*/ 36 w 84"/>
                <a:gd name="T27" fmla="*/ 95 h 95"/>
                <a:gd name="T28" fmla="*/ 36 w 84"/>
                <a:gd name="T29" fmla="*/ 95 h 95"/>
                <a:gd name="T30" fmla="*/ 48 w 84"/>
                <a:gd name="T31" fmla="*/ 12 h 95"/>
                <a:gd name="T32" fmla="*/ 66 w 84"/>
                <a:gd name="T33" fmla="*/ 18 h 95"/>
                <a:gd name="T34" fmla="*/ 72 w 84"/>
                <a:gd name="T35" fmla="*/ 30 h 95"/>
                <a:gd name="T36" fmla="*/ 72 w 84"/>
                <a:gd name="T37" fmla="*/ 42 h 95"/>
                <a:gd name="T38" fmla="*/ 66 w 84"/>
                <a:gd name="T39" fmla="*/ 53 h 95"/>
                <a:gd name="T40" fmla="*/ 48 w 84"/>
                <a:gd name="T41" fmla="*/ 71 h 95"/>
                <a:gd name="T42" fmla="*/ 42 w 84"/>
                <a:gd name="T43" fmla="*/ 77 h 95"/>
                <a:gd name="T44" fmla="*/ 36 w 84"/>
                <a:gd name="T45" fmla="*/ 77 h 95"/>
                <a:gd name="T46" fmla="*/ 24 w 84"/>
                <a:gd name="T47" fmla="*/ 65 h 95"/>
                <a:gd name="T48" fmla="*/ 18 w 84"/>
                <a:gd name="T49" fmla="*/ 48 h 95"/>
                <a:gd name="T50" fmla="*/ 18 w 84"/>
                <a:gd name="T51" fmla="*/ 30 h 95"/>
                <a:gd name="T52" fmla="*/ 30 w 84"/>
                <a:gd name="T53" fmla="*/ 12 h 95"/>
                <a:gd name="T54" fmla="*/ 48 w 84"/>
                <a:gd name="T55" fmla="*/ 12 h 95"/>
                <a:gd name="T56" fmla="*/ 48 w 84"/>
                <a:gd name="T57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1" name="Freeform 25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>
                <a:gd name="T0" fmla="*/ 12 w 90"/>
                <a:gd name="T1" fmla="*/ 96 h 108"/>
                <a:gd name="T2" fmla="*/ 24 w 90"/>
                <a:gd name="T3" fmla="*/ 108 h 108"/>
                <a:gd name="T4" fmla="*/ 42 w 90"/>
                <a:gd name="T5" fmla="*/ 108 h 108"/>
                <a:gd name="T6" fmla="*/ 66 w 90"/>
                <a:gd name="T7" fmla="*/ 102 h 108"/>
                <a:gd name="T8" fmla="*/ 84 w 90"/>
                <a:gd name="T9" fmla="*/ 78 h 108"/>
                <a:gd name="T10" fmla="*/ 90 w 90"/>
                <a:gd name="T11" fmla="*/ 66 h 108"/>
                <a:gd name="T12" fmla="*/ 84 w 90"/>
                <a:gd name="T13" fmla="*/ 48 h 108"/>
                <a:gd name="T14" fmla="*/ 66 w 90"/>
                <a:gd name="T15" fmla="*/ 24 h 108"/>
                <a:gd name="T16" fmla="*/ 48 w 90"/>
                <a:gd name="T17" fmla="*/ 12 h 108"/>
                <a:gd name="T18" fmla="*/ 36 w 90"/>
                <a:gd name="T19" fmla="*/ 0 h 108"/>
                <a:gd name="T20" fmla="*/ 30 w 90"/>
                <a:gd name="T21" fmla="*/ 0 h 108"/>
                <a:gd name="T22" fmla="*/ 30 w 90"/>
                <a:gd name="T23" fmla="*/ 0 h 108"/>
                <a:gd name="T24" fmla="*/ 24 w 90"/>
                <a:gd name="T25" fmla="*/ 0 h 108"/>
                <a:gd name="T26" fmla="*/ 12 w 90"/>
                <a:gd name="T27" fmla="*/ 30 h 108"/>
                <a:gd name="T28" fmla="*/ 0 w 90"/>
                <a:gd name="T29" fmla="*/ 54 h 108"/>
                <a:gd name="T30" fmla="*/ 0 w 90"/>
                <a:gd name="T31" fmla="*/ 78 h 108"/>
                <a:gd name="T32" fmla="*/ 12 w 90"/>
                <a:gd name="T33" fmla="*/ 96 h 108"/>
                <a:gd name="T34" fmla="*/ 12 w 90"/>
                <a:gd name="T35" fmla="*/ 96 h 108"/>
                <a:gd name="T36" fmla="*/ 12 w 90"/>
                <a:gd name="T37" fmla="*/ 72 h 108"/>
                <a:gd name="T38" fmla="*/ 18 w 90"/>
                <a:gd name="T39" fmla="*/ 54 h 108"/>
                <a:gd name="T40" fmla="*/ 24 w 90"/>
                <a:gd name="T41" fmla="*/ 36 h 108"/>
                <a:gd name="T42" fmla="*/ 30 w 90"/>
                <a:gd name="T43" fmla="*/ 18 h 108"/>
                <a:gd name="T44" fmla="*/ 30 w 90"/>
                <a:gd name="T45" fmla="*/ 12 h 108"/>
                <a:gd name="T46" fmla="*/ 48 w 90"/>
                <a:gd name="T47" fmla="*/ 24 h 108"/>
                <a:gd name="T48" fmla="*/ 66 w 90"/>
                <a:gd name="T49" fmla="*/ 36 h 108"/>
                <a:gd name="T50" fmla="*/ 78 w 90"/>
                <a:gd name="T51" fmla="*/ 54 h 108"/>
                <a:gd name="T52" fmla="*/ 78 w 90"/>
                <a:gd name="T53" fmla="*/ 72 h 108"/>
                <a:gd name="T54" fmla="*/ 72 w 90"/>
                <a:gd name="T55" fmla="*/ 84 h 108"/>
                <a:gd name="T56" fmla="*/ 48 w 90"/>
                <a:gd name="T57" fmla="*/ 96 h 108"/>
                <a:gd name="T58" fmla="*/ 36 w 90"/>
                <a:gd name="T59" fmla="*/ 96 h 108"/>
                <a:gd name="T60" fmla="*/ 24 w 90"/>
                <a:gd name="T61" fmla="*/ 90 h 108"/>
                <a:gd name="T62" fmla="*/ 18 w 90"/>
                <a:gd name="T63" fmla="*/ 84 h 108"/>
                <a:gd name="T64" fmla="*/ 12 w 90"/>
                <a:gd name="T65" fmla="*/ 72 h 108"/>
                <a:gd name="T66" fmla="*/ 12 w 90"/>
                <a:gd name="T67" fmla="*/ 7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2" name="Freeform 26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>
                <a:gd name="T0" fmla="*/ 71 w 71"/>
                <a:gd name="T1" fmla="*/ 90 h 90"/>
                <a:gd name="T2" fmla="*/ 71 w 71"/>
                <a:gd name="T3" fmla="*/ 60 h 90"/>
                <a:gd name="T4" fmla="*/ 71 w 71"/>
                <a:gd name="T5" fmla="*/ 36 h 90"/>
                <a:gd name="T6" fmla="*/ 60 w 71"/>
                <a:gd name="T7" fmla="*/ 12 h 90"/>
                <a:gd name="T8" fmla="*/ 36 w 71"/>
                <a:gd name="T9" fmla="*/ 0 h 90"/>
                <a:gd name="T10" fmla="*/ 12 w 71"/>
                <a:gd name="T11" fmla="*/ 12 h 90"/>
                <a:gd name="T12" fmla="*/ 0 w 71"/>
                <a:gd name="T13" fmla="*/ 36 h 90"/>
                <a:gd name="T14" fmla="*/ 6 w 71"/>
                <a:gd name="T15" fmla="*/ 60 h 90"/>
                <a:gd name="T16" fmla="*/ 30 w 71"/>
                <a:gd name="T17" fmla="*/ 78 h 90"/>
                <a:gd name="T18" fmla="*/ 54 w 71"/>
                <a:gd name="T19" fmla="*/ 90 h 90"/>
                <a:gd name="T20" fmla="*/ 71 w 71"/>
                <a:gd name="T21" fmla="*/ 90 h 90"/>
                <a:gd name="T22" fmla="*/ 71 w 71"/>
                <a:gd name="T23" fmla="*/ 90 h 90"/>
                <a:gd name="T24" fmla="*/ 24 w 71"/>
                <a:gd name="T25" fmla="*/ 18 h 90"/>
                <a:gd name="T26" fmla="*/ 42 w 71"/>
                <a:gd name="T27" fmla="*/ 18 h 90"/>
                <a:gd name="T28" fmla="*/ 54 w 71"/>
                <a:gd name="T29" fmla="*/ 18 h 90"/>
                <a:gd name="T30" fmla="*/ 60 w 71"/>
                <a:gd name="T31" fmla="*/ 42 h 90"/>
                <a:gd name="T32" fmla="*/ 60 w 71"/>
                <a:gd name="T33" fmla="*/ 66 h 90"/>
                <a:gd name="T34" fmla="*/ 60 w 71"/>
                <a:gd name="T35" fmla="*/ 72 h 90"/>
                <a:gd name="T36" fmla="*/ 60 w 71"/>
                <a:gd name="T37" fmla="*/ 78 h 90"/>
                <a:gd name="T38" fmla="*/ 42 w 71"/>
                <a:gd name="T39" fmla="*/ 72 h 90"/>
                <a:gd name="T40" fmla="*/ 24 w 71"/>
                <a:gd name="T41" fmla="*/ 66 h 90"/>
                <a:gd name="T42" fmla="*/ 12 w 71"/>
                <a:gd name="T43" fmla="*/ 48 h 90"/>
                <a:gd name="T44" fmla="*/ 12 w 71"/>
                <a:gd name="T45" fmla="*/ 30 h 90"/>
                <a:gd name="T46" fmla="*/ 24 w 71"/>
                <a:gd name="T47" fmla="*/ 18 h 90"/>
                <a:gd name="T48" fmla="*/ 24 w 71"/>
                <a:gd name="T49" fmla="*/ 1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3" name="Oval 27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4" name="Oval 28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5" name="Oval 29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6" name="Freeform 30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>
                <a:gd name="T0" fmla="*/ 66 w 90"/>
                <a:gd name="T1" fmla="*/ 96 h 96"/>
                <a:gd name="T2" fmla="*/ 78 w 90"/>
                <a:gd name="T3" fmla="*/ 66 h 96"/>
                <a:gd name="T4" fmla="*/ 90 w 90"/>
                <a:gd name="T5" fmla="*/ 42 h 96"/>
                <a:gd name="T6" fmla="*/ 78 w 90"/>
                <a:gd name="T7" fmla="*/ 18 h 96"/>
                <a:gd name="T8" fmla="*/ 60 w 90"/>
                <a:gd name="T9" fmla="*/ 0 h 96"/>
                <a:gd name="T10" fmla="*/ 30 w 90"/>
                <a:gd name="T11" fmla="*/ 6 h 96"/>
                <a:gd name="T12" fmla="*/ 18 w 90"/>
                <a:gd name="T13" fmla="*/ 18 h 96"/>
                <a:gd name="T14" fmla="*/ 6 w 90"/>
                <a:gd name="T15" fmla="*/ 30 h 96"/>
                <a:gd name="T16" fmla="*/ 0 w 90"/>
                <a:gd name="T17" fmla="*/ 42 h 96"/>
                <a:gd name="T18" fmla="*/ 6 w 90"/>
                <a:gd name="T19" fmla="*/ 60 h 96"/>
                <a:gd name="T20" fmla="*/ 24 w 90"/>
                <a:gd name="T21" fmla="*/ 78 h 96"/>
                <a:gd name="T22" fmla="*/ 48 w 90"/>
                <a:gd name="T23" fmla="*/ 90 h 96"/>
                <a:gd name="T24" fmla="*/ 66 w 90"/>
                <a:gd name="T25" fmla="*/ 96 h 96"/>
                <a:gd name="T26" fmla="*/ 66 w 90"/>
                <a:gd name="T27" fmla="*/ 96 h 96"/>
                <a:gd name="T28" fmla="*/ 42 w 90"/>
                <a:gd name="T29" fmla="*/ 18 h 96"/>
                <a:gd name="T30" fmla="*/ 60 w 90"/>
                <a:gd name="T31" fmla="*/ 18 h 96"/>
                <a:gd name="T32" fmla="*/ 72 w 90"/>
                <a:gd name="T33" fmla="*/ 24 h 96"/>
                <a:gd name="T34" fmla="*/ 72 w 90"/>
                <a:gd name="T35" fmla="*/ 36 h 96"/>
                <a:gd name="T36" fmla="*/ 72 w 90"/>
                <a:gd name="T37" fmla="*/ 48 h 96"/>
                <a:gd name="T38" fmla="*/ 66 w 90"/>
                <a:gd name="T39" fmla="*/ 72 h 96"/>
                <a:gd name="T40" fmla="*/ 60 w 90"/>
                <a:gd name="T41" fmla="*/ 78 h 96"/>
                <a:gd name="T42" fmla="*/ 60 w 90"/>
                <a:gd name="T43" fmla="*/ 84 h 96"/>
                <a:gd name="T44" fmla="*/ 42 w 90"/>
                <a:gd name="T45" fmla="*/ 72 h 96"/>
                <a:gd name="T46" fmla="*/ 30 w 90"/>
                <a:gd name="T47" fmla="*/ 66 h 96"/>
                <a:gd name="T48" fmla="*/ 18 w 90"/>
                <a:gd name="T49" fmla="*/ 42 h 96"/>
                <a:gd name="T50" fmla="*/ 24 w 90"/>
                <a:gd name="T51" fmla="*/ 30 h 96"/>
                <a:gd name="T52" fmla="*/ 42 w 90"/>
                <a:gd name="T53" fmla="*/ 18 h 96"/>
                <a:gd name="T54" fmla="*/ 42 w 90"/>
                <a:gd name="T55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7" name="Freeform 31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>
                <a:gd name="T0" fmla="*/ 0 w 72"/>
                <a:gd name="T1" fmla="*/ 90 h 108"/>
                <a:gd name="T2" fmla="*/ 12 w 72"/>
                <a:gd name="T3" fmla="*/ 102 h 108"/>
                <a:gd name="T4" fmla="*/ 24 w 72"/>
                <a:gd name="T5" fmla="*/ 108 h 108"/>
                <a:gd name="T6" fmla="*/ 48 w 72"/>
                <a:gd name="T7" fmla="*/ 108 h 108"/>
                <a:gd name="T8" fmla="*/ 66 w 72"/>
                <a:gd name="T9" fmla="*/ 96 h 108"/>
                <a:gd name="T10" fmla="*/ 72 w 72"/>
                <a:gd name="T11" fmla="*/ 66 h 108"/>
                <a:gd name="T12" fmla="*/ 66 w 72"/>
                <a:gd name="T13" fmla="*/ 42 h 108"/>
                <a:gd name="T14" fmla="*/ 60 w 72"/>
                <a:gd name="T15" fmla="*/ 18 h 108"/>
                <a:gd name="T16" fmla="*/ 48 w 72"/>
                <a:gd name="T17" fmla="*/ 6 h 108"/>
                <a:gd name="T18" fmla="*/ 42 w 72"/>
                <a:gd name="T19" fmla="*/ 0 h 108"/>
                <a:gd name="T20" fmla="*/ 42 w 72"/>
                <a:gd name="T21" fmla="*/ 0 h 108"/>
                <a:gd name="T22" fmla="*/ 36 w 72"/>
                <a:gd name="T23" fmla="*/ 0 h 108"/>
                <a:gd name="T24" fmla="*/ 18 w 72"/>
                <a:gd name="T25" fmla="*/ 24 h 108"/>
                <a:gd name="T26" fmla="*/ 6 w 72"/>
                <a:gd name="T27" fmla="*/ 48 h 108"/>
                <a:gd name="T28" fmla="*/ 0 w 72"/>
                <a:gd name="T29" fmla="*/ 66 h 108"/>
                <a:gd name="T30" fmla="*/ 0 w 72"/>
                <a:gd name="T31" fmla="*/ 90 h 108"/>
                <a:gd name="T32" fmla="*/ 0 w 72"/>
                <a:gd name="T33" fmla="*/ 90 h 108"/>
                <a:gd name="T34" fmla="*/ 12 w 72"/>
                <a:gd name="T35" fmla="*/ 66 h 108"/>
                <a:gd name="T36" fmla="*/ 18 w 72"/>
                <a:gd name="T37" fmla="*/ 48 h 108"/>
                <a:gd name="T38" fmla="*/ 24 w 72"/>
                <a:gd name="T39" fmla="*/ 36 h 108"/>
                <a:gd name="T40" fmla="*/ 30 w 72"/>
                <a:gd name="T41" fmla="*/ 24 h 108"/>
                <a:gd name="T42" fmla="*/ 36 w 72"/>
                <a:gd name="T43" fmla="*/ 18 h 108"/>
                <a:gd name="T44" fmla="*/ 54 w 72"/>
                <a:gd name="T45" fmla="*/ 30 h 108"/>
                <a:gd name="T46" fmla="*/ 60 w 72"/>
                <a:gd name="T47" fmla="*/ 48 h 108"/>
                <a:gd name="T48" fmla="*/ 66 w 72"/>
                <a:gd name="T49" fmla="*/ 72 h 108"/>
                <a:gd name="T50" fmla="*/ 66 w 72"/>
                <a:gd name="T51" fmla="*/ 84 h 108"/>
                <a:gd name="T52" fmla="*/ 54 w 72"/>
                <a:gd name="T53" fmla="*/ 96 h 108"/>
                <a:gd name="T54" fmla="*/ 30 w 72"/>
                <a:gd name="T55" fmla="*/ 102 h 108"/>
                <a:gd name="T56" fmla="*/ 24 w 72"/>
                <a:gd name="T57" fmla="*/ 96 h 108"/>
                <a:gd name="T58" fmla="*/ 12 w 72"/>
                <a:gd name="T59" fmla="*/ 90 h 108"/>
                <a:gd name="T60" fmla="*/ 12 w 72"/>
                <a:gd name="T61" fmla="*/ 78 h 108"/>
                <a:gd name="T62" fmla="*/ 12 w 72"/>
                <a:gd name="T63" fmla="*/ 66 h 108"/>
                <a:gd name="T64" fmla="*/ 12 w 72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8" name="Rectangle 32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9" name="Rectangle 33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90" name="AutoShape 34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91" name="Freeform 35"/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>
                <a:gd name="T0" fmla="*/ 252 w 252"/>
                <a:gd name="T1" fmla="*/ 1576 h 1576"/>
                <a:gd name="T2" fmla="*/ 12 w 252"/>
                <a:gd name="T3" fmla="*/ 84 h 1576"/>
                <a:gd name="T4" fmla="*/ 12 w 252"/>
                <a:gd name="T5" fmla="*/ 60 h 1576"/>
                <a:gd name="T6" fmla="*/ 0 w 252"/>
                <a:gd name="T7" fmla="*/ 12 h 1576"/>
                <a:gd name="T8" fmla="*/ 72 w 252"/>
                <a:gd name="T9" fmla="*/ 0 h 1576"/>
                <a:gd name="T10" fmla="*/ 72 w 252"/>
                <a:gd name="T11" fmla="*/ 0 h 1576"/>
                <a:gd name="T12" fmla="*/ 78 w 252"/>
                <a:gd name="T13" fmla="*/ 48 h 1576"/>
                <a:gd name="T14" fmla="*/ 88 w 252"/>
                <a:gd name="T15" fmla="*/ 66 h 1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92" name="Freeform 36"/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>
                <a:gd name="T0" fmla="*/ 161 w 316"/>
                <a:gd name="T1" fmla="*/ 0 h 138"/>
                <a:gd name="T2" fmla="*/ 227 w 316"/>
                <a:gd name="T3" fmla="*/ 6 h 138"/>
                <a:gd name="T4" fmla="*/ 275 w 316"/>
                <a:gd name="T5" fmla="*/ 36 h 138"/>
                <a:gd name="T6" fmla="*/ 304 w 316"/>
                <a:gd name="T7" fmla="*/ 78 h 138"/>
                <a:gd name="T8" fmla="*/ 316 w 316"/>
                <a:gd name="T9" fmla="*/ 138 h 138"/>
                <a:gd name="T10" fmla="*/ 0 w 316"/>
                <a:gd name="T11" fmla="*/ 138 h 138"/>
                <a:gd name="T12" fmla="*/ 11 w 316"/>
                <a:gd name="T13" fmla="*/ 78 h 138"/>
                <a:gd name="T14" fmla="*/ 47 w 316"/>
                <a:gd name="T15" fmla="*/ 36 h 138"/>
                <a:gd name="T16" fmla="*/ 95 w 316"/>
                <a:gd name="T17" fmla="*/ 6 h 138"/>
                <a:gd name="T18" fmla="*/ 161 w 316"/>
                <a:gd name="T19" fmla="*/ 0 h 138"/>
                <a:gd name="T20" fmla="*/ 161 w 316"/>
                <a:gd name="T21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</p:grpSp>
      <p:sp>
        <p:nvSpPr>
          <p:cNvPr id="45093" name="Rectangle 37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5094" name="Rectangle 3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5095" name="Rectangle 3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45096" name="Rectangle 40"/>
          <p:cNvSpPr>
            <a:spLocks noGrp="1" noChangeArrowheads="1"/>
          </p:cNvSpPr>
          <p:nvPr>
            <p:ph type="ctrTitle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45097" name="Rectangle 41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9D8C7686-24CC-4ED8-BDE7-5E575FAB77E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766430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58026A-EA4C-4F36-85FF-592EED902FA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086726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78DEC4-2D83-4A18-82B4-B163A6D57BB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083070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F5D372-D8F3-4408-B50F-B2E215ECD78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163974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59F319-8359-4BF9-A630-1DA156313A7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39734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49FB45-28B7-4D2D-A271-BDC2CEE990F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404885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F08223-B3B8-41CF-B6E5-2D09CC9254A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766339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A40C11-44F2-413B-BD0E-D0A491198CE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161870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5A096D-52C8-4801-9298-59B05FBD856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280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8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45059" name="Rectangle 3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0" name="Oval 4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1" name="Rectangle 5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2" name="Freeform 6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>
                <a:gd name="T0" fmla="*/ 18 w 66"/>
                <a:gd name="T1" fmla="*/ 96 h 96"/>
                <a:gd name="T2" fmla="*/ 42 w 66"/>
                <a:gd name="T3" fmla="*/ 78 h 96"/>
                <a:gd name="T4" fmla="*/ 60 w 66"/>
                <a:gd name="T5" fmla="*/ 60 h 96"/>
                <a:gd name="T6" fmla="*/ 66 w 66"/>
                <a:gd name="T7" fmla="*/ 36 h 96"/>
                <a:gd name="T8" fmla="*/ 60 w 66"/>
                <a:gd name="T9" fmla="*/ 12 h 96"/>
                <a:gd name="T10" fmla="*/ 36 w 66"/>
                <a:gd name="T11" fmla="*/ 0 h 96"/>
                <a:gd name="T12" fmla="*/ 24 w 66"/>
                <a:gd name="T13" fmla="*/ 6 h 96"/>
                <a:gd name="T14" fmla="*/ 12 w 66"/>
                <a:gd name="T15" fmla="*/ 12 h 96"/>
                <a:gd name="T16" fmla="*/ 0 w 66"/>
                <a:gd name="T17" fmla="*/ 36 h 96"/>
                <a:gd name="T18" fmla="*/ 0 w 66"/>
                <a:gd name="T19" fmla="*/ 60 h 96"/>
                <a:gd name="T20" fmla="*/ 12 w 66"/>
                <a:gd name="T21" fmla="*/ 84 h 96"/>
                <a:gd name="T22" fmla="*/ 18 w 66"/>
                <a:gd name="T23" fmla="*/ 96 h 96"/>
                <a:gd name="T24" fmla="*/ 18 w 66"/>
                <a:gd name="T25" fmla="*/ 96 h 96"/>
                <a:gd name="T26" fmla="*/ 42 w 66"/>
                <a:gd name="T27" fmla="*/ 18 h 96"/>
                <a:gd name="T28" fmla="*/ 54 w 66"/>
                <a:gd name="T29" fmla="*/ 24 h 96"/>
                <a:gd name="T30" fmla="*/ 60 w 66"/>
                <a:gd name="T31" fmla="*/ 36 h 96"/>
                <a:gd name="T32" fmla="*/ 60 w 66"/>
                <a:gd name="T33" fmla="*/ 48 h 96"/>
                <a:gd name="T34" fmla="*/ 54 w 66"/>
                <a:gd name="T35" fmla="*/ 54 h 96"/>
                <a:gd name="T36" fmla="*/ 36 w 66"/>
                <a:gd name="T37" fmla="*/ 72 h 96"/>
                <a:gd name="T38" fmla="*/ 24 w 66"/>
                <a:gd name="T39" fmla="*/ 78 h 96"/>
                <a:gd name="T40" fmla="*/ 24 w 66"/>
                <a:gd name="T41" fmla="*/ 78 h 96"/>
                <a:gd name="T42" fmla="*/ 12 w 66"/>
                <a:gd name="T43" fmla="*/ 48 h 96"/>
                <a:gd name="T44" fmla="*/ 18 w 66"/>
                <a:gd name="T45" fmla="*/ 24 h 96"/>
                <a:gd name="T46" fmla="*/ 30 w 66"/>
                <a:gd name="T47" fmla="*/ 18 h 96"/>
                <a:gd name="T48" fmla="*/ 42 w 66"/>
                <a:gd name="T49" fmla="*/ 18 h 96"/>
                <a:gd name="T50" fmla="*/ 42 w 66"/>
                <a:gd name="T51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3" name="Rectangle 7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4" name="Rectangle 8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5" name="Rectangle 9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6" name="Rectangle 10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7" name="Rectangle 11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8" name="Freeform 12"/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>
                <a:gd name="T0" fmla="*/ 6 w 623"/>
                <a:gd name="T1" fmla="*/ 18 h 156"/>
                <a:gd name="T2" fmla="*/ 162 w 623"/>
                <a:gd name="T3" fmla="*/ 36 h 156"/>
                <a:gd name="T4" fmla="*/ 251 w 623"/>
                <a:gd name="T5" fmla="*/ 36 h 156"/>
                <a:gd name="T6" fmla="*/ 354 w 623"/>
                <a:gd name="T7" fmla="*/ 30 h 156"/>
                <a:gd name="T8" fmla="*/ 473 w 623"/>
                <a:gd name="T9" fmla="*/ 18 h 156"/>
                <a:gd name="T10" fmla="*/ 611 w 623"/>
                <a:gd name="T11" fmla="*/ 0 h 156"/>
                <a:gd name="T12" fmla="*/ 623 w 623"/>
                <a:gd name="T13" fmla="*/ 114 h 156"/>
                <a:gd name="T14" fmla="*/ 497 w 623"/>
                <a:gd name="T15" fmla="*/ 138 h 156"/>
                <a:gd name="T16" fmla="*/ 414 w 623"/>
                <a:gd name="T17" fmla="*/ 150 h 156"/>
                <a:gd name="T18" fmla="*/ 318 w 623"/>
                <a:gd name="T19" fmla="*/ 156 h 156"/>
                <a:gd name="T20" fmla="*/ 215 w 623"/>
                <a:gd name="T21" fmla="*/ 156 h 156"/>
                <a:gd name="T22" fmla="*/ 108 w 623"/>
                <a:gd name="T23" fmla="*/ 150 h 156"/>
                <a:gd name="T24" fmla="*/ 0 w 623"/>
                <a:gd name="T25" fmla="*/ 132 h 156"/>
                <a:gd name="T26" fmla="*/ 6 w 623"/>
                <a:gd name="T27" fmla="*/ 18 h 156"/>
                <a:gd name="T28" fmla="*/ 6 w 623"/>
                <a:gd name="T29" fmla="*/ 18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9" name="Freeform 13"/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>
                <a:gd name="T0" fmla="*/ 754 w 993"/>
                <a:gd name="T1" fmla="*/ 6 h 126"/>
                <a:gd name="T2" fmla="*/ 652 w 993"/>
                <a:gd name="T3" fmla="*/ 6 h 126"/>
                <a:gd name="T4" fmla="*/ 563 w 993"/>
                <a:gd name="T5" fmla="*/ 6 h 126"/>
                <a:gd name="T6" fmla="*/ 479 w 993"/>
                <a:gd name="T7" fmla="*/ 6 h 126"/>
                <a:gd name="T8" fmla="*/ 401 w 993"/>
                <a:gd name="T9" fmla="*/ 6 h 126"/>
                <a:gd name="T10" fmla="*/ 335 w 993"/>
                <a:gd name="T11" fmla="*/ 0 h 126"/>
                <a:gd name="T12" fmla="*/ 276 w 993"/>
                <a:gd name="T13" fmla="*/ 0 h 126"/>
                <a:gd name="T14" fmla="*/ 222 w 993"/>
                <a:gd name="T15" fmla="*/ 0 h 126"/>
                <a:gd name="T16" fmla="*/ 180 w 993"/>
                <a:gd name="T17" fmla="*/ 6 h 126"/>
                <a:gd name="T18" fmla="*/ 138 w 993"/>
                <a:gd name="T19" fmla="*/ 6 h 126"/>
                <a:gd name="T20" fmla="*/ 108 w 993"/>
                <a:gd name="T21" fmla="*/ 6 h 126"/>
                <a:gd name="T22" fmla="*/ 54 w 993"/>
                <a:gd name="T23" fmla="*/ 6 h 126"/>
                <a:gd name="T24" fmla="*/ 24 w 993"/>
                <a:gd name="T25" fmla="*/ 12 h 126"/>
                <a:gd name="T26" fmla="*/ 6 w 993"/>
                <a:gd name="T27" fmla="*/ 18 h 126"/>
                <a:gd name="T28" fmla="*/ 0 w 993"/>
                <a:gd name="T29" fmla="*/ 24 h 126"/>
                <a:gd name="T30" fmla="*/ 12 w 993"/>
                <a:gd name="T31" fmla="*/ 42 h 126"/>
                <a:gd name="T32" fmla="*/ 18 w 993"/>
                <a:gd name="T33" fmla="*/ 48 h 126"/>
                <a:gd name="T34" fmla="*/ 30 w 993"/>
                <a:gd name="T35" fmla="*/ 54 h 126"/>
                <a:gd name="T36" fmla="*/ 60 w 993"/>
                <a:gd name="T37" fmla="*/ 60 h 126"/>
                <a:gd name="T38" fmla="*/ 90 w 993"/>
                <a:gd name="T39" fmla="*/ 72 h 126"/>
                <a:gd name="T40" fmla="*/ 144 w 993"/>
                <a:gd name="T41" fmla="*/ 84 h 126"/>
                <a:gd name="T42" fmla="*/ 210 w 993"/>
                <a:gd name="T43" fmla="*/ 90 h 126"/>
                <a:gd name="T44" fmla="*/ 293 w 993"/>
                <a:gd name="T45" fmla="*/ 102 h 126"/>
                <a:gd name="T46" fmla="*/ 389 w 993"/>
                <a:gd name="T47" fmla="*/ 108 h 126"/>
                <a:gd name="T48" fmla="*/ 503 w 993"/>
                <a:gd name="T49" fmla="*/ 120 h 126"/>
                <a:gd name="T50" fmla="*/ 622 w 993"/>
                <a:gd name="T51" fmla="*/ 120 h 126"/>
                <a:gd name="T52" fmla="*/ 754 w 993"/>
                <a:gd name="T53" fmla="*/ 126 h 126"/>
                <a:gd name="T54" fmla="*/ 873 w 993"/>
                <a:gd name="T55" fmla="*/ 126 h 126"/>
                <a:gd name="T56" fmla="*/ 993 w 993"/>
                <a:gd name="T57" fmla="*/ 126 h 126"/>
                <a:gd name="T58" fmla="*/ 993 w 993"/>
                <a:gd name="T59" fmla="*/ 12 h 126"/>
                <a:gd name="T60" fmla="*/ 879 w 993"/>
                <a:gd name="T61" fmla="*/ 12 h 126"/>
                <a:gd name="T62" fmla="*/ 754 w 993"/>
                <a:gd name="T63" fmla="*/ 6 h 126"/>
                <a:gd name="T64" fmla="*/ 754 w 993"/>
                <a:gd name="T65" fmla="*/ 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0" name="Freeform 14"/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>
                <a:gd name="T0" fmla="*/ 0 w 969"/>
                <a:gd name="T1" fmla="*/ 0 h 245"/>
                <a:gd name="T2" fmla="*/ 24 w 969"/>
                <a:gd name="T3" fmla="*/ 54 h 245"/>
                <a:gd name="T4" fmla="*/ 66 w 969"/>
                <a:gd name="T5" fmla="*/ 96 h 245"/>
                <a:gd name="T6" fmla="*/ 120 w 969"/>
                <a:gd name="T7" fmla="*/ 137 h 245"/>
                <a:gd name="T8" fmla="*/ 198 w 969"/>
                <a:gd name="T9" fmla="*/ 173 h 245"/>
                <a:gd name="T10" fmla="*/ 293 w 969"/>
                <a:gd name="T11" fmla="*/ 203 h 245"/>
                <a:gd name="T12" fmla="*/ 353 w 969"/>
                <a:gd name="T13" fmla="*/ 215 h 245"/>
                <a:gd name="T14" fmla="*/ 413 w 969"/>
                <a:gd name="T15" fmla="*/ 227 h 245"/>
                <a:gd name="T16" fmla="*/ 479 w 969"/>
                <a:gd name="T17" fmla="*/ 233 h 245"/>
                <a:gd name="T18" fmla="*/ 556 w 969"/>
                <a:gd name="T19" fmla="*/ 239 h 245"/>
                <a:gd name="T20" fmla="*/ 634 w 969"/>
                <a:gd name="T21" fmla="*/ 245 h 245"/>
                <a:gd name="T22" fmla="*/ 724 w 969"/>
                <a:gd name="T23" fmla="*/ 245 h 245"/>
                <a:gd name="T24" fmla="*/ 855 w 969"/>
                <a:gd name="T25" fmla="*/ 245 h 245"/>
                <a:gd name="T26" fmla="*/ 969 w 969"/>
                <a:gd name="T27" fmla="*/ 239 h 245"/>
                <a:gd name="T28" fmla="*/ 969 w 969"/>
                <a:gd name="T29" fmla="*/ 60 h 245"/>
                <a:gd name="T30" fmla="*/ 700 w 969"/>
                <a:gd name="T31" fmla="*/ 60 h 245"/>
                <a:gd name="T32" fmla="*/ 503 w 969"/>
                <a:gd name="T33" fmla="*/ 54 h 245"/>
                <a:gd name="T34" fmla="*/ 317 w 969"/>
                <a:gd name="T35" fmla="*/ 42 h 245"/>
                <a:gd name="T36" fmla="*/ 150 w 969"/>
                <a:gd name="T37" fmla="*/ 24 h 245"/>
                <a:gd name="T38" fmla="*/ 72 w 969"/>
                <a:gd name="T39" fmla="*/ 12 h 245"/>
                <a:gd name="T40" fmla="*/ 0 w 969"/>
                <a:gd name="T41" fmla="*/ 0 h 245"/>
                <a:gd name="T42" fmla="*/ 0 w 969"/>
                <a:gd name="T43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1" name="Freeform 15"/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>
                <a:gd name="T0" fmla="*/ 700 w 951"/>
                <a:gd name="T1" fmla="*/ 0 h 90"/>
                <a:gd name="T2" fmla="*/ 598 w 951"/>
                <a:gd name="T3" fmla="*/ 0 h 90"/>
                <a:gd name="T4" fmla="*/ 515 w 951"/>
                <a:gd name="T5" fmla="*/ 0 h 90"/>
                <a:gd name="T6" fmla="*/ 431 w 951"/>
                <a:gd name="T7" fmla="*/ 0 h 90"/>
                <a:gd name="T8" fmla="*/ 365 w 951"/>
                <a:gd name="T9" fmla="*/ 0 h 90"/>
                <a:gd name="T10" fmla="*/ 299 w 951"/>
                <a:gd name="T11" fmla="*/ 0 h 90"/>
                <a:gd name="T12" fmla="*/ 245 w 951"/>
                <a:gd name="T13" fmla="*/ 0 h 90"/>
                <a:gd name="T14" fmla="*/ 198 w 951"/>
                <a:gd name="T15" fmla="*/ 0 h 90"/>
                <a:gd name="T16" fmla="*/ 162 w 951"/>
                <a:gd name="T17" fmla="*/ 0 h 90"/>
                <a:gd name="T18" fmla="*/ 126 w 951"/>
                <a:gd name="T19" fmla="*/ 6 h 90"/>
                <a:gd name="T20" fmla="*/ 96 w 951"/>
                <a:gd name="T21" fmla="*/ 6 h 90"/>
                <a:gd name="T22" fmla="*/ 54 w 951"/>
                <a:gd name="T23" fmla="*/ 12 h 90"/>
                <a:gd name="T24" fmla="*/ 30 w 951"/>
                <a:gd name="T25" fmla="*/ 12 h 90"/>
                <a:gd name="T26" fmla="*/ 12 w 951"/>
                <a:gd name="T27" fmla="*/ 18 h 90"/>
                <a:gd name="T28" fmla="*/ 6 w 951"/>
                <a:gd name="T29" fmla="*/ 18 h 90"/>
                <a:gd name="T30" fmla="*/ 0 w 951"/>
                <a:gd name="T31" fmla="*/ 24 h 90"/>
                <a:gd name="T32" fmla="*/ 6 w 951"/>
                <a:gd name="T33" fmla="*/ 30 h 90"/>
                <a:gd name="T34" fmla="*/ 24 w 951"/>
                <a:gd name="T35" fmla="*/ 36 h 90"/>
                <a:gd name="T36" fmla="*/ 54 w 951"/>
                <a:gd name="T37" fmla="*/ 42 h 90"/>
                <a:gd name="T38" fmla="*/ 102 w 951"/>
                <a:gd name="T39" fmla="*/ 54 h 90"/>
                <a:gd name="T40" fmla="*/ 168 w 951"/>
                <a:gd name="T41" fmla="*/ 60 h 90"/>
                <a:gd name="T42" fmla="*/ 251 w 951"/>
                <a:gd name="T43" fmla="*/ 66 h 90"/>
                <a:gd name="T44" fmla="*/ 341 w 951"/>
                <a:gd name="T45" fmla="*/ 78 h 90"/>
                <a:gd name="T46" fmla="*/ 449 w 951"/>
                <a:gd name="T47" fmla="*/ 84 h 90"/>
                <a:gd name="T48" fmla="*/ 568 w 951"/>
                <a:gd name="T49" fmla="*/ 84 h 90"/>
                <a:gd name="T50" fmla="*/ 694 w 951"/>
                <a:gd name="T51" fmla="*/ 90 h 90"/>
                <a:gd name="T52" fmla="*/ 825 w 951"/>
                <a:gd name="T53" fmla="*/ 90 h 90"/>
                <a:gd name="T54" fmla="*/ 951 w 951"/>
                <a:gd name="T55" fmla="*/ 90 h 90"/>
                <a:gd name="T56" fmla="*/ 951 w 951"/>
                <a:gd name="T57" fmla="*/ 6 h 90"/>
                <a:gd name="T58" fmla="*/ 831 w 951"/>
                <a:gd name="T59" fmla="*/ 6 h 90"/>
                <a:gd name="T60" fmla="*/ 772 w 951"/>
                <a:gd name="T61" fmla="*/ 6 h 90"/>
                <a:gd name="T62" fmla="*/ 700 w 951"/>
                <a:gd name="T63" fmla="*/ 0 h 90"/>
                <a:gd name="T64" fmla="*/ 700 w 951"/>
                <a:gd name="T65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2" name="Freeform 16"/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>
                <a:gd name="T0" fmla="*/ 102 w 102"/>
                <a:gd name="T1" fmla="*/ 0 h 155"/>
                <a:gd name="T2" fmla="*/ 0 w 102"/>
                <a:gd name="T3" fmla="*/ 12 h 155"/>
                <a:gd name="T4" fmla="*/ 30 w 102"/>
                <a:gd name="T5" fmla="*/ 72 h 155"/>
                <a:gd name="T6" fmla="*/ 30 w 102"/>
                <a:gd name="T7" fmla="*/ 155 h 155"/>
                <a:gd name="T8" fmla="*/ 72 w 102"/>
                <a:gd name="T9" fmla="*/ 155 h 155"/>
                <a:gd name="T10" fmla="*/ 72 w 102"/>
                <a:gd name="T11" fmla="*/ 66 h 155"/>
                <a:gd name="T12" fmla="*/ 102 w 102"/>
                <a:gd name="T13" fmla="*/ 0 h 155"/>
                <a:gd name="T14" fmla="*/ 102 w 102"/>
                <a:gd name="T1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3" name="Freeform 17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>
                <a:gd name="T0" fmla="*/ 48 w 90"/>
                <a:gd name="T1" fmla="*/ 96 h 96"/>
                <a:gd name="T2" fmla="*/ 72 w 90"/>
                <a:gd name="T3" fmla="*/ 72 h 96"/>
                <a:gd name="T4" fmla="*/ 84 w 90"/>
                <a:gd name="T5" fmla="*/ 48 h 96"/>
                <a:gd name="T6" fmla="*/ 90 w 90"/>
                <a:gd name="T7" fmla="*/ 36 h 96"/>
                <a:gd name="T8" fmla="*/ 84 w 90"/>
                <a:gd name="T9" fmla="*/ 24 h 96"/>
                <a:gd name="T10" fmla="*/ 66 w 90"/>
                <a:gd name="T11" fmla="*/ 6 h 96"/>
                <a:gd name="T12" fmla="*/ 42 w 90"/>
                <a:gd name="T13" fmla="*/ 0 h 96"/>
                <a:gd name="T14" fmla="*/ 24 w 90"/>
                <a:gd name="T15" fmla="*/ 0 h 96"/>
                <a:gd name="T16" fmla="*/ 12 w 90"/>
                <a:gd name="T17" fmla="*/ 12 h 96"/>
                <a:gd name="T18" fmla="*/ 6 w 90"/>
                <a:gd name="T19" fmla="*/ 24 h 96"/>
                <a:gd name="T20" fmla="*/ 0 w 90"/>
                <a:gd name="T21" fmla="*/ 36 h 96"/>
                <a:gd name="T22" fmla="*/ 12 w 90"/>
                <a:gd name="T23" fmla="*/ 66 h 96"/>
                <a:gd name="T24" fmla="*/ 30 w 90"/>
                <a:gd name="T25" fmla="*/ 84 h 96"/>
                <a:gd name="T26" fmla="*/ 48 w 90"/>
                <a:gd name="T27" fmla="*/ 96 h 96"/>
                <a:gd name="T28" fmla="*/ 48 w 90"/>
                <a:gd name="T29" fmla="*/ 96 h 96"/>
                <a:gd name="T30" fmla="*/ 48 w 90"/>
                <a:gd name="T31" fmla="*/ 12 h 96"/>
                <a:gd name="T32" fmla="*/ 66 w 90"/>
                <a:gd name="T33" fmla="*/ 18 h 96"/>
                <a:gd name="T34" fmla="*/ 72 w 90"/>
                <a:gd name="T35" fmla="*/ 24 h 96"/>
                <a:gd name="T36" fmla="*/ 72 w 90"/>
                <a:gd name="T37" fmla="*/ 36 h 96"/>
                <a:gd name="T38" fmla="*/ 72 w 90"/>
                <a:gd name="T39" fmla="*/ 48 h 96"/>
                <a:gd name="T40" fmla="*/ 54 w 90"/>
                <a:gd name="T41" fmla="*/ 66 h 96"/>
                <a:gd name="T42" fmla="*/ 48 w 90"/>
                <a:gd name="T43" fmla="*/ 78 h 96"/>
                <a:gd name="T44" fmla="*/ 30 w 90"/>
                <a:gd name="T45" fmla="*/ 66 h 96"/>
                <a:gd name="T46" fmla="*/ 24 w 90"/>
                <a:gd name="T47" fmla="*/ 48 h 96"/>
                <a:gd name="T48" fmla="*/ 18 w 90"/>
                <a:gd name="T49" fmla="*/ 30 h 96"/>
                <a:gd name="T50" fmla="*/ 30 w 90"/>
                <a:gd name="T51" fmla="*/ 12 h 96"/>
                <a:gd name="T52" fmla="*/ 48 w 90"/>
                <a:gd name="T53" fmla="*/ 12 h 96"/>
                <a:gd name="T54" fmla="*/ 48 w 90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4" name="Freeform 18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>
                <a:gd name="T0" fmla="*/ 0 w 90"/>
                <a:gd name="T1" fmla="*/ 90 h 108"/>
                <a:gd name="T2" fmla="*/ 12 w 90"/>
                <a:gd name="T3" fmla="*/ 102 h 108"/>
                <a:gd name="T4" fmla="*/ 24 w 90"/>
                <a:gd name="T5" fmla="*/ 108 h 108"/>
                <a:gd name="T6" fmla="*/ 54 w 90"/>
                <a:gd name="T7" fmla="*/ 108 h 108"/>
                <a:gd name="T8" fmla="*/ 78 w 90"/>
                <a:gd name="T9" fmla="*/ 96 h 108"/>
                <a:gd name="T10" fmla="*/ 90 w 90"/>
                <a:gd name="T11" fmla="*/ 72 h 108"/>
                <a:gd name="T12" fmla="*/ 84 w 90"/>
                <a:gd name="T13" fmla="*/ 42 h 108"/>
                <a:gd name="T14" fmla="*/ 66 w 90"/>
                <a:gd name="T15" fmla="*/ 24 h 108"/>
                <a:gd name="T16" fmla="*/ 54 w 90"/>
                <a:gd name="T17" fmla="*/ 12 h 108"/>
                <a:gd name="T18" fmla="*/ 48 w 90"/>
                <a:gd name="T19" fmla="*/ 6 h 108"/>
                <a:gd name="T20" fmla="*/ 48 w 90"/>
                <a:gd name="T21" fmla="*/ 6 h 108"/>
                <a:gd name="T22" fmla="*/ 48 w 90"/>
                <a:gd name="T23" fmla="*/ 0 h 108"/>
                <a:gd name="T24" fmla="*/ 24 w 90"/>
                <a:gd name="T25" fmla="*/ 24 h 108"/>
                <a:gd name="T26" fmla="*/ 6 w 90"/>
                <a:gd name="T27" fmla="*/ 48 h 108"/>
                <a:gd name="T28" fmla="*/ 0 w 90"/>
                <a:gd name="T29" fmla="*/ 66 h 108"/>
                <a:gd name="T30" fmla="*/ 0 w 90"/>
                <a:gd name="T31" fmla="*/ 90 h 108"/>
                <a:gd name="T32" fmla="*/ 0 w 90"/>
                <a:gd name="T33" fmla="*/ 90 h 108"/>
                <a:gd name="T34" fmla="*/ 12 w 90"/>
                <a:gd name="T35" fmla="*/ 66 h 108"/>
                <a:gd name="T36" fmla="*/ 18 w 90"/>
                <a:gd name="T37" fmla="*/ 48 h 108"/>
                <a:gd name="T38" fmla="*/ 30 w 90"/>
                <a:gd name="T39" fmla="*/ 36 h 108"/>
                <a:gd name="T40" fmla="*/ 42 w 90"/>
                <a:gd name="T41" fmla="*/ 24 h 108"/>
                <a:gd name="T42" fmla="*/ 48 w 90"/>
                <a:gd name="T43" fmla="*/ 18 h 108"/>
                <a:gd name="T44" fmla="*/ 66 w 90"/>
                <a:gd name="T45" fmla="*/ 30 h 108"/>
                <a:gd name="T46" fmla="*/ 72 w 90"/>
                <a:gd name="T47" fmla="*/ 48 h 108"/>
                <a:gd name="T48" fmla="*/ 78 w 90"/>
                <a:gd name="T49" fmla="*/ 72 h 108"/>
                <a:gd name="T50" fmla="*/ 78 w 90"/>
                <a:gd name="T51" fmla="*/ 84 h 108"/>
                <a:gd name="T52" fmla="*/ 66 w 90"/>
                <a:gd name="T53" fmla="*/ 96 h 108"/>
                <a:gd name="T54" fmla="*/ 42 w 90"/>
                <a:gd name="T55" fmla="*/ 102 h 108"/>
                <a:gd name="T56" fmla="*/ 30 w 90"/>
                <a:gd name="T57" fmla="*/ 96 h 108"/>
                <a:gd name="T58" fmla="*/ 18 w 90"/>
                <a:gd name="T59" fmla="*/ 90 h 108"/>
                <a:gd name="T60" fmla="*/ 12 w 90"/>
                <a:gd name="T61" fmla="*/ 78 h 108"/>
                <a:gd name="T62" fmla="*/ 12 w 90"/>
                <a:gd name="T63" fmla="*/ 66 h 108"/>
                <a:gd name="T64" fmla="*/ 12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5" name="Freeform 19"/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>
                <a:gd name="T0" fmla="*/ 102 w 102"/>
                <a:gd name="T1" fmla="*/ 0 h 156"/>
                <a:gd name="T2" fmla="*/ 0 w 102"/>
                <a:gd name="T3" fmla="*/ 6 h 156"/>
                <a:gd name="T4" fmla="*/ 30 w 102"/>
                <a:gd name="T5" fmla="*/ 72 h 156"/>
                <a:gd name="T6" fmla="*/ 30 w 102"/>
                <a:gd name="T7" fmla="*/ 156 h 156"/>
                <a:gd name="T8" fmla="*/ 72 w 102"/>
                <a:gd name="T9" fmla="*/ 156 h 156"/>
                <a:gd name="T10" fmla="*/ 72 w 102"/>
                <a:gd name="T11" fmla="*/ 66 h 156"/>
                <a:gd name="T12" fmla="*/ 102 w 102"/>
                <a:gd name="T13" fmla="*/ 0 h 156"/>
                <a:gd name="T14" fmla="*/ 102 w 102"/>
                <a:gd name="T1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6" name="Freeform 20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>
                <a:gd name="T0" fmla="*/ 42 w 84"/>
                <a:gd name="T1" fmla="*/ 96 h 96"/>
                <a:gd name="T2" fmla="*/ 66 w 84"/>
                <a:gd name="T3" fmla="*/ 78 h 96"/>
                <a:gd name="T4" fmla="*/ 84 w 84"/>
                <a:gd name="T5" fmla="*/ 54 h 96"/>
                <a:gd name="T6" fmla="*/ 84 w 84"/>
                <a:gd name="T7" fmla="*/ 30 h 96"/>
                <a:gd name="T8" fmla="*/ 66 w 84"/>
                <a:gd name="T9" fmla="*/ 6 h 96"/>
                <a:gd name="T10" fmla="*/ 42 w 84"/>
                <a:gd name="T11" fmla="*/ 0 h 96"/>
                <a:gd name="T12" fmla="*/ 24 w 84"/>
                <a:gd name="T13" fmla="*/ 6 h 96"/>
                <a:gd name="T14" fmla="*/ 12 w 84"/>
                <a:gd name="T15" fmla="*/ 18 h 96"/>
                <a:gd name="T16" fmla="*/ 6 w 84"/>
                <a:gd name="T17" fmla="*/ 30 h 96"/>
                <a:gd name="T18" fmla="*/ 0 w 84"/>
                <a:gd name="T19" fmla="*/ 42 h 96"/>
                <a:gd name="T20" fmla="*/ 12 w 84"/>
                <a:gd name="T21" fmla="*/ 66 h 96"/>
                <a:gd name="T22" fmla="*/ 30 w 84"/>
                <a:gd name="T23" fmla="*/ 84 h 96"/>
                <a:gd name="T24" fmla="*/ 42 w 84"/>
                <a:gd name="T25" fmla="*/ 96 h 96"/>
                <a:gd name="T26" fmla="*/ 42 w 84"/>
                <a:gd name="T27" fmla="*/ 96 h 96"/>
                <a:gd name="T28" fmla="*/ 48 w 84"/>
                <a:gd name="T29" fmla="*/ 12 h 96"/>
                <a:gd name="T30" fmla="*/ 66 w 84"/>
                <a:gd name="T31" fmla="*/ 18 h 96"/>
                <a:gd name="T32" fmla="*/ 72 w 84"/>
                <a:gd name="T33" fmla="*/ 30 h 96"/>
                <a:gd name="T34" fmla="*/ 72 w 84"/>
                <a:gd name="T35" fmla="*/ 42 h 96"/>
                <a:gd name="T36" fmla="*/ 66 w 84"/>
                <a:gd name="T37" fmla="*/ 54 h 96"/>
                <a:gd name="T38" fmla="*/ 54 w 84"/>
                <a:gd name="T39" fmla="*/ 72 h 96"/>
                <a:gd name="T40" fmla="*/ 42 w 84"/>
                <a:gd name="T41" fmla="*/ 84 h 96"/>
                <a:gd name="T42" fmla="*/ 42 w 84"/>
                <a:gd name="T43" fmla="*/ 84 h 96"/>
                <a:gd name="T44" fmla="*/ 30 w 84"/>
                <a:gd name="T45" fmla="*/ 72 h 96"/>
                <a:gd name="T46" fmla="*/ 18 w 84"/>
                <a:gd name="T47" fmla="*/ 54 h 96"/>
                <a:gd name="T48" fmla="*/ 18 w 84"/>
                <a:gd name="T49" fmla="*/ 30 h 96"/>
                <a:gd name="T50" fmla="*/ 30 w 84"/>
                <a:gd name="T51" fmla="*/ 18 h 96"/>
                <a:gd name="T52" fmla="*/ 48 w 84"/>
                <a:gd name="T53" fmla="*/ 12 h 96"/>
                <a:gd name="T54" fmla="*/ 48 w 84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7" name="Freeform 21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>
                <a:gd name="T0" fmla="*/ 6 w 90"/>
                <a:gd name="T1" fmla="*/ 90 h 108"/>
                <a:gd name="T2" fmla="*/ 18 w 90"/>
                <a:gd name="T3" fmla="*/ 102 h 108"/>
                <a:gd name="T4" fmla="*/ 30 w 90"/>
                <a:gd name="T5" fmla="*/ 108 h 108"/>
                <a:gd name="T6" fmla="*/ 60 w 90"/>
                <a:gd name="T7" fmla="*/ 108 h 108"/>
                <a:gd name="T8" fmla="*/ 84 w 90"/>
                <a:gd name="T9" fmla="*/ 96 h 108"/>
                <a:gd name="T10" fmla="*/ 90 w 90"/>
                <a:gd name="T11" fmla="*/ 84 h 108"/>
                <a:gd name="T12" fmla="*/ 90 w 90"/>
                <a:gd name="T13" fmla="*/ 66 h 108"/>
                <a:gd name="T14" fmla="*/ 84 w 90"/>
                <a:gd name="T15" fmla="*/ 36 h 108"/>
                <a:gd name="T16" fmla="*/ 72 w 90"/>
                <a:gd name="T17" fmla="*/ 18 h 108"/>
                <a:gd name="T18" fmla="*/ 60 w 90"/>
                <a:gd name="T19" fmla="*/ 6 h 108"/>
                <a:gd name="T20" fmla="*/ 54 w 90"/>
                <a:gd name="T21" fmla="*/ 0 h 108"/>
                <a:gd name="T22" fmla="*/ 54 w 90"/>
                <a:gd name="T23" fmla="*/ 0 h 108"/>
                <a:gd name="T24" fmla="*/ 48 w 90"/>
                <a:gd name="T25" fmla="*/ 0 h 108"/>
                <a:gd name="T26" fmla="*/ 24 w 90"/>
                <a:gd name="T27" fmla="*/ 24 h 108"/>
                <a:gd name="T28" fmla="*/ 12 w 90"/>
                <a:gd name="T29" fmla="*/ 48 h 108"/>
                <a:gd name="T30" fmla="*/ 0 w 90"/>
                <a:gd name="T31" fmla="*/ 66 h 108"/>
                <a:gd name="T32" fmla="*/ 6 w 90"/>
                <a:gd name="T33" fmla="*/ 90 h 108"/>
                <a:gd name="T34" fmla="*/ 6 w 90"/>
                <a:gd name="T35" fmla="*/ 90 h 108"/>
                <a:gd name="T36" fmla="*/ 18 w 90"/>
                <a:gd name="T37" fmla="*/ 66 h 108"/>
                <a:gd name="T38" fmla="*/ 24 w 90"/>
                <a:gd name="T39" fmla="*/ 48 h 108"/>
                <a:gd name="T40" fmla="*/ 36 w 90"/>
                <a:gd name="T41" fmla="*/ 30 h 108"/>
                <a:gd name="T42" fmla="*/ 42 w 90"/>
                <a:gd name="T43" fmla="*/ 18 h 108"/>
                <a:gd name="T44" fmla="*/ 48 w 90"/>
                <a:gd name="T45" fmla="*/ 12 h 108"/>
                <a:gd name="T46" fmla="*/ 78 w 90"/>
                <a:gd name="T47" fmla="*/ 42 h 108"/>
                <a:gd name="T48" fmla="*/ 84 w 90"/>
                <a:gd name="T49" fmla="*/ 66 h 108"/>
                <a:gd name="T50" fmla="*/ 66 w 90"/>
                <a:gd name="T51" fmla="*/ 90 h 108"/>
                <a:gd name="T52" fmla="*/ 54 w 90"/>
                <a:gd name="T53" fmla="*/ 96 h 108"/>
                <a:gd name="T54" fmla="*/ 42 w 90"/>
                <a:gd name="T55" fmla="*/ 96 h 108"/>
                <a:gd name="T56" fmla="*/ 30 w 90"/>
                <a:gd name="T57" fmla="*/ 96 h 108"/>
                <a:gd name="T58" fmla="*/ 24 w 90"/>
                <a:gd name="T59" fmla="*/ 84 h 108"/>
                <a:gd name="T60" fmla="*/ 18 w 90"/>
                <a:gd name="T61" fmla="*/ 78 h 108"/>
                <a:gd name="T62" fmla="*/ 18 w 90"/>
                <a:gd name="T63" fmla="*/ 66 h 108"/>
                <a:gd name="T64" fmla="*/ 18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8" name="Freeform 22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>
                <a:gd name="T0" fmla="*/ 30 w 66"/>
                <a:gd name="T1" fmla="*/ 96 h 96"/>
                <a:gd name="T2" fmla="*/ 54 w 66"/>
                <a:gd name="T3" fmla="*/ 72 h 96"/>
                <a:gd name="T4" fmla="*/ 66 w 66"/>
                <a:gd name="T5" fmla="*/ 48 h 96"/>
                <a:gd name="T6" fmla="*/ 66 w 66"/>
                <a:gd name="T7" fmla="*/ 24 h 96"/>
                <a:gd name="T8" fmla="*/ 54 w 66"/>
                <a:gd name="T9" fmla="*/ 6 h 96"/>
                <a:gd name="T10" fmla="*/ 30 w 66"/>
                <a:gd name="T11" fmla="*/ 0 h 96"/>
                <a:gd name="T12" fmla="*/ 18 w 66"/>
                <a:gd name="T13" fmla="*/ 0 h 96"/>
                <a:gd name="T14" fmla="*/ 6 w 66"/>
                <a:gd name="T15" fmla="*/ 12 h 96"/>
                <a:gd name="T16" fmla="*/ 0 w 66"/>
                <a:gd name="T17" fmla="*/ 36 h 96"/>
                <a:gd name="T18" fmla="*/ 6 w 66"/>
                <a:gd name="T19" fmla="*/ 60 h 96"/>
                <a:gd name="T20" fmla="*/ 18 w 66"/>
                <a:gd name="T21" fmla="*/ 84 h 96"/>
                <a:gd name="T22" fmla="*/ 30 w 66"/>
                <a:gd name="T23" fmla="*/ 96 h 96"/>
                <a:gd name="T24" fmla="*/ 30 w 66"/>
                <a:gd name="T25" fmla="*/ 96 h 96"/>
                <a:gd name="T26" fmla="*/ 30 w 66"/>
                <a:gd name="T27" fmla="*/ 12 h 96"/>
                <a:gd name="T28" fmla="*/ 48 w 66"/>
                <a:gd name="T29" fmla="*/ 18 h 96"/>
                <a:gd name="T30" fmla="*/ 54 w 66"/>
                <a:gd name="T31" fmla="*/ 24 h 96"/>
                <a:gd name="T32" fmla="*/ 54 w 66"/>
                <a:gd name="T33" fmla="*/ 36 h 96"/>
                <a:gd name="T34" fmla="*/ 48 w 66"/>
                <a:gd name="T35" fmla="*/ 48 h 96"/>
                <a:gd name="T36" fmla="*/ 36 w 66"/>
                <a:gd name="T37" fmla="*/ 66 h 96"/>
                <a:gd name="T38" fmla="*/ 30 w 66"/>
                <a:gd name="T39" fmla="*/ 78 h 96"/>
                <a:gd name="T40" fmla="*/ 18 w 66"/>
                <a:gd name="T41" fmla="*/ 66 h 96"/>
                <a:gd name="T42" fmla="*/ 12 w 66"/>
                <a:gd name="T43" fmla="*/ 48 h 96"/>
                <a:gd name="T44" fmla="*/ 6 w 66"/>
                <a:gd name="T45" fmla="*/ 30 h 96"/>
                <a:gd name="T46" fmla="*/ 18 w 66"/>
                <a:gd name="T47" fmla="*/ 12 h 96"/>
                <a:gd name="T48" fmla="*/ 30 w 66"/>
                <a:gd name="T49" fmla="*/ 12 h 96"/>
                <a:gd name="T50" fmla="*/ 30 w 66"/>
                <a:gd name="T51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9" name="Freeform 23"/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>
                <a:gd name="T0" fmla="*/ 2577 w 2594"/>
                <a:gd name="T1" fmla="*/ 0 h 444"/>
                <a:gd name="T2" fmla="*/ 2594 w 2594"/>
                <a:gd name="T3" fmla="*/ 72 h 444"/>
                <a:gd name="T4" fmla="*/ 6 w 2594"/>
                <a:gd name="T5" fmla="*/ 444 h 444"/>
                <a:gd name="T6" fmla="*/ 0 w 2594"/>
                <a:gd name="T7" fmla="*/ 396 h 444"/>
                <a:gd name="T8" fmla="*/ 1225 w 2594"/>
                <a:gd name="T9" fmla="*/ 96 h 444"/>
                <a:gd name="T10" fmla="*/ 1351 w 2594"/>
                <a:gd name="T11" fmla="*/ 78 h 444"/>
                <a:gd name="T12" fmla="*/ 2577 w 2594"/>
                <a:gd name="T13" fmla="*/ 0 h 444"/>
                <a:gd name="T14" fmla="*/ 2577 w 2594"/>
                <a:gd name="T15" fmla="*/ 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0" name="Freeform 24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>
                <a:gd name="T0" fmla="*/ 36 w 84"/>
                <a:gd name="T1" fmla="*/ 95 h 95"/>
                <a:gd name="T2" fmla="*/ 60 w 84"/>
                <a:gd name="T3" fmla="*/ 77 h 95"/>
                <a:gd name="T4" fmla="*/ 78 w 84"/>
                <a:gd name="T5" fmla="*/ 53 h 95"/>
                <a:gd name="T6" fmla="*/ 84 w 84"/>
                <a:gd name="T7" fmla="*/ 42 h 95"/>
                <a:gd name="T8" fmla="*/ 84 w 84"/>
                <a:gd name="T9" fmla="*/ 30 h 95"/>
                <a:gd name="T10" fmla="*/ 72 w 84"/>
                <a:gd name="T11" fmla="*/ 6 h 95"/>
                <a:gd name="T12" fmla="*/ 42 w 84"/>
                <a:gd name="T13" fmla="*/ 0 h 95"/>
                <a:gd name="T14" fmla="*/ 30 w 84"/>
                <a:gd name="T15" fmla="*/ 0 h 95"/>
                <a:gd name="T16" fmla="*/ 12 w 84"/>
                <a:gd name="T17" fmla="*/ 12 h 95"/>
                <a:gd name="T18" fmla="*/ 0 w 84"/>
                <a:gd name="T19" fmla="*/ 24 h 95"/>
                <a:gd name="T20" fmla="*/ 0 w 84"/>
                <a:gd name="T21" fmla="*/ 36 h 95"/>
                <a:gd name="T22" fmla="*/ 6 w 84"/>
                <a:gd name="T23" fmla="*/ 59 h 95"/>
                <a:gd name="T24" fmla="*/ 24 w 84"/>
                <a:gd name="T25" fmla="*/ 83 h 95"/>
                <a:gd name="T26" fmla="*/ 36 w 84"/>
                <a:gd name="T27" fmla="*/ 95 h 95"/>
                <a:gd name="T28" fmla="*/ 36 w 84"/>
                <a:gd name="T29" fmla="*/ 95 h 95"/>
                <a:gd name="T30" fmla="*/ 48 w 84"/>
                <a:gd name="T31" fmla="*/ 12 h 95"/>
                <a:gd name="T32" fmla="*/ 66 w 84"/>
                <a:gd name="T33" fmla="*/ 18 h 95"/>
                <a:gd name="T34" fmla="*/ 72 w 84"/>
                <a:gd name="T35" fmla="*/ 30 h 95"/>
                <a:gd name="T36" fmla="*/ 72 w 84"/>
                <a:gd name="T37" fmla="*/ 42 h 95"/>
                <a:gd name="T38" fmla="*/ 66 w 84"/>
                <a:gd name="T39" fmla="*/ 53 h 95"/>
                <a:gd name="T40" fmla="*/ 48 w 84"/>
                <a:gd name="T41" fmla="*/ 71 h 95"/>
                <a:gd name="T42" fmla="*/ 42 w 84"/>
                <a:gd name="T43" fmla="*/ 77 h 95"/>
                <a:gd name="T44" fmla="*/ 36 w 84"/>
                <a:gd name="T45" fmla="*/ 77 h 95"/>
                <a:gd name="T46" fmla="*/ 24 w 84"/>
                <a:gd name="T47" fmla="*/ 65 h 95"/>
                <a:gd name="T48" fmla="*/ 18 w 84"/>
                <a:gd name="T49" fmla="*/ 48 h 95"/>
                <a:gd name="T50" fmla="*/ 18 w 84"/>
                <a:gd name="T51" fmla="*/ 30 h 95"/>
                <a:gd name="T52" fmla="*/ 30 w 84"/>
                <a:gd name="T53" fmla="*/ 12 h 95"/>
                <a:gd name="T54" fmla="*/ 48 w 84"/>
                <a:gd name="T55" fmla="*/ 12 h 95"/>
                <a:gd name="T56" fmla="*/ 48 w 84"/>
                <a:gd name="T57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1" name="Freeform 25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>
                <a:gd name="T0" fmla="*/ 12 w 90"/>
                <a:gd name="T1" fmla="*/ 96 h 108"/>
                <a:gd name="T2" fmla="*/ 24 w 90"/>
                <a:gd name="T3" fmla="*/ 108 h 108"/>
                <a:gd name="T4" fmla="*/ 42 w 90"/>
                <a:gd name="T5" fmla="*/ 108 h 108"/>
                <a:gd name="T6" fmla="*/ 66 w 90"/>
                <a:gd name="T7" fmla="*/ 102 h 108"/>
                <a:gd name="T8" fmla="*/ 84 w 90"/>
                <a:gd name="T9" fmla="*/ 78 h 108"/>
                <a:gd name="T10" fmla="*/ 90 w 90"/>
                <a:gd name="T11" fmla="*/ 66 h 108"/>
                <a:gd name="T12" fmla="*/ 84 w 90"/>
                <a:gd name="T13" fmla="*/ 48 h 108"/>
                <a:gd name="T14" fmla="*/ 66 w 90"/>
                <a:gd name="T15" fmla="*/ 24 h 108"/>
                <a:gd name="T16" fmla="*/ 48 w 90"/>
                <a:gd name="T17" fmla="*/ 12 h 108"/>
                <a:gd name="T18" fmla="*/ 36 w 90"/>
                <a:gd name="T19" fmla="*/ 0 h 108"/>
                <a:gd name="T20" fmla="*/ 30 w 90"/>
                <a:gd name="T21" fmla="*/ 0 h 108"/>
                <a:gd name="T22" fmla="*/ 30 w 90"/>
                <a:gd name="T23" fmla="*/ 0 h 108"/>
                <a:gd name="T24" fmla="*/ 24 w 90"/>
                <a:gd name="T25" fmla="*/ 0 h 108"/>
                <a:gd name="T26" fmla="*/ 12 w 90"/>
                <a:gd name="T27" fmla="*/ 30 h 108"/>
                <a:gd name="T28" fmla="*/ 0 w 90"/>
                <a:gd name="T29" fmla="*/ 54 h 108"/>
                <a:gd name="T30" fmla="*/ 0 w 90"/>
                <a:gd name="T31" fmla="*/ 78 h 108"/>
                <a:gd name="T32" fmla="*/ 12 w 90"/>
                <a:gd name="T33" fmla="*/ 96 h 108"/>
                <a:gd name="T34" fmla="*/ 12 w 90"/>
                <a:gd name="T35" fmla="*/ 96 h 108"/>
                <a:gd name="T36" fmla="*/ 12 w 90"/>
                <a:gd name="T37" fmla="*/ 72 h 108"/>
                <a:gd name="T38" fmla="*/ 18 w 90"/>
                <a:gd name="T39" fmla="*/ 54 h 108"/>
                <a:gd name="T40" fmla="*/ 24 w 90"/>
                <a:gd name="T41" fmla="*/ 36 h 108"/>
                <a:gd name="T42" fmla="*/ 30 w 90"/>
                <a:gd name="T43" fmla="*/ 18 h 108"/>
                <a:gd name="T44" fmla="*/ 30 w 90"/>
                <a:gd name="T45" fmla="*/ 12 h 108"/>
                <a:gd name="T46" fmla="*/ 48 w 90"/>
                <a:gd name="T47" fmla="*/ 24 h 108"/>
                <a:gd name="T48" fmla="*/ 66 w 90"/>
                <a:gd name="T49" fmla="*/ 36 h 108"/>
                <a:gd name="T50" fmla="*/ 78 w 90"/>
                <a:gd name="T51" fmla="*/ 54 h 108"/>
                <a:gd name="T52" fmla="*/ 78 w 90"/>
                <a:gd name="T53" fmla="*/ 72 h 108"/>
                <a:gd name="T54" fmla="*/ 72 w 90"/>
                <a:gd name="T55" fmla="*/ 84 h 108"/>
                <a:gd name="T56" fmla="*/ 48 w 90"/>
                <a:gd name="T57" fmla="*/ 96 h 108"/>
                <a:gd name="T58" fmla="*/ 36 w 90"/>
                <a:gd name="T59" fmla="*/ 96 h 108"/>
                <a:gd name="T60" fmla="*/ 24 w 90"/>
                <a:gd name="T61" fmla="*/ 90 h 108"/>
                <a:gd name="T62" fmla="*/ 18 w 90"/>
                <a:gd name="T63" fmla="*/ 84 h 108"/>
                <a:gd name="T64" fmla="*/ 12 w 90"/>
                <a:gd name="T65" fmla="*/ 72 h 108"/>
                <a:gd name="T66" fmla="*/ 12 w 90"/>
                <a:gd name="T67" fmla="*/ 7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2" name="Freeform 26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>
                <a:gd name="T0" fmla="*/ 71 w 71"/>
                <a:gd name="T1" fmla="*/ 90 h 90"/>
                <a:gd name="T2" fmla="*/ 71 w 71"/>
                <a:gd name="T3" fmla="*/ 60 h 90"/>
                <a:gd name="T4" fmla="*/ 71 w 71"/>
                <a:gd name="T5" fmla="*/ 36 h 90"/>
                <a:gd name="T6" fmla="*/ 60 w 71"/>
                <a:gd name="T7" fmla="*/ 12 h 90"/>
                <a:gd name="T8" fmla="*/ 36 w 71"/>
                <a:gd name="T9" fmla="*/ 0 h 90"/>
                <a:gd name="T10" fmla="*/ 12 w 71"/>
                <a:gd name="T11" fmla="*/ 12 h 90"/>
                <a:gd name="T12" fmla="*/ 0 w 71"/>
                <a:gd name="T13" fmla="*/ 36 h 90"/>
                <a:gd name="T14" fmla="*/ 6 w 71"/>
                <a:gd name="T15" fmla="*/ 60 h 90"/>
                <a:gd name="T16" fmla="*/ 30 w 71"/>
                <a:gd name="T17" fmla="*/ 78 h 90"/>
                <a:gd name="T18" fmla="*/ 54 w 71"/>
                <a:gd name="T19" fmla="*/ 90 h 90"/>
                <a:gd name="T20" fmla="*/ 71 w 71"/>
                <a:gd name="T21" fmla="*/ 90 h 90"/>
                <a:gd name="T22" fmla="*/ 71 w 71"/>
                <a:gd name="T23" fmla="*/ 90 h 90"/>
                <a:gd name="T24" fmla="*/ 24 w 71"/>
                <a:gd name="T25" fmla="*/ 18 h 90"/>
                <a:gd name="T26" fmla="*/ 42 w 71"/>
                <a:gd name="T27" fmla="*/ 18 h 90"/>
                <a:gd name="T28" fmla="*/ 54 w 71"/>
                <a:gd name="T29" fmla="*/ 18 h 90"/>
                <a:gd name="T30" fmla="*/ 60 w 71"/>
                <a:gd name="T31" fmla="*/ 42 h 90"/>
                <a:gd name="T32" fmla="*/ 60 w 71"/>
                <a:gd name="T33" fmla="*/ 66 h 90"/>
                <a:gd name="T34" fmla="*/ 60 w 71"/>
                <a:gd name="T35" fmla="*/ 72 h 90"/>
                <a:gd name="T36" fmla="*/ 60 w 71"/>
                <a:gd name="T37" fmla="*/ 78 h 90"/>
                <a:gd name="T38" fmla="*/ 42 w 71"/>
                <a:gd name="T39" fmla="*/ 72 h 90"/>
                <a:gd name="T40" fmla="*/ 24 w 71"/>
                <a:gd name="T41" fmla="*/ 66 h 90"/>
                <a:gd name="T42" fmla="*/ 12 w 71"/>
                <a:gd name="T43" fmla="*/ 48 h 90"/>
                <a:gd name="T44" fmla="*/ 12 w 71"/>
                <a:gd name="T45" fmla="*/ 30 h 90"/>
                <a:gd name="T46" fmla="*/ 24 w 71"/>
                <a:gd name="T47" fmla="*/ 18 h 90"/>
                <a:gd name="T48" fmla="*/ 24 w 71"/>
                <a:gd name="T49" fmla="*/ 1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3" name="Oval 27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4" name="Oval 28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5" name="Oval 29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6" name="Freeform 30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>
                <a:gd name="T0" fmla="*/ 66 w 90"/>
                <a:gd name="T1" fmla="*/ 96 h 96"/>
                <a:gd name="T2" fmla="*/ 78 w 90"/>
                <a:gd name="T3" fmla="*/ 66 h 96"/>
                <a:gd name="T4" fmla="*/ 90 w 90"/>
                <a:gd name="T5" fmla="*/ 42 h 96"/>
                <a:gd name="T6" fmla="*/ 78 w 90"/>
                <a:gd name="T7" fmla="*/ 18 h 96"/>
                <a:gd name="T8" fmla="*/ 60 w 90"/>
                <a:gd name="T9" fmla="*/ 0 h 96"/>
                <a:gd name="T10" fmla="*/ 30 w 90"/>
                <a:gd name="T11" fmla="*/ 6 h 96"/>
                <a:gd name="T12" fmla="*/ 18 w 90"/>
                <a:gd name="T13" fmla="*/ 18 h 96"/>
                <a:gd name="T14" fmla="*/ 6 w 90"/>
                <a:gd name="T15" fmla="*/ 30 h 96"/>
                <a:gd name="T16" fmla="*/ 0 w 90"/>
                <a:gd name="T17" fmla="*/ 42 h 96"/>
                <a:gd name="T18" fmla="*/ 6 w 90"/>
                <a:gd name="T19" fmla="*/ 60 h 96"/>
                <a:gd name="T20" fmla="*/ 24 w 90"/>
                <a:gd name="T21" fmla="*/ 78 h 96"/>
                <a:gd name="T22" fmla="*/ 48 w 90"/>
                <a:gd name="T23" fmla="*/ 90 h 96"/>
                <a:gd name="T24" fmla="*/ 66 w 90"/>
                <a:gd name="T25" fmla="*/ 96 h 96"/>
                <a:gd name="T26" fmla="*/ 66 w 90"/>
                <a:gd name="T27" fmla="*/ 96 h 96"/>
                <a:gd name="T28" fmla="*/ 42 w 90"/>
                <a:gd name="T29" fmla="*/ 18 h 96"/>
                <a:gd name="T30" fmla="*/ 60 w 90"/>
                <a:gd name="T31" fmla="*/ 18 h 96"/>
                <a:gd name="T32" fmla="*/ 72 w 90"/>
                <a:gd name="T33" fmla="*/ 24 h 96"/>
                <a:gd name="T34" fmla="*/ 72 w 90"/>
                <a:gd name="T35" fmla="*/ 36 h 96"/>
                <a:gd name="T36" fmla="*/ 72 w 90"/>
                <a:gd name="T37" fmla="*/ 48 h 96"/>
                <a:gd name="T38" fmla="*/ 66 w 90"/>
                <a:gd name="T39" fmla="*/ 72 h 96"/>
                <a:gd name="T40" fmla="*/ 60 w 90"/>
                <a:gd name="T41" fmla="*/ 78 h 96"/>
                <a:gd name="T42" fmla="*/ 60 w 90"/>
                <a:gd name="T43" fmla="*/ 84 h 96"/>
                <a:gd name="T44" fmla="*/ 42 w 90"/>
                <a:gd name="T45" fmla="*/ 72 h 96"/>
                <a:gd name="T46" fmla="*/ 30 w 90"/>
                <a:gd name="T47" fmla="*/ 66 h 96"/>
                <a:gd name="T48" fmla="*/ 18 w 90"/>
                <a:gd name="T49" fmla="*/ 42 h 96"/>
                <a:gd name="T50" fmla="*/ 24 w 90"/>
                <a:gd name="T51" fmla="*/ 30 h 96"/>
                <a:gd name="T52" fmla="*/ 42 w 90"/>
                <a:gd name="T53" fmla="*/ 18 h 96"/>
                <a:gd name="T54" fmla="*/ 42 w 90"/>
                <a:gd name="T55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7" name="Freeform 31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>
                <a:gd name="T0" fmla="*/ 0 w 72"/>
                <a:gd name="T1" fmla="*/ 90 h 108"/>
                <a:gd name="T2" fmla="*/ 12 w 72"/>
                <a:gd name="T3" fmla="*/ 102 h 108"/>
                <a:gd name="T4" fmla="*/ 24 w 72"/>
                <a:gd name="T5" fmla="*/ 108 h 108"/>
                <a:gd name="T6" fmla="*/ 48 w 72"/>
                <a:gd name="T7" fmla="*/ 108 h 108"/>
                <a:gd name="T8" fmla="*/ 66 w 72"/>
                <a:gd name="T9" fmla="*/ 96 h 108"/>
                <a:gd name="T10" fmla="*/ 72 w 72"/>
                <a:gd name="T11" fmla="*/ 66 h 108"/>
                <a:gd name="T12" fmla="*/ 66 w 72"/>
                <a:gd name="T13" fmla="*/ 42 h 108"/>
                <a:gd name="T14" fmla="*/ 60 w 72"/>
                <a:gd name="T15" fmla="*/ 18 h 108"/>
                <a:gd name="T16" fmla="*/ 48 w 72"/>
                <a:gd name="T17" fmla="*/ 6 h 108"/>
                <a:gd name="T18" fmla="*/ 42 w 72"/>
                <a:gd name="T19" fmla="*/ 0 h 108"/>
                <a:gd name="T20" fmla="*/ 42 w 72"/>
                <a:gd name="T21" fmla="*/ 0 h 108"/>
                <a:gd name="T22" fmla="*/ 36 w 72"/>
                <a:gd name="T23" fmla="*/ 0 h 108"/>
                <a:gd name="T24" fmla="*/ 18 w 72"/>
                <a:gd name="T25" fmla="*/ 24 h 108"/>
                <a:gd name="T26" fmla="*/ 6 w 72"/>
                <a:gd name="T27" fmla="*/ 48 h 108"/>
                <a:gd name="T28" fmla="*/ 0 w 72"/>
                <a:gd name="T29" fmla="*/ 66 h 108"/>
                <a:gd name="T30" fmla="*/ 0 w 72"/>
                <a:gd name="T31" fmla="*/ 90 h 108"/>
                <a:gd name="T32" fmla="*/ 0 w 72"/>
                <a:gd name="T33" fmla="*/ 90 h 108"/>
                <a:gd name="T34" fmla="*/ 12 w 72"/>
                <a:gd name="T35" fmla="*/ 66 h 108"/>
                <a:gd name="T36" fmla="*/ 18 w 72"/>
                <a:gd name="T37" fmla="*/ 48 h 108"/>
                <a:gd name="T38" fmla="*/ 24 w 72"/>
                <a:gd name="T39" fmla="*/ 36 h 108"/>
                <a:gd name="T40" fmla="*/ 30 w 72"/>
                <a:gd name="T41" fmla="*/ 24 h 108"/>
                <a:gd name="T42" fmla="*/ 36 w 72"/>
                <a:gd name="T43" fmla="*/ 18 h 108"/>
                <a:gd name="T44" fmla="*/ 54 w 72"/>
                <a:gd name="T45" fmla="*/ 30 h 108"/>
                <a:gd name="T46" fmla="*/ 60 w 72"/>
                <a:gd name="T47" fmla="*/ 48 h 108"/>
                <a:gd name="T48" fmla="*/ 66 w 72"/>
                <a:gd name="T49" fmla="*/ 72 h 108"/>
                <a:gd name="T50" fmla="*/ 66 w 72"/>
                <a:gd name="T51" fmla="*/ 84 h 108"/>
                <a:gd name="T52" fmla="*/ 54 w 72"/>
                <a:gd name="T53" fmla="*/ 96 h 108"/>
                <a:gd name="T54" fmla="*/ 30 w 72"/>
                <a:gd name="T55" fmla="*/ 102 h 108"/>
                <a:gd name="T56" fmla="*/ 24 w 72"/>
                <a:gd name="T57" fmla="*/ 96 h 108"/>
                <a:gd name="T58" fmla="*/ 12 w 72"/>
                <a:gd name="T59" fmla="*/ 90 h 108"/>
                <a:gd name="T60" fmla="*/ 12 w 72"/>
                <a:gd name="T61" fmla="*/ 78 h 108"/>
                <a:gd name="T62" fmla="*/ 12 w 72"/>
                <a:gd name="T63" fmla="*/ 66 h 108"/>
                <a:gd name="T64" fmla="*/ 12 w 72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8" name="Rectangle 32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9" name="Rectangle 33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90" name="AutoShape 34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91" name="Freeform 35"/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>
                <a:gd name="T0" fmla="*/ 252 w 252"/>
                <a:gd name="T1" fmla="*/ 1576 h 1576"/>
                <a:gd name="T2" fmla="*/ 12 w 252"/>
                <a:gd name="T3" fmla="*/ 84 h 1576"/>
                <a:gd name="T4" fmla="*/ 12 w 252"/>
                <a:gd name="T5" fmla="*/ 60 h 1576"/>
                <a:gd name="T6" fmla="*/ 0 w 252"/>
                <a:gd name="T7" fmla="*/ 12 h 1576"/>
                <a:gd name="T8" fmla="*/ 72 w 252"/>
                <a:gd name="T9" fmla="*/ 0 h 1576"/>
                <a:gd name="T10" fmla="*/ 72 w 252"/>
                <a:gd name="T11" fmla="*/ 0 h 1576"/>
                <a:gd name="T12" fmla="*/ 78 w 252"/>
                <a:gd name="T13" fmla="*/ 48 h 1576"/>
                <a:gd name="T14" fmla="*/ 88 w 252"/>
                <a:gd name="T15" fmla="*/ 66 h 1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92" name="Freeform 36"/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>
                <a:gd name="T0" fmla="*/ 161 w 316"/>
                <a:gd name="T1" fmla="*/ 0 h 138"/>
                <a:gd name="T2" fmla="*/ 227 w 316"/>
                <a:gd name="T3" fmla="*/ 6 h 138"/>
                <a:gd name="T4" fmla="*/ 275 w 316"/>
                <a:gd name="T5" fmla="*/ 36 h 138"/>
                <a:gd name="T6" fmla="*/ 304 w 316"/>
                <a:gd name="T7" fmla="*/ 78 h 138"/>
                <a:gd name="T8" fmla="*/ 316 w 316"/>
                <a:gd name="T9" fmla="*/ 138 h 138"/>
                <a:gd name="T10" fmla="*/ 0 w 316"/>
                <a:gd name="T11" fmla="*/ 138 h 138"/>
                <a:gd name="T12" fmla="*/ 11 w 316"/>
                <a:gd name="T13" fmla="*/ 78 h 138"/>
                <a:gd name="T14" fmla="*/ 47 w 316"/>
                <a:gd name="T15" fmla="*/ 36 h 138"/>
                <a:gd name="T16" fmla="*/ 95 w 316"/>
                <a:gd name="T17" fmla="*/ 6 h 138"/>
                <a:gd name="T18" fmla="*/ 161 w 316"/>
                <a:gd name="T19" fmla="*/ 0 h 138"/>
                <a:gd name="T20" fmla="*/ 161 w 316"/>
                <a:gd name="T21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</p:grpSp>
      <p:sp>
        <p:nvSpPr>
          <p:cNvPr id="45093" name="Rectangle 37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5094" name="Rectangle 3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5095" name="Rectangle 3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45096" name="Rectangle 40"/>
          <p:cNvSpPr>
            <a:spLocks noGrp="1" noChangeArrowheads="1"/>
          </p:cNvSpPr>
          <p:nvPr>
            <p:ph type="ctrTitle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45097" name="Rectangle 41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9D8C7686-24CC-4ED8-BDE7-5E575FAB77E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744953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F2BD02-A69B-4DF4-99DF-899CC247C49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025452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0B80F2-A2FE-4A17-B4F3-E795D57A69B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357465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7856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B9C1074D-B336-4362-9BE2-D22ED9FE2C4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892544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8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45059" name="Rectangle 3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0" name="Oval 4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1" name="Rectangle 5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2" name="Freeform 6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>
                <a:gd name="T0" fmla="*/ 18 w 66"/>
                <a:gd name="T1" fmla="*/ 96 h 96"/>
                <a:gd name="T2" fmla="*/ 42 w 66"/>
                <a:gd name="T3" fmla="*/ 78 h 96"/>
                <a:gd name="T4" fmla="*/ 60 w 66"/>
                <a:gd name="T5" fmla="*/ 60 h 96"/>
                <a:gd name="T6" fmla="*/ 66 w 66"/>
                <a:gd name="T7" fmla="*/ 36 h 96"/>
                <a:gd name="T8" fmla="*/ 60 w 66"/>
                <a:gd name="T9" fmla="*/ 12 h 96"/>
                <a:gd name="T10" fmla="*/ 36 w 66"/>
                <a:gd name="T11" fmla="*/ 0 h 96"/>
                <a:gd name="T12" fmla="*/ 24 w 66"/>
                <a:gd name="T13" fmla="*/ 6 h 96"/>
                <a:gd name="T14" fmla="*/ 12 w 66"/>
                <a:gd name="T15" fmla="*/ 12 h 96"/>
                <a:gd name="T16" fmla="*/ 0 w 66"/>
                <a:gd name="T17" fmla="*/ 36 h 96"/>
                <a:gd name="T18" fmla="*/ 0 w 66"/>
                <a:gd name="T19" fmla="*/ 60 h 96"/>
                <a:gd name="T20" fmla="*/ 12 w 66"/>
                <a:gd name="T21" fmla="*/ 84 h 96"/>
                <a:gd name="T22" fmla="*/ 18 w 66"/>
                <a:gd name="T23" fmla="*/ 96 h 96"/>
                <a:gd name="T24" fmla="*/ 18 w 66"/>
                <a:gd name="T25" fmla="*/ 96 h 96"/>
                <a:gd name="T26" fmla="*/ 42 w 66"/>
                <a:gd name="T27" fmla="*/ 18 h 96"/>
                <a:gd name="T28" fmla="*/ 54 w 66"/>
                <a:gd name="T29" fmla="*/ 24 h 96"/>
                <a:gd name="T30" fmla="*/ 60 w 66"/>
                <a:gd name="T31" fmla="*/ 36 h 96"/>
                <a:gd name="T32" fmla="*/ 60 w 66"/>
                <a:gd name="T33" fmla="*/ 48 h 96"/>
                <a:gd name="T34" fmla="*/ 54 w 66"/>
                <a:gd name="T35" fmla="*/ 54 h 96"/>
                <a:gd name="T36" fmla="*/ 36 w 66"/>
                <a:gd name="T37" fmla="*/ 72 h 96"/>
                <a:gd name="T38" fmla="*/ 24 w 66"/>
                <a:gd name="T39" fmla="*/ 78 h 96"/>
                <a:gd name="T40" fmla="*/ 24 w 66"/>
                <a:gd name="T41" fmla="*/ 78 h 96"/>
                <a:gd name="T42" fmla="*/ 12 w 66"/>
                <a:gd name="T43" fmla="*/ 48 h 96"/>
                <a:gd name="T44" fmla="*/ 18 w 66"/>
                <a:gd name="T45" fmla="*/ 24 h 96"/>
                <a:gd name="T46" fmla="*/ 30 w 66"/>
                <a:gd name="T47" fmla="*/ 18 h 96"/>
                <a:gd name="T48" fmla="*/ 42 w 66"/>
                <a:gd name="T49" fmla="*/ 18 h 96"/>
                <a:gd name="T50" fmla="*/ 42 w 66"/>
                <a:gd name="T51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3" name="Rectangle 7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4" name="Rectangle 8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5" name="Rectangle 9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6" name="Rectangle 10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7" name="Rectangle 11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8" name="Freeform 12"/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>
                <a:gd name="T0" fmla="*/ 6 w 623"/>
                <a:gd name="T1" fmla="*/ 18 h 156"/>
                <a:gd name="T2" fmla="*/ 162 w 623"/>
                <a:gd name="T3" fmla="*/ 36 h 156"/>
                <a:gd name="T4" fmla="*/ 251 w 623"/>
                <a:gd name="T5" fmla="*/ 36 h 156"/>
                <a:gd name="T6" fmla="*/ 354 w 623"/>
                <a:gd name="T7" fmla="*/ 30 h 156"/>
                <a:gd name="T8" fmla="*/ 473 w 623"/>
                <a:gd name="T9" fmla="*/ 18 h 156"/>
                <a:gd name="T10" fmla="*/ 611 w 623"/>
                <a:gd name="T11" fmla="*/ 0 h 156"/>
                <a:gd name="T12" fmla="*/ 623 w 623"/>
                <a:gd name="T13" fmla="*/ 114 h 156"/>
                <a:gd name="T14" fmla="*/ 497 w 623"/>
                <a:gd name="T15" fmla="*/ 138 h 156"/>
                <a:gd name="T16" fmla="*/ 414 w 623"/>
                <a:gd name="T17" fmla="*/ 150 h 156"/>
                <a:gd name="T18" fmla="*/ 318 w 623"/>
                <a:gd name="T19" fmla="*/ 156 h 156"/>
                <a:gd name="T20" fmla="*/ 215 w 623"/>
                <a:gd name="T21" fmla="*/ 156 h 156"/>
                <a:gd name="T22" fmla="*/ 108 w 623"/>
                <a:gd name="T23" fmla="*/ 150 h 156"/>
                <a:gd name="T24" fmla="*/ 0 w 623"/>
                <a:gd name="T25" fmla="*/ 132 h 156"/>
                <a:gd name="T26" fmla="*/ 6 w 623"/>
                <a:gd name="T27" fmla="*/ 18 h 156"/>
                <a:gd name="T28" fmla="*/ 6 w 623"/>
                <a:gd name="T29" fmla="*/ 18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9" name="Freeform 13"/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>
                <a:gd name="T0" fmla="*/ 754 w 993"/>
                <a:gd name="T1" fmla="*/ 6 h 126"/>
                <a:gd name="T2" fmla="*/ 652 w 993"/>
                <a:gd name="T3" fmla="*/ 6 h 126"/>
                <a:gd name="T4" fmla="*/ 563 w 993"/>
                <a:gd name="T5" fmla="*/ 6 h 126"/>
                <a:gd name="T6" fmla="*/ 479 w 993"/>
                <a:gd name="T7" fmla="*/ 6 h 126"/>
                <a:gd name="T8" fmla="*/ 401 w 993"/>
                <a:gd name="T9" fmla="*/ 6 h 126"/>
                <a:gd name="T10" fmla="*/ 335 w 993"/>
                <a:gd name="T11" fmla="*/ 0 h 126"/>
                <a:gd name="T12" fmla="*/ 276 w 993"/>
                <a:gd name="T13" fmla="*/ 0 h 126"/>
                <a:gd name="T14" fmla="*/ 222 w 993"/>
                <a:gd name="T15" fmla="*/ 0 h 126"/>
                <a:gd name="T16" fmla="*/ 180 w 993"/>
                <a:gd name="T17" fmla="*/ 6 h 126"/>
                <a:gd name="T18" fmla="*/ 138 w 993"/>
                <a:gd name="T19" fmla="*/ 6 h 126"/>
                <a:gd name="T20" fmla="*/ 108 w 993"/>
                <a:gd name="T21" fmla="*/ 6 h 126"/>
                <a:gd name="T22" fmla="*/ 54 w 993"/>
                <a:gd name="T23" fmla="*/ 6 h 126"/>
                <a:gd name="T24" fmla="*/ 24 w 993"/>
                <a:gd name="T25" fmla="*/ 12 h 126"/>
                <a:gd name="T26" fmla="*/ 6 w 993"/>
                <a:gd name="T27" fmla="*/ 18 h 126"/>
                <a:gd name="T28" fmla="*/ 0 w 993"/>
                <a:gd name="T29" fmla="*/ 24 h 126"/>
                <a:gd name="T30" fmla="*/ 12 w 993"/>
                <a:gd name="T31" fmla="*/ 42 h 126"/>
                <a:gd name="T32" fmla="*/ 18 w 993"/>
                <a:gd name="T33" fmla="*/ 48 h 126"/>
                <a:gd name="T34" fmla="*/ 30 w 993"/>
                <a:gd name="T35" fmla="*/ 54 h 126"/>
                <a:gd name="T36" fmla="*/ 60 w 993"/>
                <a:gd name="T37" fmla="*/ 60 h 126"/>
                <a:gd name="T38" fmla="*/ 90 w 993"/>
                <a:gd name="T39" fmla="*/ 72 h 126"/>
                <a:gd name="T40" fmla="*/ 144 w 993"/>
                <a:gd name="T41" fmla="*/ 84 h 126"/>
                <a:gd name="T42" fmla="*/ 210 w 993"/>
                <a:gd name="T43" fmla="*/ 90 h 126"/>
                <a:gd name="T44" fmla="*/ 293 w 993"/>
                <a:gd name="T45" fmla="*/ 102 h 126"/>
                <a:gd name="T46" fmla="*/ 389 w 993"/>
                <a:gd name="T47" fmla="*/ 108 h 126"/>
                <a:gd name="T48" fmla="*/ 503 w 993"/>
                <a:gd name="T49" fmla="*/ 120 h 126"/>
                <a:gd name="T50" fmla="*/ 622 w 993"/>
                <a:gd name="T51" fmla="*/ 120 h 126"/>
                <a:gd name="T52" fmla="*/ 754 w 993"/>
                <a:gd name="T53" fmla="*/ 126 h 126"/>
                <a:gd name="T54" fmla="*/ 873 w 993"/>
                <a:gd name="T55" fmla="*/ 126 h 126"/>
                <a:gd name="T56" fmla="*/ 993 w 993"/>
                <a:gd name="T57" fmla="*/ 126 h 126"/>
                <a:gd name="T58" fmla="*/ 993 w 993"/>
                <a:gd name="T59" fmla="*/ 12 h 126"/>
                <a:gd name="T60" fmla="*/ 879 w 993"/>
                <a:gd name="T61" fmla="*/ 12 h 126"/>
                <a:gd name="T62" fmla="*/ 754 w 993"/>
                <a:gd name="T63" fmla="*/ 6 h 126"/>
                <a:gd name="T64" fmla="*/ 754 w 993"/>
                <a:gd name="T65" fmla="*/ 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0" name="Freeform 14"/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>
                <a:gd name="T0" fmla="*/ 0 w 969"/>
                <a:gd name="T1" fmla="*/ 0 h 245"/>
                <a:gd name="T2" fmla="*/ 24 w 969"/>
                <a:gd name="T3" fmla="*/ 54 h 245"/>
                <a:gd name="T4" fmla="*/ 66 w 969"/>
                <a:gd name="T5" fmla="*/ 96 h 245"/>
                <a:gd name="T6" fmla="*/ 120 w 969"/>
                <a:gd name="T7" fmla="*/ 137 h 245"/>
                <a:gd name="T8" fmla="*/ 198 w 969"/>
                <a:gd name="T9" fmla="*/ 173 h 245"/>
                <a:gd name="T10" fmla="*/ 293 w 969"/>
                <a:gd name="T11" fmla="*/ 203 h 245"/>
                <a:gd name="T12" fmla="*/ 353 w 969"/>
                <a:gd name="T13" fmla="*/ 215 h 245"/>
                <a:gd name="T14" fmla="*/ 413 w 969"/>
                <a:gd name="T15" fmla="*/ 227 h 245"/>
                <a:gd name="T16" fmla="*/ 479 w 969"/>
                <a:gd name="T17" fmla="*/ 233 h 245"/>
                <a:gd name="T18" fmla="*/ 556 w 969"/>
                <a:gd name="T19" fmla="*/ 239 h 245"/>
                <a:gd name="T20" fmla="*/ 634 w 969"/>
                <a:gd name="T21" fmla="*/ 245 h 245"/>
                <a:gd name="T22" fmla="*/ 724 w 969"/>
                <a:gd name="T23" fmla="*/ 245 h 245"/>
                <a:gd name="T24" fmla="*/ 855 w 969"/>
                <a:gd name="T25" fmla="*/ 245 h 245"/>
                <a:gd name="T26" fmla="*/ 969 w 969"/>
                <a:gd name="T27" fmla="*/ 239 h 245"/>
                <a:gd name="T28" fmla="*/ 969 w 969"/>
                <a:gd name="T29" fmla="*/ 60 h 245"/>
                <a:gd name="T30" fmla="*/ 700 w 969"/>
                <a:gd name="T31" fmla="*/ 60 h 245"/>
                <a:gd name="T32" fmla="*/ 503 w 969"/>
                <a:gd name="T33" fmla="*/ 54 h 245"/>
                <a:gd name="T34" fmla="*/ 317 w 969"/>
                <a:gd name="T35" fmla="*/ 42 h 245"/>
                <a:gd name="T36" fmla="*/ 150 w 969"/>
                <a:gd name="T37" fmla="*/ 24 h 245"/>
                <a:gd name="T38" fmla="*/ 72 w 969"/>
                <a:gd name="T39" fmla="*/ 12 h 245"/>
                <a:gd name="T40" fmla="*/ 0 w 969"/>
                <a:gd name="T41" fmla="*/ 0 h 245"/>
                <a:gd name="T42" fmla="*/ 0 w 969"/>
                <a:gd name="T43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1" name="Freeform 15"/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>
                <a:gd name="T0" fmla="*/ 700 w 951"/>
                <a:gd name="T1" fmla="*/ 0 h 90"/>
                <a:gd name="T2" fmla="*/ 598 w 951"/>
                <a:gd name="T3" fmla="*/ 0 h 90"/>
                <a:gd name="T4" fmla="*/ 515 w 951"/>
                <a:gd name="T5" fmla="*/ 0 h 90"/>
                <a:gd name="T6" fmla="*/ 431 w 951"/>
                <a:gd name="T7" fmla="*/ 0 h 90"/>
                <a:gd name="T8" fmla="*/ 365 w 951"/>
                <a:gd name="T9" fmla="*/ 0 h 90"/>
                <a:gd name="T10" fmla="*/ 299 w 951"/>
                <a:gd name="T11" fmla="*/ 0 h 90"/>
                <a:gd name="T12" fmla="*/ 245 w 951"/>
                <a:gd name="T13" fmla="*/ 0 h 90"/>
                <a:gd name="T14" fmla="*/ 198 w 951"/>
                <a:gd name="T15" fmla="*/ 0 h 90"/>
                <a:gd name="T16" fmla="*/ 162 w 951"/>
                <a:gd name="T17" fmla="*/ 0 h 90"/>
                <a:gd name="T18" fmla="*/ 126 w 951"/>
                <a:gd name="T19" fmla="*/ 6 h 90"/>
                <a:gd name="T20" fmla="*/ 96 w 951"/>
                <a:gd name="T21" fmla="*/ 6 h 90"/>
                <a:gd name="T22" fmla="*/ 54 w 951"/>
                <a:gd name="T23" fmla="*/ 12 h 90"/>
                <a:gd name="T24" fmla="*/ 30 w 951"/>
                <a:gd name="T25" fmla="*/ 12 h 90"/>
                <a:gd name="T26" fmla="*/ 12 w 951"/>
                <a:gd name="T27" fmla="*/ 18 h 90"/>
                <a:gd name="T28" fmla="*/ 6 w 951"/>
                <a:gd name="T29" fmla="*/ 18 h 90"/>
                <a:gd name="T30" fmla="*/ 0 w 951"/>
                <a:gd name="T31" fmla="*/ 24 h 90"/>
                <a:gd name="T32" fmla="*/ 6 w 951"/>
                <a:gd name="T33" fmla="*/ 30 h 90"/>
                <a:gd name="T34" fmla="*/ 24 w 951"/>
                <a:gd name="T35" fmla="*/ 36 h 90"/>
                <a:gd name="T36" fmla="*/ 54 w 951"/>
                <a:gd name="T37" fmla="*/ 42 h 90"/>
                <a:gd name="T38" fmla="*/ 102 w 951"/>
                <a:gd name="T39" fmla="*/ 54 h 90"/>
                <a:gd name="T40" fmla="*/ 168 w 951"/>
                <a:gd name="T41" fmla="*/ 60 h 90"/>
                <a:gd name="T42" fmla="*/ 251 w 951"/>
                <a:gd name="T43" fmla="*/ 66 h 90"/>
                <a:gd name="T44" fmla="*/ 341 w 951"/>
                <a:gd name="T45" fmla="*/ 78 h 90"/>
                <a:gd name="T46" fmla="*/ 449 w 951"/>
                <a:gd name="T47" fmla="*/ 84 h 90"/>
                <a:gd name="T48" fmla="*/ 568 w 951"/>
                <a:gd name="T49" fmla="*/ 84 h 90"/>
                <a:gd name="T50" fmla="*/ 694 w 951"/>
                <a:gd name="T51" fmla="*/ 90 h 90"/>
                <a:gd name="T52" fmla="*/ 825 w 951"/>
                <a:gd name="T53" fmla="*/ 90 h 90"/>
                <a:gd name="T54" fmla="*/ 951 w 951"/>
                <a:gd name="T55" fmla="*/ 90 h 90"/>
                <a:gd name="T56" fmla="*/ 951 w 951"/>
                <a:gd name="T57" fmla="*/ 6 h 90"/>
                <a:gd name="T58" fmla="*/ 831 w 951"/>
                <a:gd name="T59" fmla="*/ 6 h 90"/>
                <a:gd name="T60" fmla="*/ 772 w 951"/>
                <a:gd name="T61" fmla="*/ 6 h 90"/>
                <a:gd name="T62" fmla="*/ 700 w 951"/>
                <a:gd name="T63" fmla="*/ 0 h 90"/>
                <a:gd name="T64" fmla="*/ 700 w 951"/>
                <a:gd name="T65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2" name="Freeform 16"/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>
                <a:gd name="T0" fmla="*/ 102 w 102"/>
                <a:gd name="T1" fmla="*/ 0 h 155"/>
                <a:gd name="T2" fmla="*/ 0 w 102"/>
                <a:gd name="T3" fmla="*/ 12 h 155"/>
                <a:gd name="T4" fmla="*/ 30 w 102"/>
                <a:gd name="T5" fmla="*/ 72 h 155"/>
                <a:gd name="T6" fmla="*/ 30 w 102"/>
                <a:gd name="T7" fmla="*/ 155 h 155"/>
                <a:gd name="T8" fmla="*/ 72 w 102"/>
                <a:gd name="T9" fmla="*/ 155 h 155"/>
                <a:gd name="T10" fmla="*/ 72 w 102"/>
                <a:gd name="T11" fmla="*/ 66 h 155"/>
                <a:gd name="T12" fmla="*/ 102 w 102"/>
                <a:gd name="T13" fmla="*/ 0 h 155"/>
                <a:gd name="T14" fmla="*/ 102 w 102"/>
                <a:gd name="T1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3" name="Freeform 17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>
                <a:gd name="T0" fmla="*/ 48 w 90"/>
                <a:gd name="T1" fmla="*/ 96 h 96"/>
                <a:gd name="T2" fmla="*/ 72 w 90"/>
                <a:gd name="T3" fmla="*/ 72 h 96"/>
                <a:gd name="T4" fmla="*/ 84 w 90"/>
                <a:gd name="T5" fmla="*/ 48 h 96"/>
                <a:gd name="T6" fmla="*/ 90 w 90"/>
                <a:gd name="T7" fmla="*/ 36 h 96"/>
                <a:gd name="T8" fmla="*/ 84 w 90"/>
                <a:gd name="T9" fmla="*/ 24 h 96"/>
                <a:gd name="T10" fmla="*/ 66 w 90"/>
                <a:gd name="T11" fmla="*/ 6 h 96"/>
                <a:gd name="T12" fmla="*/ 42 w 90"/>
                <a:gd name="T13" fmla="*/ 0 h 96"/>
                <a:gd name="T14" fmla="*/ 24 w 90"/>
                <a:gd name="T15" fmla="*/ 0 h 96"/>
                <a:gd name="T16" fmla="*/ 12 w 90"/>
                <a:gd name="T17" fmla="*/ 12 h 96"/>
                <a:gd name="T18" fmla="*/ 6 w 90"/>
                <a:gd name="T19" fmla="*/ 24 h 96"/>
                <a:gd name="T20" fmla="*/ 0 w 90"/>
                <a:gd name="T21" fmla="*/ 36 h 96"/>
                <a:gd name="T22" fmla="*/ 12 w 90"/>
                <a:gd name="T23" fmla="*/ 66 h 96"/>
                <a:gd name="T24" fmla="*/ 30 w 90"/>
                <a:gd name="T25" fmla="*/ 84 h 96"/>
                <a:gd name="T26" fmla="*/ 48 w 90"/>
                <a:gd name="T27" fmla="*/ 96 h 96"/>
                <a:gd name="T28" fmla="*/ 48 w 90"/>
                <a:gd name="T29" fmla="*/ 96 h 96"/>
                <a:gd name="T30" fmla="*/ 48 w 90"/>
                <a:gd name="T31" fmla="*/ 12 h 96"/>
                <a:gd name="T32" fmla="*/ 66 w 90"/>
                <a:gd name="T33" fmla="*/ 18 h 96"/>
                <a:gd name="T34" fmla="*/ 72 w 90"/>
                <a:gd name="T35" fmla="*/ 24 h 96"/>
                <a:gd name="T36" fmla="*/ 72 w 90"/>
                <a:gd name="T37" fmla="*/ 36 h 96"/>
                <a:gd name="T38" fmla="*/ 72 w 90"/>
                <a:gd name="T39" fmla="*/ 48 h 96"/>
                <a:gd name="T40" fmla="*/ 54 w 90"/>
                <a:gd name="T41" fmla="*/ 66 h 96"/>
                <a:gd name="T42" fmla="*/ 48 w 90"/>
                <a:gd name="T43" fmla="*/ 78 h 96"/>
                <a:gd name="T44" fmla="*/ 30 w 90"/>
                <a:gd name="T45" fmla="*/ 66 h 96"/>
                <a:gd name="T46" fmla="*/ 24 w 90"/>
                <a:gd name="T47" fmla="*/ 48 h 96"/>
                <a:gd name="T48" fmla="*/ 18 w 90"/>
                <a:gd name="T49" fmla="*/ 30 h 96"/>
                <a:gd name="T50" fmla="*/ 30 w 90"/>
                <a:gd name="T51" fmla="*/ 12 h 96"/>
                <a:gd name="T52" fmla="*/ 48 w 90"/>
                <a:gd name="T53" fmla="*/ 12 h 96"/>
                <a:gd name="T54" fmla="*/ 48 w 90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4" name="Freeform 18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>
                <a:gd name="T0" fmla="*/ 0 w 90"/>
                <a:gd name="T1" fmla="*/ 90 h 108"/>
                <a:gd name="T2" fmla="*/ 12 w 90"/>
                <a:gd name="T3" fmla="*/ 102 h 108"/>
                <a:gd name="T4" fmla="*/ 24 w 90"/>
                <a:gd name="T5" fmla="*/ 108 h 108"/>
                <a:gd name="T6" fmla="*/ 54 w 90"/>
                <a:gd name="T7" fmla="*/ 108 h 108"/>
                <a:gd name="T8" fmla="*/ 78 w 90"/>
                <a:gd name="T9" fmla="*/ 96 h 108"/>
                <a:gd name="T10" fmla="*/ 90 w 90"/>
                <a:gd name="T11" fmla="*/ 72 h 108"/>
                <a:gd name="T12" fmla="*/ 84 w 90"/>
                <a:gd name="T13" fmla="*/ 42 h 108"/>
                <a:gd name="T14" fmla="*/ 66 w 90"/>
                <a:gd name="T15" fmla="*/ 24 h 108"/>
                <a:gd name="T16" fmla="*/ 54 w 90"/>
                <a:gd name="T17" fmla="*/ 12 h 108"/>
                <a:gd name="T18" fmla="*/ 48 w 90"/>
                <a:gd name="T19" fmla="*/ 6 h 108"/>
                <a:gd name="T20" fmla="*/ 48 w 90"/>
                <a:gd name="T21" fmla="*/ 6 h 108"/>
                <a:gd name="T22" fmla="*/ 48 w 90"/>
                <a:gd name="T23" fmla="*/ 0 h 108"/>
                <a:gd name="T24" fmla="*/ 24 w 90"/>
                <a:gd name="T25" fmla="*/ 24 h 108"/>
                <a:gd name="T26" fmla="*/ 6 w 90"/>
                <a:gd name="T27" fmla="*/ 48 h 108"/>
                <a:gd name="T28" fmla="*/ 0 w 90"/>
                <a:gd name="T29" fmla="*/ 66 h 108"/>
                <a:gd name="T30" fmla="*/ 0 w 90"/>
                <a:gd name="T31" fmla="*/ 90 h 108"/>
                <a:gd name="T32" fmla="*/ 0 w 90"/>
                <a:gd name="T33" fmla="*/ 90 h 108"/>
                <a:gd name="T34" fmla="*/ 12 w 90"/>
                <a:gd name="T35" fmla="*/ 66 h 108"/>
                <a:gd name="T36" fmla="*/ 18 w 90"/>
                <a:gd name="T37" fmla="*/ 48 h 108"/>
                <a:gd name="T38" fmla="*/ 30 w 90"/>
                <a:gd name="T39" fmla="*/ 36 h 108"/>
                <a:gd name="T40" fmla="*/ 42 w 90"/>
                <a:gd name="T41" fmla="*/ 24 h 108"/>
                <a:gd name="T42" fmla="*/ 48 w 90"/>
                <a:gd name="T43" fmla="*/ 18 h 108"/>
                <a:gd name="T44" fmla="*/ 66 w 90"/>
                <a:gd name="T45" fmla="*/ 30 h 108"/>
                <a:gd name="T46" fmla="*/ 72 w 90"/>
                <a:gd name="T47" fmla="*/ 48 h 108"/>
                <a:gd name="T48" fmla="*/ 78 w 90"/>
                <a:gd name="T49" fmla="*/ 72 h 108"/>
                <a:gd name="T50" fmla="*/ 78 w 90"/>
                <a:gd name="T51" fmla="*/ 84 h 108"/>
                <a:gd name="T52" fmla="*/ 66 w 90"/>
                <a:gd name="T53" fmla="*/ 96 h 108"/>
                <a:gd name="T54" fmla="*/ 42 w 90"/>
                <a:gd name="T55" fmla="*/ 102 h 108"/>
                <a:gd name="T56" fmla="*/ 30 w 90"/>
                <a:gd name="T57" fmla="*/ 96 h 108"/>
                <a:gd name="T58" fmla="*/ 18 w 90"/>
                <a:gd name="T59" fmla="*/ 90 h 108"/>
                <a:gd name="T60" fmla="*/ 12 w 90"/>
                <a:gd name="T61" fmla="*/ 78 h 108"/>
                <a:gd name="T62" fmla="*/ 12 w 90"/>
                <a:gd name="T63" fmla="*/ 66 h 108"/>
                <a:gd name="T64" fmla="*/ 12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5" name="Freeform 19"/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>
                <a:gd name="T0" fmla="*/ 102 w 102"/>
                <a:gd name="T1" fmla="*/ 0 h 156"/>
                <a:gd name="T2" fmla="*/ 0 w 102"/>
                <a:gd name="T3" fmla="*/ 6 h 156"/>
                <a:gd name="T4" fmla="*/ 30 w 102"/>
                <a:gd name="T5" fmla="*/ 72 h 156"/>
                <a:gd name="T6" fmla="*/ 30 w 102"/>
                <a:gd name="T7" fmla="*/ 156 h 156"/>
                <a:gd name="T8" fmla="*/ 72 w 102"/>
                <a:gd name="T9" fmla="*/ 156 h 156"/>
                <a:gd name="T10" fmla="*/ 72 w 102"/>
                <a:gd name="T11" fmla="*/ 66 h 156"/>
                <a:gd name="T12" fmla="*/ 102 w 102"/>
                <a:gd name="T13" fmla="*/ 0 h 156"/>
                <a:gd name="T14" fmla="*/ 102 w 102"/>
                <a:gd name="T1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6" name="Freeform 20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>
                <a:gd name="T0" fmla="*/ 42 w 84"/>
                <a:gd name="T1" fmla="*/ 96 h 96"/>
                <a:gd name="T2" fmla="*/ 66 w 84"/>
                <a:gd name="T3" fmla="*/ 78 h 96"/>
                <a:gd name="T4" fmla="*/ 84 w 84"/>
                <a:gd name="T5" fmla="*/ 54 h 96"/>
                <a:gd name="T6" fmla="*/ 84 w 84"/>
                <a:gd name="T7" fmla="*/ 30 h 96"/>
                <a:gd name="T8" fmla="*/ 66 w 84"/>
                <a:gd name="T9" fmla="*/ 6 h 96"/>
                <a:gd name="T10" fmla="*/ 42 w 84"/>
                <a:gd name="T11" fmla="*/ 0 h 96"/>
                <a:gd name="T12" fmla="*/ 24 w 84"/>
                <a:gd name="T13" fmla="*/ 6 h 96"/>
                <a:gd name="T14" fmla="*/ 12 w 84"/>
                <a:gd name="T15" fmla="*/ 18 h 96"/>
                <a:gd name="T16" fmla="*/ 6 w 84"/>
                <a:gd name="T17" fmla="*/ 30 h 96"/>
                <a:gd name="T18" fmla="*/ 0 w 84"/>
                <a:gd name="T19" fmla="*/ 42 h 96"/>
                <a:gd name="T20" fmla="*/ 12 w 84"/>
                <a:gd name="T21" fmla="*/ 66 h 96"/>
                <a:gd name="T22" fmla="*/ 30 w 84"/>
                <a:gd name="T23" fmla="*/ 84 h 96"/>
                <a:gd name="T24" fmla="*/ 42 w 84"/>
                <a:gd name="T25" fmla="*/ 96 h 96"/>
                <a:gd name="T26" fmla="*/ 42 w 84"/>
                <a:gd name="T27" fmla="*/ 96 h 96"/>
                <a:gd name="T28" fmla="*/ 48 w 84"/>
                <a:gd name="T29" fmla="*/ 12 h 96"/>
                <a:gd name="T30" fmla="*/ 66 w 84"/>
                <a:gd name="T31" fmla="*/ 18 h 96"/>
                <a:gd name="T32" fmla="*/ 72 w 84"/>
                <a:gd name="T33" fmla="*/ 30 h 96"/>
                <a:gd name="T34" fmla="*/ 72 w 84"/>
                <a:gd name="T35" fmla="*/ 42 h 96"/>
                <a:gd name="T36" fmla="*/ 66 w 84"/>
                <a:gd name="T37" fmla="*/ 54 h 96"/>
                <a:gd name="T38" fmla="*/ 54 w 84"/>
                <a:gd name="T39" fmla="*/ 72 h 96"/>
                <a:gd name="T40" fmla="*/ 42 w 84"/>
                <a:gd name="T41" fmla="*/ 84 h 96"/>
                <a:gd name="T42" fmla="*/ 42 w 84"/>
                <a:gd name="T43" fmla="*/ 84 h 96"/>
                <a:gd name="T44" fmla="*/ 30 w 84"/>
                <a:gd name="T45" fmla="*/ 72 h 96"/>
                <a:gd name="T46" fmla="*/ 18 w 84"/>
                <a:gd name="T47" fmla="*/ 54 h 96"/>
                <a:gd name="T48" fmla="*/ 18 w 84"/>
                <a:gd name="T49" fmla="*/ 30 h 96"/>
                <a:gd name="T50" fmla="*/ 30 w 84"/>
                <a:gd name="T51" fmla="*/ 18 h 96"/>
                <a:gd name="T52" fmla="*/ 48 w 84"/>
                <a:gd name="T53" fmla="*/ 12 h 96"/>
                <a:gd name="T54" fmla="*/ 48 w 84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7" name="Freeform 21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>
                <a:gd name="T0" fmla="*/ 6 w 90"/>
                <a:gd name="T1" fmla="*/ 90 h 108"/>
                <a:gd name="T2" fmla="*/ 18 w 90"/>
                <a:gd name="T3" fmla="*/ 102 h 108"/>
                <a:gd name="T4" fmla="*/ 30 w 90"/>
                <a:gd name="T5" fmla="*/ 108 h 108"/>
                <a:gd name="T6" fmla="*/ 60 w 90"/>
                <a:gd name="T7" fmla="*/ 108 h 108"/>
                <a:gd name="T8" fmla="*/ 84 w 90"/>
                <a:gd name="T9" fmla="*/ 96 h 108"/>
                <a:gd name="T10" fmla="*/ 90 w 90"/>
                <a:gd name="T11" fmla="*/ 84 h 108"/>
                <a:gd name="T12" fmla="*/ 90 w 90"/>
                <a:gd name="T13" fmla="*/ 66 h 108"/>
                <a:gd name="T14" fmla="*/ 84 w 90"/>
                <a:gd name="T15" fmla="*/ 36 h 108"/>
                <a:gd name="T16" fmla="*/ 72 w 90"/>
                <a:gd name="T17" fmla="*/ 18 h 108"/>
                <a:gd name="T18" fmla="*/ 60 w 90"/>
                <a:gd name="T19" fmla="*/ 6 h 108"/>
                <a:gd name="T20" fmla="*/ 54 w 90"/>
                <a:gd name="T21" fmla="*/ 0 h 108"/>
                <a:gd name="T22" fmla="*/ 54 w 90"/>
                <a:gd name="T23" fmla="*/ 0 h 108"/>
                <a:gd name="T24" fmla="*/ 48 w 90"/>
                <a:gd name="T25" fmla="*/ 0 h 108"/>
                <a:gd name="T26" fmla="*/ 24 w 90"/>
                <a:gd name="T27" fmla="*/ 24 h 108"/>
                <a:gd name="T28" fmla="*/ 12 w 90"/>
                <a:gd name="T29" fmla="*/ 48 h 108"/>
                <a:gd name="T30" fmla="*/ 0 w 90"/>
                <a:gd name="T31" fmla="*/ 66 h 108"/>
                <a:gd name="T32" fmla="*/ 6 w 90"/>
                <a:gd name="T33" fmla="*/ 90 h 108"/>
                <a:gd name="T34" fmla="*/ 6 w 90"/>
                <a:gd name="T35" fmla="*/ 90 h 108"/>
                <a:gd name="T36" fmla="*/ 18 w 90"/>
                <a:gd name="T37" fmla="*/ 66 h 108"/>
                <a:gd name="T38" fmla="*/ 24 w 90"/>
                <a:gd name="T39" fmla="*/ 48 h 108"/>
                <a:gd name="T40" fmla="*/ 36 w 90"/>
                <a:gd name="T41" fmla="*/ 30 h 108"/>
                <a:gd name="T42" fmla="*/ 42 w 90"/>
                <a:gd name="T43" fmla="*/ 18 h 108"/>
                <a:gd name="T44" fmla="*/ 48 w 90"/>
                <a:gd name="T45" fmla="*/ 12 h 108"/>
                <a:gd name="T46" fmla="*/ 78 w 90"/>
                <a:gd name="T47" fmla="*/ 42 h 108"/>
                <a:gd name="T48" fmla="*/ 84 w 90"/>
                <a:gd name="T49" fmla="*/ 66 h 108"/>
                <a:gd name="T50" fmla="*/ 66 w 90"/>
                <a:gd name="T51" fmla="*/ 90 h 108"/>
                <a:gd name="T52" fmla="*/ 54 w 90"/>
                <a:gd name="T53" fmla="*/ 96 h 108"/>
                <a:gd name="T54" fmla="*/ 42 w 90"/>
                <a:gd name="T55" fmla="*/ 96 h 108"/>
                <a:gd name="T56" fmla="*/ 30 w 90"/>
                <a:gd name="T57" fmla="*/ 96 h 108"/>
                <a:gd name="T58" fmla="*/ 24 w 90"/>
                <a:gd name="T59" fmla="*/ 84 h 108"/>
                <a:gd name="T60" fmla="*/ 18 w 90"/>
                <a:gd name="T61" fmla="*/ 78 h 108"/>
                <a:gd name="T62" fmla="*/ 18 w 90"/>
                <a:gd name="T63" fmla="*/ 66 h 108"/>
                <a:gd name="T64" fmla="*/ 18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8" name="Freeform 22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>
                <a:gd name="T0" fmla="*/ 30 w 66"/>
                <a:gd name="T1" fmla="*/ 96 h 96"/>
                <a:gd name="T2" fmla="*/ 54 w 66"/>
                <a:gd name="T3" fmla="*/ 72 h 96"/>
                <a:gd name="T4" fmla="*/ 66 w 66"/>
                <a:gd name="T5" fmla="*/ 48 h 96"/>
                <a:gd name="T6" fmla="*/ 66 w 66"/>
                <a:gd name="T7" fmla="*/ 24 h 96"/>
                <a:gd name="T8" fmla="*/ 54 w 66"/>
                <a:gd name="T9" fmla="*/ 6 h 96"/>
                <a:gd name="T10" fmla="*/ 30 w 66"/>
                <a:gd name="T11" fmla="*/ 0 h 96"/>
                <a:gd name="T12" fmla="*/ 18 w 66"/>
                <a:gd name="T13" fmla="*/ 0 h 96"/>
                <a:gd name="T14" fmla="*/ 6 w 66"/>
                <a:gd name="T15" fmla="*/ 12 h 96"/>
                <a:gd name="T16" fmla="*/ 0 w 66"/>
                <a:gd name="T17" fmla="*/ 36 h 96"/>
                <a:gd name="T18" fmla="*/ 6 w 66"/>
                <a:gd name="T19" fmla="*/ 60 h 96"/>
                <a:gd name="T20" fmla="*/ 18 w 66"/>
                <a:gd name="T21" fmla="*/ 84 h 96"/>
                <a:gd name="T22" fmla="*/ 30 w 66"/>
                <a:gd name="T23" fmla="*/ 96 h 96"/>
                <a:gd name="T24" fmla="*/ 30 w 66"/>
                <a:gd name="T25" fmla="*/ 96 h 96"/>
                <a:gd name="T26" fmla="*/ 30 w 66"/>
                <a:gd name="T27" fmla="*/ 12 h 96"/>
                <a:gd name="T28" fmla="*/ 48 w 66"/>
                <a:gd name="T29" fmla="*/ 18 h 96"/>
                <a:gd name="T30" fmla="*/ 54 w 66"/>
                <a:gd name="T31" fmla="*/ 24 h 96"/>
                <a:gd name="T32" fmla="*/ 54 w 66"/>
                <a:gd name="T33" fmla="*/ 36 h 96"/>
                <a:gd name="T34" fmla="*/ 48 w 66"/>
                <a:gd name="T35" fmla="*/ 48 h 96"/>
                <a:gd name="T36" fmla="*/ 36 w 66"/>
                <a:gd name="T37" fmla="*/ 66 h 96"/>
                <a:gd name="T38" fmla="*/ 30 w 66"/>
                <a:gd name="T39" fmla="*/ 78 h 96"/>
                <a:gd name="T40" fmla="*/ 18 w 66"/>
                <a:gd name="T41" fmla="*/ 66 h 96"/>
                <a:gd name="T42" fmla="*/ 12 w 66"/>
                <a:gd name="T43" fmla="*/ 48 h 96"/>
                <a:gd name="T44" fmla="*/ 6 w 66"/>
                <a:gd name="T45" fmla="*/ 30 h 96"/>
                <a:gd name="T46" fmla="*/ 18 w 66"/>
                <a:gd name="T47" fmla="*/ 12 h 96"/>
                <a:gd name="T48" fmla="*/ 30 w 66"/>
                <a:gd name="T49" fmla="*/ 12 h 96"/>
                <a:gd name="T50" fmla="*/ 30 w 66"/>
                <a:gd name="T51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9" name="Freeform 23"/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>
                <a:gd name="T0" fmla="*/ 2577 w 2594"/>
                <a:gd name="T1" fmla="*/ 0 h 444"/>
                <a:gd name="T2" fmla="*/ 2594 w 2594"/>
                <a:gd name="T3" fmla="*/ 72 h 444"/>
                <a:gd name="T4" fmla="*/ 6 w 2594"/>
                <a:gd name="T5" fmla="*/ 444 h 444"/>
                <a:gd name="T6" fmla="*/ 0 w 2594"/>
                <a:gd name="T7" fmla="*/ 396 h 444"/>
                <a:gd name="T8" fmla="*/ 1225 w 2594"/>
                <a:gd name="T9" fmla="*/ 96 h 444"/>
                <a:gd name="T10" fmla="*/ 1351 w 2594"/>
                <a:gd name="T11" fmla="*/ 78 h 444"/>
                <a:gd name="T12" fmla="*/ 2577 w 2594"/>
                <a:gd name="T13" fmla="*/ 0 h 444"/>
                <a:gd name="T14" fmla="*/ 2577 w 2594"/>
                <a:gd name="T15" fmla="*/ 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0" name="Freeform 24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>
                <a:gd name="T0" fmla="*/ 36 w 84"/>
                <a:gd name="T1" fmla="*/ 95 h 95"/>
                <a:gd name="T2" fmla="*/ 60 w 84"/>
                <a:gd name="T3" fmla="*/ 77 h 95"/>
                <a:gd name="T4" fmla="*/ 78 w 84"/>
                <a:gd name="T5" fmla="*/ 53 h 95"/>
                <a:gd name="T6" fmla="*/ 84 w 84"/>
                <a:gd name="T7" fmla="*/ 42 h 95"/>
                <a:gd name="T8" fmla="*/ 84 w 84"/>
                <a:gd name="T9" fmla="*/ 30 h 95"/>
                <a:gd name="T10" fmla="*/ 72 w 84"/>
                <a:gd name="T11" fmla="*/ 6 h 95"/>
                <a:gd name="T12" fmla="*/ 42 w 84"/>
                <a:gd name="T13" fmla="*/ 0 h 95"/>
                <a:gd name="T14" fmla="*/ 30 w 84"/>
                <a:gd name="T15" fmla="*/ 0 h 95"/>
                <a:gd name="T16" fmla="*/ 12 w 84"/>
                <a:gd name="T17" fmla="*/ 12 h 95"/>
                <a:gd name="T18" fmla="*/ 0 w 84"/>
                <a:gd name="T19" fmla="*/ 24 h 95"/>
                <a:gd name="T20" fmla="*/ 0 w 84"/>
                <a:gd name="T21" fmla="*/ 36 h 95"/>
                <a:gd name="T22" fmla="*/ 6 w 84"/>
                <a:gd name="T23" fmla="*/ 59 h 95"/>
                <a:gd name="T24" fmla="*/ 24 w 84"/>
                <a:gd name="T25" fmla="*/ 83 h 95"/>
                <a:gd name="T26" fmla="*/ 36 w 84"/>
                <a:gd name="T27" fmla="*/ 95 h 95"/>
                <a:gd name="T28" fmla="*/ 36 w 84"/>
                <a:gd name="T29" fmla="*/ 95 h 95"/>
                <a:gd name="T30" fmla="*/ 48 w 84"/>
                <a:gd name="T31" fmla="*/ 12 h 95"/>
                <a:gd name="T32" fmla="*/ 66 w 84"/>
                <a:gd name="T33" fmla="*/ 18 h 95"/>
                <a:gd name="T34" fmla="*/ 72 w 84"/>
                <a:gd name="T35" fmla="*/ 30 h 95"/>
                <a:gd name="T36" fmla="*/ 72 w 84"/>
                <a:gd name="T37" fmla="*/ 42 h 95"/>
                <a:gd name="T38" fmla="*/ 66 w 84"/>
                <a:gd name="T39" fmla="*/ 53 h 95"/>
                <a:gd name="T40" fmla="*/ 48 w 84"/>
                <a:gd name="T41" fmla="*/ 71 h 95"/>
                <a:gd name="T42" fmla="*/ 42 w 84"/>
                <a:gd name="T43" fmla="*/ 77 h 95"/>
                <a:gd name="T44" fmla="*/ 36 w 84"/>
                <a:gd name="T45" fmla="*/ 77 h 95"/>
                <a:gd name="T46" fmla="*/ 24 w 84"/>
                <a:gd name="T47" fmla="*/ 65 h 95"/>
                <a:gd name="T48" fmla="*/ 18 w 84"/>
                <a:gd name="T49" fmla="*/ 48 h 95"/>
                <a:gd name="T50" fmla="*/ 18 w 84"/>
                <a:gd name="T51" fmla="*/ 30 h 95"/>
                <a:gd name="T52" fmla="*/ 30 w 84"/>
                <a:gd name="T53" fmla="*/ 12 h 95"/>
                <a:gd name="T54" fmla="*/ 48 w 84"/>
                <a:gd name="T55" fmla="*/ 12 h 95"/>
                <a:gd name="T56" fmla="*/ 48 w 84"/>
                <a:gd name="T57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1" name="Freeform 25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>
                <a:gd name="T0" fmla="*/ 12 w 90"/>
                <a:gd name="T1" fmla="*/ 96 h 108"/>
                <a:gd name="T2" fmla="*/ 24 w 90"/>
                <a:gd name="T3" fmla="*/ 108 h 108"/>
                <a:gd name="T4" fmla="*/ 42 w 90"/>
                <a:gd name="T5" fmla="*/ 108 h 108"/>
                <a:gd name="T6" fmla="*/ 66 w 90"/>
                <a:gd name="T7" fmla="*/ 102 h 108"/>
                <a:gd name="T8" fmla="*/ 84 w 90"/>
                <a:gd name="T9" fmla="*/ 78 h 108"/>
                <a:gd name="T10" fmla="*/ 90 w 90"/>
                <a:gd name="T11" fmla="*/ 66 h 108"/>
                <a:gd name="T12" fmla="*/ 84 w 90"/>
                <a:gd name="T13" fmla="*/ 48 h 108"/>
                <a:gd name="T14" fmla="*/ 66 w 90"/>
                <a:gd name="T15" fmla="*/ 24 h 108"/>
                <a:gd name="T16" fmla="*/ 48 w 90"/>
                <a:gd name="T17" fmla="*/ 12 h 108"/>
                <a:gd name="T18" fmla="*/ 36 w 90"/>
                <a:gd name="T19" fmla="*/ 0 h 108"/>
                <a:gd name="T20" fmla="*/ 30 w 90"/>
                <a:gd name="T21" fmla="*/ 0 h 108"/>
                <a:gd name="T22" fmla="*/ 30 w 90"/>
                <a:gd name="T23" fmla="*/ 0 h 108"/>
                <a:gd name="T24" fmla="*/ 24 w 90"/>
                <a:gd name="T25" fmla="*/ 0 h 108"/>
                <a:gd name="T26" fmla="*/ 12 w 90"/>
                <a:gd name="T27" fmla="*/ 30 h 108"/>
                <a:gd name="T28" fmla="*/ 0 w 90"/>
                <a:gd name="T29" fmla="*/ 54 h 108"/>
                <a:gd name="T30" fmla="*/ 0 w 90"/>
                <a:gd name="T31" fmla="*/ 78 h 108"/>
                <a:gd name="T32" fmla="*/ 12 w 90"/>
                <a:gd name="T33" fmla="*/ 96 h 108"/>
                <a:gd name="T34" fmla="*/ 12 w 90"/>
                <a:gd name="T35" fmla="*/ 96 h 108"/>
                <a:gd name="T36" fmla="*/ 12 w 90"/>
                <a:gd name="T37" fmla="*/ 72 h 108"/>
                <a:gd name="T38" fmla="*/ 18 w 90"/>
                <a:gd name="T39" fmla="*/ 54 h 108"/>
                <a:gd name="T40" fmla="*/ 24 w 90"/>
                <a:gd name="T41" fmla="*/ 36 h 108"/>
                <a:gd name="T42" fmla="*/ 30 w 90"/>
                <a:gd name="T43" fmla="*/ 18 h 108"/>
                <a:gd name="T44" fmla="*/ 30 w 90"/>
                <a:gd name="T45" fmla="*/ 12 h 108"/>
                <a:gd name="T46" fmla="*/ 48 w 90"/>
                <a:gd name="T47" fmla="*/ 24 h 108"/>
                <a:gd name="T48" fmla="*/ 66 w 90"/>
                <a:gd name="T49" fmla="*/ 36 h 108"/>
                <a:gd name="T50" fmla="*/ 78 w 90"/>
                <a:gd name="T51" fmla="*/ 54 h 108"/>
                <a:gd name="T52" fmla="*/ 78 w 90"/>
                <a:gd name="T53" fmla="*/ 72 h 108"/>
                <a:gd name="T54" fmla="*/ 72 w 90"/>
                <a:gd name="T55" fmla="*/ 84 h 108"/>
                <a:gd name="T56" fmla="*/ 48 w 90"/>
                <a:gd name="T57" fmla="*/ 96 h 108"/>
                <a:gd name="T58" fmla="*/ 36 w 90"/>
                <a:gd name="T59" fmla="*/ 96 h 108"/>
                <a:gd name="T60" fmla="*/ 24 w 90"/>
                <a:gd name="T61" fmla="*/ 90 h 108"/>
                <a:gd name="T62" fmla="*/ 18 w 90"/>
                <a:gd name="T63" fmla="*/ 84 h 108"/>
                <a:gd name="T64" fmla="*/ 12 w 90"/>
                <a:gd name="T65" fmla="*/ 72 h 108"/>
                <a:gd name="T66" fmla="*/ 12 w 90"/>
                <a:gd name="T67" fmla="*/ 7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2" name="Freeform 26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>
                <a:gd name="T0" fmla="*/ 71 w 71"/>
                <a:gd name="T1" fmla="*/ 90 h 90"/>
                <a:gd name="T2" fmla="*/ 71 w 71"/>
                <a:gd name="T3" fmla="*/ 60 h 90"/>
                <a:gd name="T4" fmla="*/ 71 w 71"/>
                <a:gd name="T5" fmla="*/ 36 h 90"/>
                <a:gd name="T6" fmla="*/ 60 w 71"/>
                <a:gd name="T7" fmla="*/ 12 h 90"/>
                <a:gd name="T8" fmla="*/ 36 w 71"/>
                <a:gd name="T9" fmla="*/ 0 h 90"/>
                <a:gd name="T10" fmla="*/ 12 w 71"/>
                <a:gd name="T11" fmla="*/ 12 h 90"/>
                <a:gd name="T12" fmla="*/ 0 w 71"/>
                <a:gd name="T13" fmla="*/ 36 h 90"/>
                <a:gd name="T14" fmla="*/ 6 w 71"/>
                <a:gd name="T15" fmla="*/ 60 h 90"/>
                <a:gd name="T16" fmla="*/ 30 w 71"/>
                <a:gd name="T17" fmla="*/ 78 h 90"/>
                <a:gd name="T18" fmla="*/ 54 w 71"/>
                <a:gd name="T19" fmla="*/ 90 h 90"/>
                <a:gd name="T20" fmla="*/ 71 w 71"/>
                <a:gd name="T21" fmla="*/ 90 h 90"/>
                <a:gd name="T22" fmla="*/ 71 w 71"/>
                <a:gd name="T23" fmla="*/ 90 h 90"/>
                <a:gd name="T24" fmla="*/ 24 w 71"/>
                <a:gd name="T25" fmla="*/ 18 h 90"/>
                <a:gd name="T26" fmla="*/ 42 w 71"/>
                <a:gd name="T27" fmla="*/ 18 h 90"/>
                <a:gd name="T28" fmla="*/ 54 w 71"/>
                <a:gd name="T29" fmla="*/ 18 h 90"/>
                <a:gd name="T30" fmla="*/ 60 w 71"/>
                <a:gd name="T31" fmla="*/ 42 h 90"/>
                <a:gd name="T32" fmla="*/ 60 w 71"/>
                <a:gd name="T33" fmla="*/ 66 h 90"/>
                <a:gd name="T34" fmla="*/ 60 w 71"/>
                <a:gd name="T35" fmla="*/ 72 h 90"/>
                <a:gd name="T36" fmla="*/ 60 w 71"/>
                <a:gd name="T37" fmla="*/ 78 h 90"/>
                <a:gd name="T38" fmla="*/ 42 w 71"/>
                <a:gd name="T39" fmla="*/ 72 h 90"/>
                <a:gd name="T40" fmla="*/ 24 w 71"/>
                <a:gd name="T41" fmla="*/ 66 h 90"/>
                <a:gd name="T42" fmla="*/ 12 w 71"/>
                <a:gd name="T43" fmla="*/ 48 h 90"/>
                <a:gd name="T44" fmla="*/ 12 w 71"/>
                <a:gd name="T45" fmla="*/ 30 h 90"/>
                <a:gd name="T46" fmla="*/ 24 w 71"/>
                <a:gd name="T47" fmla="*/ 18 h 90"/>
                <a:gd name="T48" fmla="*/ 24 w 71"/>
                <a:gd name="T49" fmla="*/ 1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3" name="Oval 27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4" name="Oval 28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5" name="Oval 29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6" name="Freeform 30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>
                <a:gd name="T0" fmla="*/ 66 w 90"/>
                <a:gd name="T1" fmla="*/ 96 h 96"/>
                <a:gd name="T2" fmla="*/ 78 w 90"/>
                <a:gd name="T3" fmla="*/ 66 h 96"/>
                <a:gd name="T4" fmla="*/ 90 w 90"/>
                <a:gd name="T5" fmla="*/ 42 h 96"/>
                <a:gd name="T6" fmla="*/ 78 w 90"/>
                <a:gd name="T7" fmla="*/ 18 h 96"/>
                <a:gd name="T8" fmla="*/ 60 w 90"/>
                <a:gd name="T9" fmla="*/ 0 h 96"/>
                <a:gd name="T10" fmla="*/ 30 w 90"/>
                <a:gd name="T11" fmla="*/ 6 h 96"/>
                <a:gd name="T12" fmla="*/ 18 w 90"/>
                <a:gd name="T13" fmla="*/ 18 h 96"/>
                <a:gd name="T14" fmla="*/ 6 w 90"/>
                <a:gd name="T15" fmla="*/ 30 h 96"/>
                <a:gd name="T16" fmla="*/ 0 w 90"/>
                <a:gd name="T17" fmla="*/ 42 h 96"/>
                <a:gd name="T18" fmla="*/ 6 w 90"/>
                <a:gd name="T19" fmla="*/ 60 h 96"/>
                <a:gd name="T20" fmla="*/ 24 w 90"/>
                <a:gd name="T21" fmla="*/ 78 h 96"/>
                <a:gd name="T22" fmla="*/ 48 w 90"/>
                <a:gd name="T23" fmla="*/ 90 h 96"/>
                <a:gd name="T24" fmla="*/ 66 w 90"/>
                <a:gd name="T25" fmla="*/ 96 h 96"/>
                <a:gd name="T26" fmla="*/ 66 w 90"/>
                <a:gd name="T27" fmla="*/ 96 h 96"/>
                <a:gd name="T28" fmla="*/ 42 w 90"/>
                <a:gd name="T29" fmla="*/ 18 h 96"/>
                <a:gd name="T30" fmla="*/ 60 w 90"/>
                <a:gd name="T31" fmla="*/ 18 h 96"/>
                <a:gd name="T32" fmla="*/ 72 w 90"/>
                <a:gd name="T33" fmla="*/ 24 h 96"/>
                <a:gd name="T34" fmla="*/ 72 w 90"/>
                <a:gd name="T35" fmla="*/ 36 h 96"/>
                <a:gd name="T36" fmla="*/ 72 w 90"/>
                <a:gd name="T37" fmla="*/ 48 h 96"/>
                <a:gd name="T38" fmla="*/ 66 w 90"/>
                <a:gd name="T39" fmla="*/ 72 h 96"/>
                <a:gd name="T40" fmla="*/ 60 w 90"/>
                <a:gd name="T41" fmla="*/ 78 h 96"/>
                <a:gd name="T42" fmla="*/ 60 w 90"/>
                <a:gd name="T43" fmla="*/ 84 h 96"/>
                <a:gd name="T44" fmla="*/ 42 w 90"/>
                <a:gd name="T45" fmla="*/ 72 h 96"/>
                <a:gd name="T46" fmla="*/ 30 w 90"/>
                <a:gd name="T47" fmla="*/ 66 h 96"/>
                <a:gd name="T48" fmla="*/ 18 w 90"/>
                <a:gd name="T49" fmla="*/ 42 h 96"/>
                <a:gd name="T50" fmla="*/ 24 w 90"/>
                <a:gd name="T51" fmla="*/ 30 h 96"/>
                <a:gd name="T52" fmla="*/ 42 w 90"/>
                <a:gd name="T53" fmla="*/ 18 h 96"/>
                <a:gd name="T54" fmla="*/ 42 w 90"/>
                <a:gd name="T55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7" name="Freeform 31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>
                <a:gd name="T0" fmla="*/ 0 w 72"/>
                <a:gd name="T1" fmla="*/ 90 h 108"/>
                <a:gd name="T2" fmla="*/ 12 w 72"/>
                <a:gd name="T3" fmla="*/ 102 h 108"/>
                <a:gd name="T4" fmla="*/ 24 w 72"/>
                <a:gd name="T5" fmla="*/ 108 h 108"/>
                <a:gd name="T6" fmla="*/ 48 w 72"/>
                <a:gd name="T7" fmla="*/ 108 h 108"/>
                <a:gd name="T8" fmla="*/ 66 w 72"/>
                <a:gd name="T9" fmla="*/ 96 h 108"/>
                <a:gd name="T10" fmla="*/ 72 w 72"/>
                <a:gd name="T11" fmla="*/ 66 h 108"/>
                <a:gd name="T12" fmla="*/ 66 w 72"/>
                <a:gd name="T13" fmla="*/ 42 h 108"/>
                <a:gd name="T14" fmla="*/ 60 w 72"/>
                <a:gd name="T15" fmla="*/ 18 h 108"/>
                <a:gd name="T16" fmla="*/ 48 w 72"/>
                <a:gd name="T17" fmla="*/ 6 h 108"/>
                <a:gd name="T18" fmla="*/ 42 w 72"/>
                <a:gd name="T19" fmla="*/ 0 h 108"/>
                <a:gd name="T20" fmla="*/ 42 w 72"/>
                <a:gd name="T21" fmla="*/ 0 h 108"/>
                <a:gd name="T22" fmla="*/ 36 w 72"/>
                <a:gd name="T23" fmla="*/ 0 h 108"/>
                <a:gd name="T24" fmla="*/ 18 w 72"/>
                <a:gd name="T25" fmla="*/ 24 h 108"/>
                <a:gd name="T26" fmla="*/ 6 w 72"/>
                <a:gd name="T27" fmla="*/ 48 h 108"/>
                <a:gd name="T28" fmla="*/ 0 w 72"/>
                <a:gd name="T29" fmla="*/ 66 h 108"/>
                <a:gd name="T30" fmla="*/ 0 w 72"/>
                <a:gd name="T31" fmla="*/ 90 h 108"/>
                <a:gd name="T32" fmla="*/ 0 w 72"/>
                <a:gd name="T33" fmla="*/ 90 h 108"/>
                <a:gd name="T34" fmla="*/ 12 w 72"/>
                <a:gd name="T35" fmla="*/ 66 h 108"/>
                <a:gd name="T36" fmla="*/ 18 w 72"/>
                <a:gd name="T37" fmla="*/ 48 h 108"/>
                <a:gd name="T38" fmla="*/ 24 w 72"/>
                <a:gd name="T39" fmla="*/ 36 h 108"/>
                <a:gd name="T40" fmla="*/ 30 w 72"/>
                <a:gd name="T41" fmla="*/ 24 h 108"/>
                <a:gd name="T42" fmla="*/ 36 w 72"/>
                <a:gd name="T43" fmla="*/ 18 h 108"/>
                <a:gd name="T44" fmla="*/ 54 w 72"/>
                <a:gd name="T45" fmla="*/ 30 h 108"/>
                <a:gd name="T46" fmla="*/ 60 w 72"/>
                <a:gd name="T47" fmla="*/ 48 h 108"/>
                <a:gd name="T48" fmla="*/ 66 w 72"/>
                <a:gd name="T49" fmla="*/ 72 h 108"/>
                <a:gd name="T50" fmla="*/ 66 w 72"/>
                <a:gd name="T51" fmla="*/ 84 h 108"/>
                <a:gd name="T52" fmla="*/ 54 w 72"/>
                <a:gd name="T53" fmla="*/ 96 h 108"/>
                <a:gd name="T54" fmla="*/ 30 w 72"/>
                <a:gd name="T55" fmla="*/ 102 h 108"/>
                <a:gd name="T56" fmla="*/ 24 w 72"/>
                <a:gd name="T57" fmla="*/ 96 h 108"/>
                <a:gd name="T58" fmla="*/ 12 w 72"/>
                <a:gd name="T59" fmla="*/ 90 h 108"/>
                <a:gd name="T60" fmla="*/ 12 w 72"/>
                <a:gd name="T61" fmla="*/ 78 h 108"/>
                <a:gd name="T62" fmla="*/ 12 w 72"/>
                <a:gd name="T63" fmla="*/ 66 h 108"/>
                <a:gd name="T64" fmla="*/ 12 w 72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8" name="Rectangle 32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9" name="Rectangle 33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90" name="AutoShape 34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91" name="Freeform 35"/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>
                <a:gd name="T0" fmla="*/ 252 w 252"/>
                <a:gd name="T1" fmla="*/ 1576 h 1576"/>
                <a:gd name="T2" fmla="*/ 12 w 252"/>
                <a:gd name="T3" fmla="*/ 84 h 1576"/>
                <a:gd name="T4" fmla="*/ 12 w 252"/>
                <a:gd name="T5" fmla="*/ 60 h 1576"/>
                <a:gd name="T6" fmla="*/ 0 w 252"/>
                <a:gd name="T7" fmla="*/ 12 h 1576"/>
                <a:gd name="T8" fmla="*/ 72 w 252"/>
                <a:gd name="T9" fmla="*/ 0 h 1576"/>
                <a:gd name="T10" fmla="*/ 72 w 252"/>
                <a:gd name="T11" fmla="*/ 0 h 1576"/>
                <a:gd name="T12" fmla="*/ 78 w 252"/>
                <a:gd name="T13" fmla="*/ 48 h 1576"/>
                <a:gd name="T14" fmla="*/ 88 w 252"/>
                <a:gd name="T15" fmla="*/ 66 h 1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92" name="Freeform 36"/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>
                <a:gd name="T0" fmla="*/ 161 w 316"/>
                <a:gd name="T1" fmla="*/ 0 h 138"/>
                <a:gd name="T2" fmla="*/ 227 w 316"/>
                <a:gd name="T3" fmla="*/ 6 h 138"/>
                <a:gd name="T4" fmla="*/ 275 w 316"/>
                <a:gd name="T5" fmla="*/ 36 h 138"/>
                <a:gd name="T6" fmla="*/ 304 w 316"/>
                <a:gd name="T7" fmla="*/ 78 h 138"/>
                <a:gd name="T8" fmla="*/ 316 w 316"/>
                <a:gd name="T9" fmla="*/ 138 h 138"/>
                <a:gd name="T10" fmla="*/ 0 w 316"/>
                <a:gd name="T11" fmla="*/ 138 h 138"/>
                <a:gd name="T12" fmla="*/ 11 w 316"/>
                <a:gd name="T13" fmla="*/ 78 h 138"/>
                <a:gd name="T14" fmla="*/ 47 w 316"/>
                <a:gd name="T15" fmla="*/ 36 h 138"/>
                <a:gd name="T16" fmla="*/ 95 w 316"/>
                <a:gd name="T17" fmla="*/ 6 h 138"/>
                <a:gd name="T18" fmla="*/ 161 w 316"/>
                <a:gd name="T19" fmla="*/ 0 h 138"/>
                <a:gd name="T20" fmla="*/ 161 w 316"/>
                <a:gd name="T21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</p:grpSp>
      <p:sp>
        <p:nvSpPr>
          <p:cNvPr id="45093" name="Rectangle 37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5094" name="Rectangle 3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5095" name="Rectangle 3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45096" name="Rectangle 40"/>
          <p:cNvSpPr>
            <a:spLocks noGrp="1" noChangeArrowheads="1"/>
          </p:cNvSpPr>
          <p:nvPr>
            <p:ph type="ctrTitle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45097" name="Rectangle 41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9D8C7686-24CC-4ED8-BDE7-5E575FAB77E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12961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58026A-EA4C-4F36-85FF-592EED902FA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000934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78DEC4-2D83-4A18-82B4-B163A6D57BB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718015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F5D372-D8F3-4408-B50F-B2E215ECD78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719345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59F319-8359-4BF9-A630-1DA156313A7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526435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49FB45-28B7-4D2D-A271-BDC2CEE990F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373456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F08223-B3B8-41CF-B6E5-2D09CC9254A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0802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58026A-EA4C-4F36-85FF-592EED902FA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030185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A40C11-44F2-413B-BD0E-D0A491198CE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078804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5A096D-52C8-4801-9298-59B05FBD856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137192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F2BD02-A69B-4DF4-99DF-899CC247C49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940987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0B80F2-A2FE-4A17-B4F3-E795D57A69B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632128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7856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B9C1074D-B336-4362-9BE2-D22ED9FE2C4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223408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8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45059" name="Rectangle 3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0" name="Oval 4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1" name="Rectangle 5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2" name="Freeform 6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>
                <a:gd name="T0" fmla="*/ 18 w 66"/>
                <a:gd name="T1" fmla="*/ 96 h 96"/>
                <a:gd name="T2" fmla="*/ 42 w 66"/>
                <a:gd name="T3" fmla="*/ 78 h 96"/>
                <a:gd name="T4" fmla="*/ 60 w 66"/>
                <a:gd name="T5" fmla="*/ 60 h 96"/>
                <a:gd name="T6" fmla="*/ 66 w 66"/>
                <a:gd name="T7" fmla="*/ 36 h 96"/>
                <a:gd name="T8" fmla="*/ 60 w 66"/>
                <a:gd name="T9" fmla="*/ 12 h 96"/>
                <a:gd name="T10" fmla="*/ 36 w 66"/>
                <a:gd name="T11" fmla="*/ 0 h 96"/>
                <a:gd name="T12" fmla="*/ 24 w 66"/>
                <a:gd name="T13" fmla="*/ 6 h 96"/>
                <a:gd name="T14" fmla="*/ 12 w 66"/>
                <a:gd name="T15" fmla="*/ 12 h 96"/>
                <a:gd name="T16" fmla="*/ 0 w 66"/>
                <a:gd name="T17" fmla="*/ 36 h 96"/>
                <a:gd name="T18" fmla="*/ 0 w 66"/>
                <a:gd name="T19" fmla="*/ 60 h 96"/>
                <a:gd name="T20" fmla="*/ 12 w 66"/>
                <a:gd name="T21" fmla="*/ 84 h 96"/>
                <a:gd name="T22" fmla="*/ 18 w 66"/>
                <a:gd name="T23" fmla="*/ 96 h 96"/>
                <a:gd name="T24" fmla="*/ 18 w 66"/>
                <a:gd name="T25" fmla="*/ 96 h 96"/>
                <a:gd name="T26" fmla="*/ 42 w 66"/>
                <a:gd name="T27" fmla="*/ 18 h 96"/>
                <a:gd name="T28" fmla="*/ 54 w 66"/>
                <a:gd name="T29" fmla="*/ 24 h 96"/>
                <a:gd name="T30" fmla="*/ 60 w 66"/>
                <a:gd name="T31" fmla="*/ 36 h 96"/>
                <a:gd name="T32" fmla="*/ 60 w 66"/>
                <a:gd name="T33" fmla="*/ 48 h 96"/>
                <a:gd name="T34" fmla="*/ 54 w 66"/>
                <a:gd name="T35" fmla="*/ 54 h 96"/>
                <a:gd name="T36" fmla="*/ 36 w 66"/>
                <a:gd name="T37" fmla="*/ 72 h 96"/>
                <a:gd name="T38" fmla="*/ 24 w 66"/>
                <a:gd name="T39" fmla="*/ 78 h 96"/>
                <a:gd name="T40" fmla="*/ 24 w 66"/>
                <a:gd name="T41" fmla="*/ 78 h 96"/>
                <a:gd name="T42" fmla="*/ 12 w 66"/>
                <a:gd name="T43" fmla="*/ 48 h 96"/>
                <a:gd name="T44" fmla="*/ 18 w 66"/>
                <a:gd name="T45" fmla="*/ 24 h 96"/>
                <a:gd name="T46" fmla="*/ 30 w 66"/>
                <a:gd name="T47" fmla="*/ 18 h 96"/>
                <a:gd name="T48" fmla="*/ 42 w 66"/>
                <a:gd name="T49" fmla="*/ 18 h 96"/>
                <a:gd name="T50" fmla="*/ 42 w 66"/>
                <a:gd name="T51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3" name="Rectangle 7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4" name="Rectangle 8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5" name="Rectangle 9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6" name="Rectangle 10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7" name="Rectangle 11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8" name="Freeform 12"/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>
                <a:gd name="T0" fmla="*/ 6 w 623"/>
                <a:gd name="T1" fmla="*/ 18 h 156"/>
                <a:gd name="T2" fmla="*/ 162 w 623"/>
                <a:gd name="T3" fmla="*/ 36 h 156"/>
                <a:gd name="T4" fmla="*/ 251 w 623"/>
                <a:gd name="T5" fmla="*/ 36 h 156"/>
                <a:gd name="T6" fmla="*/ 354 w 623"/>
                <a:gd name="T7" fmla="*/ 30 h 156"/>
                <a:gd name="T8" fmla="*/ 473 w 623"/>
                <a:gd name="T9" fmla="*/ 18 h 156"/>
                <a:gd name="T10" fmla="*/ 611 w 623"/>
                <a:gd name="T11" fmla="*/ 0 h 156"/>
                <a:gd name="T12" fmla="*/ 623 w 623"/>
                <a:gd name="T13" fmla="*/ 114 h 156"/>
                <a:gd name="T14" fmla="*/ 497 w 623"/>
                <a:gd name="T15" fmla="*/ 138 h 156"/>
                <a:gd name="T16" fmla="*/ 414 w 623"/>
                <a:gd name="T17" fmla="*/ 150 h 156"/>
                <a:gd name="T18" fmla="*/ 318 w 623"/>
                <a:gd name="T19" fmla="*/ 156 h 156"/>
                <a:gd name="T20" fmla="*/ 215 w 623"/>
                <a:gd name="T21" fmla="*/ 156 h 156"/>
                <a:gd name="T22" fmla="*/ 108 w 623"/>
                <a:gd name="T23" fmla="*/ 150 h 156"/>
                <a:gd name="T24" fmla="*/ 0 w 623"/>
                <a:gd name="T25" fmla="*/ 132 h 156"/>
                <a:gd name="T26" fmla="*/ 6 w 623"/>
                <a:gd name="T27" fmla="*/ 18 h 156"/>
                <a:gd name="T28" fmla="*/ 6 w 623"/>
                <a:gd name="T29" fmla="*/ 18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9" name="Freeform 13"/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>
                <a:gd name="T0" fmla="*/ 754 w 993"/>
                <a:gd name="T1" fmla="*/ 6 h 126"/>
                <a:gd name="T2" fmla="*/ 652 w 993"/>
                <a:gd name="T3" fmla="*/ 6 h 126"/>
                <a:gd name="T4" fmla="*/ 563 w 993"/>
                <a:gd name="T5" fmla="*/ 6 h 126"/>
                <a:gd name="T6" fmla="*/ 479 w 993"/>
                <a:gd name="T7" fmla="*/ 6 h 126"/>
                <a:gd name="T8" fmla="*/ 401 w 993"/>
                <a:gd name="T9" fmla="*/ 6 h 126"/>
                <a:gd name="T10" fmla="*/ 335 w 993"/>
                <a:gd name="T11" fmla="*/ 0 h 126"/>
                <a:gd name="T12" fmla="*/ 276 w 993"/>
                <a:gd name="T13" fmla="*/ 0 h 126"/>
                <a:gd name="T14" fmla="*/ 222 w 993"/>
                <a:gd name="T15" fmla="*/ 0 h 126"/>
                <a:gd name="T16" fmla="*/ 180 w 993"/>
                <a:gd name="T17" fmla="*/ 6 h 126"/>
                <a:gd name="T18" fmla="*/ 138 w 993"/>
                <a:gd name="T19" fmla="*/ 6 h 126"/>
                <a:gd name="T20" fmla="*/ 108 w 993"/>
                <a:gd name="T21" fmla="*/ 6 h 126"/>
                <a:gd name="T22" fmla="*/ 54 w 993"/>
                <a:gd name="T23" fmla="*/ 6 h 126"/>
                <a:gd name="T24" fmla="*/ 24 w 993"/>
                <a:gd name="T25" fmla="*/ 12 h 126"/>
                <a:gd name="T26" fmla="*/ 6 w 993"/>
                <a:gd name="T27" fmla="*/ 18 h 126"/>
                <a:gd name="T28" fmla="*/ 0 w 993"/>
                <a:gd name="T29" fmla="*/ 24 h 126"/>
                <a:gd name="T30" fmla="*/ 12 w 993"/>
                <a:gd name="T31" fmla="*/ 42 h 126"/>
                <a:gd name="T32" fmla="*/ 18 w 993"/>
                <a:gd name="T33" fmla="*/ 48 h 126"/>
                <a:gd name="T34" fmla="*/ 30 w 993"/>
                <a:gd name="T35" fmla="*/ 54 h 126"/>
                <a:gd name="T36" fmla="*/ 60 w 993"/>
                <a:gd name="T37" fmla="*/ 60 h 126"/>
                <a:gd name="T38" fmla="*/ 90 w 993"/>
                <a:gd name="T39" fmla="*/ 72 h 126"/>
                <a:gd name="T40" fmla="*/ 144 w 993"/>
                <a:gd name="T41" fmla="*/ 84 h 126"/>
                <a:gd name="T42" fmla="*/ 210 w 993"/>
                <a:gd name="T43" fmla="*/ 90 h 126"/>
                <a:gd name="T44" fmla="*/ 293 w 993"/>
                <a:gd name="T45" fmla="*/ 102 h 126"/>
                <a:gd name="T46" fmla="*/ 389 w 993"/>
                <a:gd name="T47" fmla="*/ 108 h 126"/>
                <a:gd name="T48" fmla="*/ 503 w 993"/>
                <a:gd name="T49" fmla="*/ 120 h 126"/>
                <a:gd name="T50" fmla="*/ 622 w 993"/>
                <a:gd name="T51" fmla="*/ 120 h 126"/>
                <a:gd name="T52" fmla="*/ 754 w 993"/>
                <a:gd name="T53" fmla="*/ 126 h 126"/>
                <a:gd name="T54" fmla="*/ 873 w 993"/>
                <a:gd name="T55" fmla="*/ 126 h 126"/>
                <a:gd name="T56" fmla="*/ 993 w 993"/>
                <a:gd name="T57" fmla="*/ 126 h 126"/>
                <a:gd name="T58" fmla="*/ 993 w 993"/>
                <a:gd name="T59" fmla="*/ 12 h 126"/>
                <a:gd name="T60" fmla="*/ 879 w 993"/>
                <a:gd name="T61" fmla="*/ 12 h 126"/>
                <a:gd name="T62" fmla="*/ 754 w 993"/>
                <a:gd name="T63" fmla="*/ 6 h 126"/>
                <a:gd name="T64" fmla="*/ 754 w 993"/>
                <a:gd name="T65" fmla="*/ 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0" name="Freeform 14"/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>
                <a:gd name="T0" fmla="*/ 0 w 969"/>
                <a:gd name="T1" fmla="*/ 0 h 245"/>
                <a:gd name="T2" fmla="*/ 24 w 969"/>
                <a:gd name="T3" fmla="*/ 54 h 245"/>
                <a:gd name="T4" fmla="*/ 66 w 969"/>
                <a:gd name="T5" fmla="*/ 96 h 245"/>
                <a:gd name="T6" fmla="*/ 120 w 969"/>
                <a:gd name="T7" fmla="*/ 137 h 245"/>
                <a:gd name="T8" fmla="*/ 198 w 969"/>
                <a:gd name="T9" fmla="*/ 173 h 245"/>
                <a:gd name="T10" fmla="*/ 293 w 969"/>
                <a:gd name="T11" fmla="*/ 203 h 245"/>
                <a:gd name="T12" fmla="*/ 353 w 969"/>
                <a:gd name="T13" fmla="*/ 215 h 245"/>
                <a:gd name="T14" fmla="*/ 413 w 969"/>
                <a:gd name="T15" fmla="*/ 227 h 245"/>
                <a:gd name="T16" fmla="*/ 479 w 969"/>
                <a:gd name="T17" fmla="*/ 233 h 245"/>
                <a:gd name="T18" fmla="*/ 556 w 969"/>
                <a:gd name="T19" fmla="*/ 239 h 245"/>
                <a:gd name="T20" fmla="*/ 634 w 969"/>
                <a:gd name="T21" fmla="*/ 245 h 245"/>
                <a:gd name="T22" fmla="*/ 724 w 969"/>
                <a:gd name="T23" fmla="*/ 245 h 245"/>
                <a:gd name="T24" fmla="*/ 855 w 969"/>
                <a:gd name="T25" fmla="*/ 245 h 245"/>
                <a:gd name="T26" fmla="*/ 969 w 969"/>
                <a:gd name="T27" fmla="*/ 239 h 245"/>
                <a:gd name="T28" fmla="*/ 969 w 969"/>
                <a:gd name="T29" fmla="*/ 60 h 245"/>
                <a:gd name="T30" fmla="*/ 700 w 969"/>
                <a:gd name="T31" fmla="*/ 60 h 245"/>
                <a:gd name="T32" fmla="*/ 503 w 969"/>
                <a:gd name="T33" fmla="*/ 54 h 245"/>
                <a:gd name="T34" fmla="*/ 317 w 969"/>
                <a:gd name="T35" fmla="*/ 42 h 245"/>
                <a:gd name="T36" fmla="*/ 150 w 969"/>
                <a:gd name="T37" fmla="*/ 24 h 245"/>
                <a:gd name="T38" fmla="*/ 72 w 969"/>
                <a:gd name="T39" fmla="*/ 12 h 245"/>
                <a:gd name="T40" fmla="*/ 0 w 969"/>
                <a:gd name="T41" fmla="*/ 0 h 245"/>
                <a:gd name="T42" fmla="*/ 0 w 969"/>
                <a:gd name="T43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1" name="Freeform 15"/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>
                <a:gd name="T0" fmla="*/ 700 w 951"/>
                <a:gd name="T1" fmla="*/ 0 h 90"/>
                <a:gd name="T2" fmla="*/ 598 w 951"/>
                <a:gd name="T3" fmla="*/ 0 h 90"/>
                <a:gd name="T4" fmla="*/ 515 w 951"/>
                <a:gd name="T5" fmla="*/ 0 h 90"/>
                <a:gd name="T6" fmla="*/ 431 w 951"/>
                <a:gd name="T7" fmla="*/ 0 h 90"/>
                <a:gd name="T8" fmla="*/ 365 w 951"/>
                <a:gd name="T9" fmla="*/ 0 h 90"/>
                <a:gd name="T10" fmla="*/ 299 w 951"/>
                <a:gd name="T11" fmla="*/ 0 h 90"/>
                <a:gd name="T12" fmla="*/ 245 w 951"/>
                <a:gd name="T13" fmla="*/ 0 h 90"/>
                <a:gd name="T14" fmla="*/ 198 w 951"/>
                <a:gd name="T15" fmla="*/ 0 h 90"/>
                <a:gd name="T16" fmla="*/ 162 w 951"/>
                <a:gd name="T17" fmla="*/ 0 h 90"/>
                <a:gd name="T18" fmla="*/ 126 w 951"/>
                <a:gd name="T19" fmla="*/ 6 h 90"/>
                <a:gd name="T20" fmla="*/ 96 w 951"/>
                <a:gd name="T21" fmla="*/ 6 h 90"/>
                <a:gd name="T22" fmla="*/ 54 w 951"/>
                <a:gd name="T23" fmla="*/ 12 h 90"/>
                <a:gd name="T24" fmla="*/ 30 w 951"/>
                <a:gd name="T25" fmla="*/ 12 h 90"/>
                <a:gd name="T26" fmla="*/ 12 w 951"/>
                <a:gd name="T27" fmla="*/ 18 h 90"/>
                <a:gd name="T28" fmla="*/ 6 w 951"/>
                <a:gd name="T29" fmla="*/ 18 h 90"/>
                <a:gd name="T30" fmla="*/ 0 w 951"/>
                <a:gd name="T31" fmla="*/ 24 h 90"/>
                <a:gd name="T32" fmla="*/ 6 w 951"/>
                <a:gd name="T33" fmla="*/ 30 h 90"/>
                <a:gd name="T34" fmla="*/ 24 w 951"/>
                <a:gd name="T35" fmla="*/ 36 h 90"/>
                <a:gd name="T36" fmla="*/ 54 w 951"/>
                <a:gd name="T37" fmla="*/ 42 h 90"/>
                <a:gd name="T38" fmla="*/ 102 w 951"/>
                <a:gd name="T39" fmla="*/ 54 h 90"/>
                <a:gd name="T40" fmla="*/ 168 w 951"/>
                <a:gd name="T41" fmla="*/ 60 h 90"/>
                <a:gd name="T42" fmla="*/ 251 w 951"/>
                <a:gd name="T43" fmla="*/ 66 h 90"/>
                <a:gd name="T44" fmla="*/ 341 w 951"/>
                <a:gd name="T45" fmla="*/ 78 h 90"/>
                <a:gd name="T46" fmla="*/ 449 w 951"/>
                <a:gd name="T47" fmla="*/ 84 h 90"/>
                <a:gd name="T48" fmla="*/ 568 w 951"/>
                <a:gd name="T49" fmla="*/ 84 h 90"/>
                <a:gd name="T50" fmla="*/ 694 w 951"/>
                <a:gd name="T51" fmla="*/ 90 h 90"/>
                <a:gd name="T52" fmla="*/ 825 w 951"/>
                <a:gd name="T53" fmla="*/ 90 h 90"/>
                <a:gd name="T54" fmla="*/ 951 w 951"/>
                <a:gd name="T55" fmla="*/ 90 h 90"/>
                <a:gd name="T56" fmla="*/ 951 w 951"/>
                <a:gd name="T57" fmla="*/ 6 h 90"/>
                <a:gd name="T58" fmla="*/ 831 w 951"/>
                <a:gd name="T59" fmla="*/ 6 h 90"/>
                <a:gd name="T60" fmla="*/ 772 w 951"/>
                <a:gd name="T61" fmla="*/ 6 h 90"/>
                <a:gd name="T62" fmla="*/ 700 w 951"/>
                <a:gd name="T63" fmla="*/ 0 h 90"/>
                <a:gd name="T64" fmla="*/ 700 w 951"/>
                <a:gd name="T65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2" name="Freeform 16"/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>
                <a:gd name="T0" fmla="*/ 102 w 102"/>
                <a:gd name="T1" fmla="*/ 0 h 155"/>
                <a:gd name="T2" fmla="*/ 0 w 102"/>
                <a:gd name="T3" fmla="*/ 12 h 155"/>
                <a:gd name="T4" fmla="*/ 30 w 102"/>
                <a:gd name="T5" fmla="*/ 72 h 155"/>
                <a:gd name="T6" fmla="*/ 30 w 102"/>
                <a:gd name="T7" fmla="*/ 155 h 155"/>
                <a:gd name="T8" fmla="*/ 72 w 102"/>
                <a:gd name="T9" fmla="*/ 155 h 155"/>
                <a:gd name="T10" fmla="*/ 72 w 102"/>
                <a:gd name="T11" fmla="*/ 66 h 155"/>
                <a:gd name="T12" fmla="*/ 102 w 102"/>
                <a:gd name="T13" fmla="*/ 0 h 155"/>
                <a:gd name="T14" fmla="*/ 102 w 102"/>
                <a:gd name="T1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3" name="Freeform 17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>
                <a:gd name="T0" fmla="*/ 48 w 90"/>
                <a:gd name="T1" fmla="*/ 96 h 96"/>
                <a:gd name="T2" fmla="*/ 72 w 90"/>
                <a:gd name="T3" fmla="*/ 72 h 96"/>
                <a:gd name="T4" fmla="*/ 84 w 90"/>
                <a:gd name="T5" fmla="*/ 48 h 96"/>
                <a:gd name="T6" fmla="*/ 90 w 90"/>
                <a:gd name="T7" fmla="*/ 36 h 96"/>
                <a:gd name="T8" fmla="*/ 84 w 90"/>
                <a:gd name="T9" fmla="*/ 24 h 96"/>
                <a:gd name="T10" fmla="*/ 66 w 90"/>
                <a:gd name="T11" fmla="*/ 6 h 96"/>
                <a:gd name="T12" fmla="*/ 42 w 90"/>
                <a:gd name="T13" fmla="*/ 0 h 96"/>
                <a:gd name="T14" fmla="*/ 24 w 90"/>
                <a:gd name="T15" fmla="*/ 0 h 96"/>
                <a:gd name="T16" fmla="*/ 12 w 90"/>
                <a:gd name="T17" fmla="*/ 12 h 96"/>
                <a:gd name="T18" fmla="*/ 6 w 90"/>
                <a:gd name="T19" fmla="*/ 24 h 96"/>
                <a:gd name="T20" fmla="*/ 0 w 90"/>
                <a:gd name="T21" fmla="*/ 36 h 96"/>
                <a:gd name="T22" fmla="*/ 12 w 90"/>
                <a:gd name="T23" fmla="*/ 66 h 96"/>
                <a:gd name="T24" fmla="*/ 30 w 90"/>
                <a:gd name="T25" fmla="*/ 84 h 96"/>
                <a:gd name="T26" fmla="*/ 48 w 90"/>
                <a:gd name="T27" fmla="*/ 96 h 96"/>
                <a:gd name="T28" fmla="*/ 48 w 90"/>
                <a:gd name="T29" fmla="*/ 96 h 96"/>
                <a:gd name="T30" fmla="*/ 48 w 90"/>
                <a:gd name="T31" fmla="*/ 12 h 96"/>
                <a:gd name="T32" fmla="*/ 66 w 90"/>
                <a:gd name="T33" fmla="*/ 18 h 96"/>
                <a:gd name="T34" fmla="*/ 72 w 90"/>
                <a:gd name="T35" fmla="*/ 24 h 96"/>
                <a:gd name="T36" fmla="*/ 72 w 90"/>
                <a:gd name="T37" fmla="*/ 36 h 96"/>
                <a:gd name="T38" fmla="*/ 72 w 90"/>
                <a:gd name="T39" fmla="*/ 48 h 96"/>
                <a:gd name="T40" fmla="*/ 54 w 90"/>
                <a:gd name="T41" fmla="*/ 66 h 96"/>
                <a:gd name="T42" fmla="*/ 48 w 90"/>
                <a:gd name="T43" fmla="*/ 78 h 96"/>
                <a:gd name="T44" fmla="*/ 30 w 90"/>
                <a:gd name="T45" fmla="*/ 66 h 96"/>
                <a:gd name="T46" fmla="*/ 24 w 90"/>
                <a:gd name="T47" fmla="*/ 48 h 96"/>
                <a:gd name="T48" fmla="*/ 18 w 90"/>
                <a:gd name="T49" fmla="*/ 30 h 96"/>
                <a:gd name="T50" fmla="*/ 30 w 90"/>
                <a:gd name="T51" fmla="*/ 12 h 96"/>
                <a:gd name="T52" fmla="*/ 48 w 90"/>
                <a:gd name="T53" fmla="*/ 12 h 96"/>
                <a:gd name="T54" fmla="*/ 48 w 90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4" name="Freeform 18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>
                <a:gd name="T0" fmla="*/ 0 w 90"/>
                <a:gd name="T1" fmla="*/ 90 h 108"/>
                <a:gd name="T2" fmla="*/ 12 w 90"/>
                <a:gd name="T3" fmla="*/ 102 h 108"/>
                <a:gd name="T4" fmla="*/ 24 w 90"/>
                <a:gd name="T5" fmla="*/ 108 h 108"/>
                <a:gd name="T6" fmla="*/ 54 w 90"/>
                <a:gd name="T7" fmla="*/ 108 h 108"/>
                <a:gd name="T8" fmla="*/ 78 w 90"/>
                <a:gd name="T9" fmla="*/ 96 h 108"/>
                <a:gd name="T10" fmla="*/ 90 w 90"/>
                <a:gd name="T11" fmla="*/ 72 h 108"/>
                <a:gd name="T12" fmla="*/ 84 w 90"/>
                <a:gd name="T13" fmla="*/ 42 h 108"/>
                <a:gd name="T14" fmla="*/ 66 w 90"/>
                <a:gd name="T15" fmla="*/ 24 h 108"/>
                <a:gd name="T16" fmla="*/ 54 w 90"/>
                <a:gd name="T17" fmla="*/ 12 h 108"/>
                <a:gd name="T18" fmla="*/ 48 w 90"/>
                <a:gd name="T19" fmla="*/ 6 h 108"/>
                <a:gd name="T20" fmla="*/ 48 w 90"/>
                <a:gd name="T21" fmla="*/ 6 h 108"/>
                <a:gd name="T22" fmla="*/ 48 w 90"/>
                <a:gd name="T23" fmla="*/ 0 h 108"/>
                <a:gd name="T24" fmla="*/ 24 w 90"/>
                <a:gd name="T25" fmla="*/ 24 h 108"/>
                <a:gd name="T26" fmla="*/ 6 w 90"/>
                <a:gd name="T27" fmla="*/ 48 h 108"/>
                <a:gd name="T28" fmla="*/ 0 w 90"/>
                <a:gd name="T29" fmla="*/ 66 h 108"/>
                <a:gd name="T30" fmla="*/ 0 w 90"/>
                <a:gd name="T31" fmla="*/ 90 h 108"/>
                <a:gd name="T32" fmla="*/ 0 w 90"/>
                <a:gd name="T33" fmla="*/ 90 h 108"/>
                <a:gd name="T34" fmla="*/ 12 w 90"/>
                <a:gd name="T35" fmla="*/ 66 h 108"/>
                <a:gd name="T36" fmla="*/ 18 w 90"/>
                <a:gd name="T37" fmla="*/ 48 h 108"/>
                <a:gd name="T38" fmla="*/ 30 w 90"/>
                <a:gd name="T39" fmla="*/ 36 h 108"/>
                <a:gd name="T40" fmla="*/ 42 w 90"/>
                <a:gd name="T41" fmla="*/ 24 h 108"/>
                <a:gd name="T42" fmla="*/ 48 w 90"/>
                <a:gd name="T43" fmla="*/ 18 h 108"/>
                <a:gd name="T44" fmla="*/ 66 w 90"/>
                <a:gd name="T45" fmla="*/ 30 h 108"/>
                <a:gd name="T46" fmla="*/ 72 w 90"/>
                <a:gd name="T47" fmla="*/ 48 h 108"/>
                <a:gd name="T48" fmla="*/ 78 w 90"/>
                <a:gd name="T49" fmla="*/ 72 h 108"/>
                <a:gd name="T50" fmla="*/ 78 w 90"/>
                <a:gd name="T51" fmla="*/ 84 h 108"/>
                <a:gd name="T52" fmla="*/ 66 w 90"/>
                <a:gd name="T53" fmla="*/ 96 h 108"/>
                <a:gd name="T54" fmla="*/ 42 w 90"/>
                <a:gd name="T55" fmla="*/ 102 h 108"/>
                <a:gd name="T56" fmla="*/ 30 w 90"/>
                <a:gd name="T57" fmla="*/ 96 h 108"/>
                <a:gd name="T58" fmla="*/ 18 w 90"/>
                <a:gd name="T59" fmla="*/ 90 h 108"/>
                <a:gd name="T60" fmla="*/ 12 w 90"/>
                <a:gd name="T61" fmla="*/ 78 h 108"/>
                <a:gd name="T62" fmla="*/ 12 w 90"/>
                <a:gd name="T63" fmla="*/ 66 h 108"/>
                <a:gd name="T64" fmla="*/ 12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5" name="Freeform 19"/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>
                <a:gd name="T0" fmla="*/ 102 w 102"/>
                <a:gd name="T1" fmla="*/ 0 h 156"/>
                <a:gd name="T2" fmla="*/ 0 w 102"/>
                <a:gd name="T3" fmla="*/ 6 h 156"/>
                <a:gd name="T4" fmla="*/ 30 w 102"/>
                <a:gd name="T5" fmla="*/ 72 h 156"/>
                <a:gd name="T6" fmla="*/ 30 w 102"/>
                <a:gd name="T7" fmla="*/ 156 h 156"/>
                <a:gd name="T8" fmla="*/ 72 w 102"/>
                <a:gd name="T9" fmla="*/ 156 h 156"/>
                <a:gd name="T10" fmla="*/ 72 w 102"/>
                <a:gd name="T11" fmla="*/ 66 h 156"/>
                <a:gd name="T12" fmla="*/ 102 w 102"/>
                <a:gd name="T13" fmla="*/ 0 h 156"/>
                <a:gd name="T14" fmla="*/ 102 w 102"/>
                <a:gd name="T1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6" name="Freeform 20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>
                <a:gd name="T0" fmla="*/ 42 w 84"/>
                <a:gd name="T1" fmla="*/ 96 h 96"/>
                <a:gd name="T2" fmla="*/ 66 w 84"/>
                <a:gd name="T3" fmla="*/ 78 h 96"/>
                <a:gd name="T4" fmla="*/ 84 w 84"/>
                <a:gd name="T5" fmla="*/ 54 h 96"/>
                <a:gd name="T6" fmla="*/ 84 w 84"/>
                <a:gd name="T7" fmla="*/ 30 h 96"/>
                <a:gd name="T8" fmla="*/ 66 w 84"/>
                <a:gd name="T9" fmla="*/ 6 h 96"/>
                <a:gd name="T10" fmla="*/ 42 w 84"/>
                <a:gd name="T11" fmla="*/ 0 h 96"/>
                <a:gd name="T12" fmla="*/ 24 w 84"/>
                <a:gd name="T13" fmla="*/ 6 h 96"/>
                <a:gd name="T14" fmla="*/ 12 w 84"/>
                <a:gd name="T15" fmla="*/ 18 h 96"/>
                <a:gd name="T16" fmla="*/ 6 w 84"/>
                <a:gd name="T17" fmla="*/ 30 h 96"/>
                <a:gd name="T18" fmla="*/ 0 w 84"/>
                <a:gd name="T19" fmla="*/ 42 h 96"/>
                <a:gd name="T20" fmla="*/ 12 w 84"/>
                <a:gd name="T21" fmla="*/ 66 h 96"/>
                <a:gd name="T22" fmla="*/ 30 w 84"/>
                <a:gd name="T23" fmla="*/ 84 h 96"/>
                <a:gd name="T24" fmla="*/ 42 w 84"/>
                <a:gd name="T25" fmla="*/ 96 h 96"/>
                <a:gd name="T26" fmla="*/ 42 w 84"/>
                <a:gd name="T27" fmla="*/ 96 h 96"/>
                <a:gd name="T28" fmla="*/ 48 w 84"/>
                <a:gd name="T29" fmla="*/ 12 h 96"/>
                <a:gd name="T30" fmla="*/ 66 w 84"/>
                <a:gd name="T31" fmla="*/ 18 h 96"/>
                <a:gd name="T32" fmla="*/ 72 w 84"/>
                <a:gd name="T33" fmla="*/ 30 h 96"/>
                <a:gd name="T34" fmla="*/ 72 w 84"/>
                <a:gd name="T35" fmla="*/ 42 h 96"/>
                <a:gd name="T36" fmla="*/ 66 w 84"/>
                <a:gd name="T37" fmla="*/ 54 h 96"/>
                <a:gd name="T38" fmla="*/ 54 w 84"/>
                <a:gd name="T39" fmla="*/ 72 h 96"/>
                <a:gd name="T40" fmla="*/ 42 w 84"/>
                <a:gd name="T41" fmla="*/ 84 h 96"/>
                <a:gd name="T42" fmla="*/ 42 w 84"/>
                <a:gd name="T43" fmla="*/ 84 h 96"/>
                <a:gd name="T44" fmla="*/ 30 w 84"/>
                <a:gd name="T45" fmla="*/ 72 h 96"/>
                <a:gd name="T46" fmla="*/ 18 w 84"/>
                <a:gd name="T47" fmla="*/ 54 h 96"/>
                <a:gd name="T48" fmla="*/ 18 w 84"/>
                <a:gd name="T49" fmla="*/ 30 h 96"/>
                <a:gd name="T50" fmla="*/ 30 w 84"/>
                <a:gd name="T51" fmla="*/ 18 h 96"/>
                <a:gd name="T52" fmla="*/ 48 w 84"/>
                <a:gd name="T53" fmla="*/ 12 h 96"/>
                <a:gd name="T54" fmla="*/ 48 w 84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7" name="Freeform 21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>
                <a:gd name="T0" fmla="*/ 6 w 90"/>
                <a:gd name="T1" fmla="*/ 90 h 108"/>
                <a:gd name="T2" fmla="*/ 18 w 90"/>
                <a:gd name="T3" fmla="*/ 102 h 108"/>
                <a:gd name="T4" fmla="*/ 30 w 90"/>
                <a:gd name="T5" fmla="*/ 108 h 108"/>
                <a:gd name="T6" fmla="*/ 60 w 90"/>
                <a:gd name="T7" fmla="*/ 108 h 108"/>
                <a:gd name="T8" fmla="*/ 84 w 90"/>
                <a:gd name="T9" fmla="*/ 96 h 108"/>
                <a:gd name="T10" fmla="*/ 90 w 90"/>
                <a:gd name="T11" fmla="*/ 84 h 108"/>
                <a:gd name="T12" fmla="*/ 90 w 90"/>
                <a:gd name="T13" fmla="*/ 66 h 108"/>
                <a:gd name="T14" fmla="*/ 84 w 90"/>
                <a:gd name="T15" fmla="*/ 36 h 108"/>
                <a:gd name="T16" fmla="*/ 72 w 90"/>
                <a:gd name="T17" fmla="*/ 18 h 108"/>
                <a:gd name="T18" fmla="*/ 60 w 90"/>
                <a:gd name="T19" fmla="*/ 6 h 108"/>
                <a:gd name="T20" fmla="*/ 54 w 90"/>
                <a:gd name="T21" fmla="*/ 0 h 108"/>
                <a:gd name="T22" fmla="*/ 54 w 90"/>
                <a:gd name="T23" fmla="*/ 0 h 108"/>
                <a:gd name="T24" fmla="*/ 48 w 90"/>
                <a:gd name="T25" fmla="*/ 0 h 108"/>
                <a:gd name="T26" fmla="*/ 24 w 90"/>
                <a:gd name="T27" fmla="*/ 24 h 108"/>
                <a:gd name="T28" fmla="*/ 12 w 90"/>
                <a:gd name="T29" fmla="*/ 48 h 108"/>
                <a:gd name="T30" fmla="*/ 0 w 90"/>
                <a:gd name="T31" fmla="*/ 66 h 108"/>
                <a:gd name="T32" fmla="*/ 6 w 90"/>
                <a:gd name="T33" fmla="*/ 90 h 108"/>
                <a:gd name="T34" fmla="*/ 6 w 90"/>
                <a:gd name="T35" fmla="*/ 90 h 108"/>
                <a:gd name="T36" fmla="*/ 18 w 90"/>
                <a:gd name="T37" fmla="*/ 66 h 108"/>
                <a:gd name="T38" fmla="*/ 24 w 90"/>
                <a:gd name="T39" fmla="*/ 48 h 108"/>
                <a:gd name="T40" fmla="*/ 36 w 90"/>
                <a:gd name="T41" fmla="*/ 30 h 108"/>
                <a:gd name="T42" fmla="*/ 42 w 90"/>
                <a:gd name="T43" fmla="*/ 18 h 108"/>
                <a:gd name="T44" fmla="*/ 48 w 90"/>
                <a:gd name="T45" fmla="*/ 12 h 108"/>
                <a:gd name="T46" fmla="*/ 78 w 90"/>
                <a:gd name="T47" fmla="*/ 42 h 108"/>
                <a:gd name="T48" fmla="*/ 84 w 90"/>
                <a:gd name="T49" fmla="*/ 66 h 108"/>
                <a:gd name="T50" fmla="*/ 66 w 90"/>
                <a:gd name="T51" fmla="*/ 90 h 108"/>
                <a:gd name="T52" fmla="*/ 54 w 90"/>
                <a:gd name="T53" fmla="*/ 96 h 108"/>
                <a:gd name="T54" fmla="*/ 42 w 90"/>
                <a:gd name="T55" fmla="*/ 96 h 108"/>
                <a:gd name="T56" fmla="*/ 30 w 90"/>
                <a:gd name="T57" fmla="*/ 96 h 108"/>
                <a:gd name="T58" fmla="*/ 24 w 90"/>
                <a:gd name="T59" fmla="*/ 84 h 108"/>
                <a:gd name="T60" fmla="*/ 18 w 90"/>
                <a:gd name="T61" fmla="*/ 78 h 108"/>
                <a:gd name="T62" fmla="*/ 18 w 90"/>
                <a:gd name="T63" fmla="*/ 66 h 108"/>
                <a:gd name="T64" fmla="*/ 18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8" name="Freeform 22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>
                <a:gd name="T0" fmla="*/ 30 w 66"/>
                <a:gd name="T1" fmla="*/ 96 h 96"/>
                <a:gd name="T2" fmla="*/ 54 w 66"/>
                <a:gd name="T3" fmla="*/ 72 h 96"/>
                <a:gd name="T4" fmla="*/ 66 w 66"/>
                <a:gd name="T5" fmla="*/ 48 h 96"/>
                <a:gd name="T6" fmla="*/ 66 w 66"/>
                <a:gd name="T7" fmla="*/ 24 h 96"/>
                <a:gd name="T8" fmla="*/ 54 w 66"/>
                <a:gd name="T9" fmla="*/ 6 h 96"/>
                <a:gd name="T10" fmla="*/ 30 w 66"/>
                <a:gd name="T11" fmla="*/ 0 h 96"/>
                <a:gd name="T12" fmla="*/ 18 w 66"/>
                <a:gd name="T13" fmla="*/ 0 h 96"/>
                <a:gd name="T14" fmla="*/ 6 w 66"/>
                <a:gd name="T15" fmla="*/ 12 h 96"/>
                <a:gd name="T16" fmla="*/ 0 w 66"/>
                <a:gd name="T17" fmla="*/ 36 h 96"/>
                <a:gd name="T18" fmla="*/ 6 w 66"/>
                <a:gd name="T19" fmla="*/ 60 h 96"/>
                <a:gd name="T20" fmla="*/ 18 w 66"/>
                <a:gd name="T21" fmla="*/ 84 h 96"/>
                <a:gd name="T22" fmla="*/ 30 w 66"/>
                <a:gd name="T23" fmla="*/ 96 h 96"/>
                <a:gd name="T24" fmla="*/ 30 w 66"/>
                <a:gd name="T25" fmla="*/ 96 h 96"/>
                <a:gd name="T26" fmla="*/ 30 w 66"/>
                <a:gd name="T27" fmla="*/ 12 h 96"/>
                <a:gd name="T28" fmla="*/ 48 w 66"/>
                <a:gd name="T29" fmla="*/ 18 h 96"/>
                <a:gd name="T30" fmla="*/ 54 w 66"/>
                <a:gd name="T31" fmla="*/ 24 h 96"/>
                <a:gd name="T32" fmla="*/ 54 w 66"/>
                <a:gd name="T33" fmla="*/ 36 h 96"/>
                <a:gd name="T34" fmla="*/ 48 w 66"/>
                <a:gd name="T35" fmla="*/ 48 h 96"/>
                <a:gd name="T36" fmla="*/ 36 w 66"/>
                <a:gd name="T37" fmla="*/ 66 h 96"/>
                <a:gd name="T38" fmla="*/ 30 w 66"/>
                <a:gd name="T39" fmla="*/ 78 h 96"/>
                <a:gd name="T40" fmla="*/ 18 w 66"/>
                <a:gd name="T41" fmla="*/ 66 h 96"/>
                <a:gd name="T42" fmla="*/ 12 w 66"/>
                <a:gd name="T43" fmla="*/ 48 h 96"/>
                <a:gd name="T44" fmla="*/ 6 w 66"/>
                <a:gd name="T45" fmla="*/ 30 h 96"/>
                <a:gd name="T46" fmla="*/ 18 w 66"/>
                <a:gd name="T47" fmla="*/ 12 h 96"/>
                <a:gd name="T48" fmla="*/ 30 w 66"/>
                <a:gd name="T49" fmla="*/ 12 h 96"/>
                <a:gd name="T50" fmla="*/ 30 w 66"/>
                <a:gd name="T51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9" name="Freeform 23"/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>
                <a:gd name="T0" fmla="*/ 2577 w 2594"/>
                <a:gd name="T1" fmla="*/ 0 h 444"/>
                <a:gd name="T2" fmla="*/ 2594 w 2594"/>
                <a:gd name="T3" fmla="*/ 72 h 444"/>
                <a:gd name="T4" fmla="*/ 6 w 2594"/>
                <a:gd name="T5" fmla="*/ 444 h 444"/>
                <a:gd name="T6" fmla="*/ 0 w 2594"/>
                <a:gd name="T7" fmla="*/ 396 h 444"/>
                <a:gd name="T8" fmla="*/ 1225 w 2594"/>
                <a:gd name="T9" fmla="*/ 96 h 444"/>
                <a:gd name="T10" fmla="*/ 1351 w 2594"/>
                <a:gd name="T11" fmla="*/ 78 h 444"/>
                <a:gd name="T12" fmla="*/ 2577 w 2594"/>
                <a:gd name="T13" fmla="*/ 0 h 444"/>
                <a:gd name="T14" fmla="*/ 2577 w 2594"/>
                <a:gd name="T15" fmla="*/ 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0" name="Freeform 24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>
                <a:gd name="T0" fmla="*/ 36 w 84"/>
                <a:gd name="T1" fmla="*/ 95 h 95"/>
                <a:gd name="T2" fmla="*/ 60 w 84"/>
                <a:gd name="T3" fmla="*/ 77 h 95"/>
                <a:gd name="T4" fmla="*/ 78 w 84"/>
                <a:gd name="T5" fmla="*/ 53 h 95"/>
                <a:gd name="T6" fmla="*/ 84 w 84"/>
                <a:gd name="T7" fmla="*/ 42 h 95"/>
                <a:gd name="T8" fmla="*/ 84 w 84"/>
                <a:gd name="T9" fmla="*/ 30 h 95"/>
                <a:gd name="T10" fmla="*/ 72 w 84"/>
                <a:gd name="T11" fmla="*/ 6 h 95"/>
                <a:gd name="T12" fmla="*/ 42 w 84"/>
                <a:gd name="T13" fmla="*/ 0 h 95"/>
                <a:gd name="T14" fmla="*/ 30 w 84"/>
                <a:gd name="T15" fmla="*/ 0 h 95"/>
                <a:gd name="T16" fmla="*/ 12 w 84"/>
                <a:gd name="T17" fmla="*/ 12 h 95"/>
                <a:gd name="T18" fmla="*/ 0 w 84"/>
                <a:gd name="T19" fmla="*/ 24 h 95"/>
                <a:gd name="T20" fmla="*/ 0 w 84"/>
                <a:gd name="T21" fmla="*/ 36 h 95"/>
                <a:gd name="T22" fmla="*/ 6 w 84"/>
                <a:gd name="T23" fmla="*/ 59 h 95"/>
                <a:gd name="T24" fmla="*/ 24 w 84"/>
                <a:gd name="T25" fmla="*/ 83 h 95"/>
                <a:gd name="T26" fmla="*/ 36 w 84"/>
                <a:gd name="T27" fmla="*/ 95 h 95"/>
                <a:gd name="T28" fmla="*/ 36 w 84"/>
                <a:gd name="T29" fmla="*/ 95 h 95"/>
                <a:gd name="T30" fmla="*/ 48 w 84"/>
                <a:gd name="T31" fmla="*/ 12 h 95"/>
                <a:gd name="T32" fmla="*/ 66 w 84"/>
                <a:gd name="T33" fmla="*/ 18 h 95"/>
                <a:gd name="T34" fmla="*/ 72 w 84"/>
                <a:gd name="T35" fmla="*/ 30 h 95"/>
                <a:gd name="T36" fmla="*/ 72 w 84"/>
                <a:gd name="T37" fmla="*/ 42 h 95"/>
                <a:gd name="T38" fmla="*/ 66 w 84"/>
                <a:gd name="T39" fmla="*/ 53 h 95"/>
                <a:gd name="T40" fmla="*/ 48 w 84"/>
                <a:gd name="T41" fmla="*/ 71 h 95"/>
                <a:gd name="T42" fmla="*/ 42 w 84"/>
                <a:gd name="T43" fmla="*/ 77 h 95"/>
                <a:gd name="T44" fmla="*/ 36 w 84"/>
                <a:gd name="T45" fmla="*/ 77 h 95"/>
                <a:gd name="T46" fmla="*/ 24 w 84"/>
                <a:gd name="T47" fmla="*/ 65 h 95"/>
                <a:gd name="T48" fmla="*/ 18 w 84"/>
                <a:gd name="T49" fmla="*/ 48 h 95"/>
                <a:gd name="T50" fmla="*/ 18 w 84"/>
                <a:gd name="T51" fmla="*/ 30 h 95"/>
                <a:gd name="T52" fmla="*/ 30 w 84"/>
                <a:gd name="T53" fmla="*/ 12 h 95"/>
                <a:gd name="T54" fmla="*/ 48 w 84"/>
                <a:gd name="T55" fmla="*/ 12 h 95"/>
                <a:gd name="T56" fmla="*/ 48 w 84"/>
                <a:gd name="T57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1" name="Freeform 25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>
                <a:gd name="T0" fmla="*/ 12 w 90"/>
                <a:gd name="T1" fmla="*/ 96 h 108"/>
                <a:gd name="T2" fmla="*/ 24 w 90"/>
                <a:gd name="T3" fmla="*/ 108 h 108"/>
                <a:gd name="T4" fmla="*/ 42 w 90"/>
                <a:gd name="T5" fmla="*/ 108 h 108"/>
                <a:gd name="T6" fmla="*/ 66 w 90"/>
                <a:gd name="T7" fmla="*/ 102 h 108"/>
                <a:gd name="T8" fmla="*/ 84 w 90"/>
                <a:gd name="T9" fmla="*/ 78 h 108"/>
                <a:gd name="T10" fmla="*/ 90 w 90"/>
                <a:gd name="T11" fmla="*/ 66 h 108"/>
                <a:gd name="T12" fmla="*/ 84 w 90"/>
                <a:gd name="T13" fmla="*/ 48 h 108"/>
                <a:gd name="T14" fmla="*/ 66 w 90"/>
                <a:gd name="T15" fmla="*/ 24 h 108"/>
                <a:gd name="T16" fmla="*/ 48 w 90"/>
                <a:gd name="T17" fmla="*/ 12 h 108"/>
                <a:gd name="T18" fmla="*/ 36 w 90"/>
                <a:gd name="T19" fmla="*/ 0 h 108"/>
                <a:gd name="T20" fmla="*/ 30 w 90"/>
                <a:gd name="T21" fmla="*/ 0 h 108"/>
                <a:gd name="T22" fmla="*/ 30 w 90"/>
                <a:gd name="T23" fmla="*/ 0 h 108"/>
                <a:gd name="T24" fmla="*/ 24 w 90"/>
                <a:gd name="T25" fmla="*/ 0 h 108"/>
                <a:gd name="T26" fmla="*/ 12 w 90"/>
                <a:gd name="T27" fmla="*/ 30 h 108"/>
                <a:gd name="T28" fmla="*/ 0 w 90"/>
                <a:gd name="T29" fmla="*/ 54 h 108"/>
                <a:gd name="T30" fmla="*/ 0 w 90"/>
                <a:gd name="T31" fmla="*/ 78 h 108"/>
                <a:gd name="T32" fmla="*/ 12 w 90"/>
                <a:gd name="T33" fmla="*/ 96 h 108"/>
                <a:gd name="T34" fmla="*/ 12 w 90"/>
                <a:gd name="T35" fmla="*/ 96 h 108"/>
                <a:gd name="T36" fmla="*/ 12 w 90"/>
                <a:gd name="T37" fmla="*/ 72 h 108"/>
                <a:gd name="T38" fmla="*/ 18 w 90"/>
                <a:gd name="T39" fmla="*/ 54 h 108"/>
                <a:gd name="T40" fmla="*/ 24 w 90"/>
                <a:gd name="T41" fmla="*/ 36 h 108"/>
                <a:gd name="T42" fmla="*/ 30 w 90"/>
                <a:gd name="T43" fmla="*/ 18 h 108"/>
                <a:gd name="T44" fmla="*/ 30 w 90"/>
                <a:gd name="T45" fmla="*/ 12 h 108"/>
                <a:gd name="T46" fmla="*/ 48 w 90"/>
                <a:gd name="T47" fmla="*/ 24 h 108"/>
                <a:gd name="T48" fmla="*/ 66 w 90"/>
                <a:gd name="T49" fmla="*/ 36 h 108"/>
                <a:gd name="T50" fmla="*/ 78 w 90"/>
                <a:gd name="T51" fmla="*/ 54 h 108"/>
                <a:gd name="T52" fmla="*/ 78 w 90"/>
                <a:gd name="T53" fmla="*/ 72 h 108"/>
                <a:gd name="T54" fmla="*/ 72 w 90"/>
                <a:gd name="T55" fmla="*/ 84 h 108"/>
                <a:gd name="T56" fmla="*/ 48 w 90"/>
                <a:gd name="T57" fmla="*/ 96 h 108"/>
                <a:gd name="T58" fmla="*/ 36 w 90"/>
                <a:gd name="T59" fmla="*/ 96 h 108"/>
                <a:gd name="T60" fmla="*/ 24 w 90"/>
                <a:gd name="T61" fmla="*/ 90 h 108"/>
                <a:gd name="T62" fmla="*/ 18 w 90"/>
                <a:gd name="T63" fmla="*/ 84 h 108"/>
                <a:gd name="T64" fmla="*/ 12 w 90"/>
                <a:gd name="T65" fmla="*/ 72 h 108"/>
                <a:gd name="T66" fmla="*/ 12 w 90"/>
                <a:gd name="T67" fmla="*/ 7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2" name="Freeform 26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>
                <a:gd name="T0" fmla="*/ 71 w 71"/>
                <a:gd name="T1" fmla="*/ 90 h 90"/>
                <a:gd name="T2" fmla="*/ 71 w 71"/>
                <a:gd name="T3" fmla="*/ 60 h 90"/>
                <a:gd name="T4" fmla="*/ 71 w 71"/>
                <a:gd name="T5" fmla="*/ 36 h 90"/>
                <a:gd name="T6" fmla="*/ 60 w 71"/>
                <a:gd name="T7" fmla="*/ 12 h 90"/>
                <a:gd name="T8" fmla="*/ 36 w 71"/>
                <a:gd name="T9" fmla="*/ 0 h 90"/>
                <a:gd name="T10" fmla="*/ 12 w 71"/>
                <a:gd name="T11" fmla="*/ 12 h 90"/>
                <a:gd name="T12" fmla="*/ 0 w 71"/>
                <a:gd name="T13" fmla="*/ 36 h 90"/>
                <a:gd name="T14" fmla="*/ 6 w 71"/>
                <a:gd name="T15" fmla="*/ 60 h 90"/>
                <a:gd name="T16" fmla="*/ 30 w 71"/>
                <a:gd name="T17" fmla="*/ 78 h 90"/>
                <a:gd name="T18" fmla="*/ 54 w 71"/>
                <a:gd name="T19" fmla="*/ 90 h 90"/>
                <a:gd name="T20" fmla="*/ 71 w 71"/>
                <a:gd name="T21" fmla="*/ 90 h 90"/>
                <a:gd name="T22" fmla="*/ 71 w 71"/>
                <a:gd name="T23" fmla="*/ 90 h 90"/>
                <a:gd name="T24" fmla="*/ 24 w 71"/>
                <a:gd name="T25" fmla="*/ 18 h 90"/>
                <a:gd name="T26" fmla="*/ 42 w 71"/>
                <a:gd name="T27" fmla="*/ 18 h 90"/>
                <a:gd name="T28" fmla="*/ 54 w 71"/>
                <a:gd name="T29" fmla="*/ 18 h 90"/>
                <a:gd name="T30" fmla="*/ 60 w 71"/>
                <a:gd name="T31" fmla="*/ 42 h 90"/>
                <a:gd name="T32" fmla="*/ 60 w 71"/>
                <a:gd name="T33" fmla="*/ 66 h 90"/>
                <a:gd name="T34" fmla="*/ 60 w 71"/>
                <a:gd name="T35" fmla="*/ 72 h 90"/>
                <a:gd name="T36" fmla="*/ 60 w 71"/>
                <a:gd name="T37" fmla="*/ 78 h 90"/>
                <a:gd name="T38" fmla="*/ 42 w 71"/>
                <a:gd name="T39" fmla="*/ 72 h 90"/>
                <a:gd name="T40" fmla="*/ 24 w 71"/>
                <a:gd name="T41" fmla="*/ 66 h 90"/>
                <a:gd name="T42" fmla="*/ 12 w 71"/>
                <a:gd name="T43" fmla="*/ 48 h 90"/>
                <a:gd name="T44" fmla="*/ 12 w 71"/>
                <a:gd name="T45" fmla="*/ 30 h 90"/>
                <a:gd name="T46" fmla="*/ 24 w 71"/>
                <a:gd name="T47" fmla="*/ 18 h 90"/>
                <a:gd name="T48" fmla="*/ 24 w 71"/>
                <a:gd name="T49" fmla="*/ 1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3" name="Oval 27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4" name="Oval 28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5" name="Oval 29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6" name="Freeform 30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>
                <a:gd name="T0" fmla="*/ 66 w 90"/>
                <a:gd name="T1" fmla="*/ 96 h 96"/>
                <a:gd name="T2" fmla="*/ 78 w 90"/>
                <a:gd name="T3" fmla="*/ 66 h 96"/>
                <a:gd name="T4" fmla="*/ 90 w 90"/>
                <a:gd name="T5" fmla="*/ 42 h 96"/>
                <a:gd name="T6" fmla="*/ 78 w 90"/>
                <a:gd name="T7" fmla="*/ 18 h 96"/>
                <a:gd name="T8" fmla="*/ 60 w 90"/>
                <a:gd name="T9" fmla="*/ 0 h 96"/>
                <a:gd name="T10" fmla="*/ 30 w 90"/>
                <a:gd name="T11" fmla="*/ 6 h 96"/>
                <a:gd name="T12" fmla="*/ 18 w 90"/>
                <a:gd name="T13" fmla="*/ 18 h 96"/>
                <a:gd name="T14" fmla="*/ 6 w 90"/>
                <a:gd name="T15" fmla="*/ 30 h 96"/>
                <a:gd name="T16" fmla="*/ 0 w 90"/>
                <a:gd name="T17" fmla="*/ 42 h 96"/>
                <a:gd name="T18" fmla="*/ 6 w 90"/>
                <a:gd name="T19" fmla="*/ 60 h 96"/>
                <a:gd name="T20" fmla="*/ 24 w 90"/>
                <a:gd name="T21" fmla="*/ 78 h 96"/>
                <a:gd name="T22" fmla="*/ 48 w 90"/>
                <a:gd name="T23" fmla="*/ 90 h 96"/>
                <a:gd name="T24" fmla="*/ 66 w 90"/>
                <a:gd name="T25" fmla="*/ 96 h 96"/>
                <a:gd name="T26" fmla="*/ 66 w 90"/>
                <a:gd name="T27" fmla="*/ 96 h 96"/>
                <a:gd name="T28" fmla="*/ 42 w 90"/>
                <a:gd name="T29" fmla="*/ 18 h 96"/>
                <a:gd name="T30" fmla="*/ 60 w 90"/>
                <a:gd name="T31" fmla="*/ 18 h 96"/>
                <a:gd name="T32" fmla="*/ 72 w 90"/>
                <a:gd name="T33" fmla="*/ 24 h 96"/>
                <a:gd name="T34" fmla="*/ 72 w 90"/>
                <a:gd name="T35" fmla="*/ 36 h 96"/>
                <a:gd name="T36" fmla="*/ 72 w 90"/>
                <a:gd name="T37" fmla="*/ 48 h 96"/>
                <a:gd name="T38" fmla="*/ 66 w 90"/>
                <a:gd name="T39" fmla="*/ 72 h 96"/>
                <a:gd name="T40" fmla="*/ 60 w 90"/>
                <a:gd name="T41" fmla="*/ 78 h 96"/>
                <a:gd name="T42" fmla="*/ 60 w 90"/>
                <a:gd name="T43" fmla="*/ 84 h 96"/>
                <a:gd name="T44" fmla="*/ 42 w 90"/>
                <a:gd name="T45" fmla="*/ 72 h 96"/>
                <a:gd name="T46" fmla="*/ 30 w 90"/>
                <a:gd name="T47" fmla="*/ 66 h 96"/>
                <a:gd name="T48" fmla="*/ 18 w 90"/>
                <a:gd name="T49" fmla="*/ 42 h 96"/>
                <a:gd name="T50" fmla="*/ 24 w 90"/>
                <a:gd name="T51" fmla="*/ 30 h 96"/>
                <a:gd name="T52" fmla="*/ 42 w 90"/>
                <a:gd name="T53" fmla="*/ 18 h 96"/>
                <a:gd name="T54" fmla="*/ 42 w 90"/>
                <a:gd name="T55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7" name="Freeform 31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>
                <a:gd name="T0" fmla="*/ 0 w 72"/>
                <a:gd name="T1" fmla="*/ 90 h 108"/>
                <a:gd name="T2" fmla="*/ 12 w 72"/>
                <a:gd name="T3" fmla="*/ 102 h 108"/>
                <a:gd name="T4" fmla="*/ 24 w 72"/>
                <a:gd name="T5" fmla="*/ 108 h 108"/>
                <a:gd name="T6" fmla="*/ 48 w 72"/>
                <a:gd name="T7" fmla="*/ 108 h 108"/>
                <a:gd name="T8" fmla="*/ 66 w 72"/>
                <a:gd name="T9" fmla="*/ 96 h 108"/>
                <a:gd name="T10" fmla="*/ 72 w 72"/>
                <a:gd name="T11" fmla="*/ 66 h 108"/>
                <a:gd name="T12" fmla="*/ 66 w 72"/>
                <a:gd name="T13" fmla="*/ 42 h 108"/>
                <a:gd name="T14" fmla="*/ 60 w 72"/>
                <a:gd name="T15" fmla="*/ 18 h 108"/>
                <a:gd name="T16" fmla="*/ 48 w 72"/>
                <a:gd name="T17" fmla="*/ 6 h 108"/>
                <a:gd name="T18" fmla="*/ 42 w 72"/>
                <a:gd name="T19" fmla="*/ 0 h 108"/>
                <a:gd name="T20" fmla="*/ 42 w 72"/>
                <a:gd name="T21" fmla="*/ 0 h 108"/>
                <a:gd name="T22" fmla="*/ 36 w 72"/>
                <a:gd name="T23" fmla="*/ 0 h 108"/>
                <a:gd name="T24" fmla="*/ 18 w 72"/>
                <a:gd name="T25" fmla="*/ 24 h 108"/>
                <a:gd name="T26" fmla="*/ 6 w 72"/>
                <a:gd name="T27" fmla="*/ 48 h 108"/>
                <a:gd name="T28" fmla="*/ 0 w 72"/>
                <a:gd name="T29" fmla="*/ 66 h 108"/>
                <a:gd name="T30" fmla="*/ 0 w 72"/>
                <a:gd name="T31" fmla="*/ 90 h 108"/>
                <a:gd name="T32" fmla="*/ 0 w 72"/>
                <a:gd name="T33" fmla="*/ 90 h 108"/>
                <a:gd name="T34" fmla="*/ 12 w 72"/>
                <a:gd name="T35" fmla="*/ 66 h 108"/>
                <a:gd name="T36" fmla="*/ 18 w 72"/>
                <a:gd name="T37" fmla="*/ 48 h 108"/>
                <a:gd name="T38" fmla="*/ 24 w 72"/>
                <a:gd name="T39" fmla="*/ 36 h 108"/>
                <a:gd name="T40" fmla="*/ 30 w 72"/>
                <a:gd name="T41" fmla="*/ 24 h 108"/>
                <a:gd name="T42" fmla="*/ 36 w 72"/>
                <a:gd name="T43" fmla="*/ 18 h 108"/>
                <a:gd name="T44" fmla="*/ 54 w 72"/>
                <a:gd name="T45" fmla="*/ 30 h 108"/>
                <a:gd name="T46" fmla="*/ 60 w 72"/>
                <a:gd name="T47" fmla="*/ 48 h 108"/>
                <a:gd name="T48" fmla="*/ 66 w 72"/>
                <a:gd name="T49" fmla="*/ 72 h 108"/>
                <a:gd name="T50" fmla="*/ 66 w 72"/>
                <a:gd name="T51" fmla="*/ 84 h 108"/>
                <a:gd name="T52" fmla="*/ 54 w 72"/>
                <a:gd name="T53" fmla="*/ 96 h 108"/>
                <a:gd name="T54" fmla="*/ 30 w 72"/>
                <a:gd name="T55" fmla="*/ 102 h 108"/>
                <a:gd name="T56" fmla="*/ 24 w 72"/>
                <a:gd name="T57" fmla="*/ 96 h 108"/>
                <a:gd name="T58" fmla="*/ 12 w 72"/>
                <a:gd name="T59" fmla="*/ 90 h 108"/>
                <a:gd name="T60" fmla="*/ 12 w 72"/>
                <a:gd name="T61" fmla="*/ 78 h 108"/>
                <a:gd name="T62" fmla="*/ 12 w 72"/>
                <a:gd name="T63" fmla="*/ 66 h 108"/>
                <a:gd name="T64" fmla="*/ 12 w 72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8" name="Rectangle 32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9" name="Rectangle 33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90" name="AutoShape 34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91" name="Freeform 35"/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>
                <a:gd name="T0" fmla="*/ 252 w 252"/>
                <a:gd name="T1" fmla="*/ 1576 h 1576"/>
                <a:gd name="T2" fmla="*/ 12 w 252"/>
                <a:gd name="T3" fmla="*/ 84 h 1576"/>
                <a:gd name="T4" fmla="*/ 12 w 252"/>
                <a:gd name="T5" fmla="*/ 60 h 1576"/>
                <a:gd name="T6" fmla="*/ 0 w 252"/>
                <a:gd name="T7" fmla="*/ 12 h 1576"/>
                <a:gd name="T8" fmla="*/ 72 w 252"/>
                <a:gd name="T9" fmla="*/ 0 h 1576"/>
                <a:gd name="T10" fmla="*/ 72 w 252"/>
                <a:gd name="T11" fmla="*/ 0 h 1576"/>
                <a:gd name="T12" fmla="*/ 78 w 252"/>
                <a:gd name="T13" fmla="*/ 48 h 1576"/>
                <a:gd name="T14" fmla="*/ 88 w 252"/>
                <a:gd name="T15" fmla="*/ 66 h 1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92" name="Freeform 36"/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>
                <a:gd name="T0" fmla="*/ 161 w 316"/>
                <a:gd name="T1" fmla="*/ 0 h 138"/>
                <a:gd name="T2" fmla="*/ 227 w 316"/>
                <a:gd name="T3" fmla="*/ 6 h 138"/>
                <a:gd name="T4" fmla="*/ 275 w 316"/>
                <a:gd name="T5" fmla="*/ 36 h 138"/>
                <a:gd name="T6" fmla="*/ 304 w 316"/>
                <a:gd name="T7" fmla="*/ 78 h 138"/>
                <a:gd name="T8" fmla="*/ 316 w 316"/>
                <a:gd name="T9" fmla="*/ 138 h 138"/>
                <a:gd name="T10" fmla="*/ 0 w 316"/>
                <a:gd name="T11" fmla="*/ 138 h 138"/>
                <a:gd name="T12" fmla="*/ 11 w 316"/>
                <a:gd name="T13" fmla="*/ 78 h 138"/>
                <a:gd name="T14" fmla="*/ 47 w 316"/>
                <a:gd name="T15" fmla="*/ 36 h 138"/>
                <a:gd name="T16" fmla="*/ 95 w 316"/>
                <a:gd name="T17" fmla="*/ 6 h 138"/>
                <a:gd name="T18" fmla="*/ 161 w 316"/>
                <a:gd name="T19" fmla="*/ 0 h 138"/>
                <a:gd name="T20" fmla="*/ 161 w 316"/>
                <a:gd name="T21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</p:grpSp>
      <p:sp>
        <p:nvSpPr>
          <p:cNvPr id="45093" name="Rectangle 37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5094" name="Rectangle 3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5095" name="Rectangle 3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45096" name="Rectangle 40"/>
          <p:cNvSpPr>
            <a:spLocks noGrp="1" noChangeArrowheads="1"/>
          </p:cNvSpPr>
          <p:nvPr>
            <p:ph type="ctrTitle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45097" name="Rectangle 41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9D8C7686-24CC-4ED8-BDE7-5E575FAB77E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725093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58026A-EA4C-4F36-85FF-592EED902FA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261080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78DEC4-2D83-4A18-82B4-B163A6D57BB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717839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F5D372-D8F3-4408-B50F-B2E215ECD78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830232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59F319-8359-4BF9-A630-1DA156313A7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1787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78DEC4-2D83-4A18-82B4-B163A6D57BB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091147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49FB45-28B7-4D2D-A271-BDC2CEE990F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401257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F08223-B3B8-41CF-B6E5-2D09CC9254A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611520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A40C11-44F2-413B-BD0E-D0A491198CE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831764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5A096D-52C8-4801-9298-59B05FBD856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59013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F2BD02-A69B-4DF4-99DF-899CC247C49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96660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0B80F2-A2FE-4A17-B4F3-E795D57A69B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323803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7856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B9C1074D-B336-4362-9BE2-D22ED9FE2C4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047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F5D372-D8F3-4408-B50F-B2E215ECD78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9894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59F319-8359-4BF9-A630-1DA156313A7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263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78DEC4-2D83-4A18-82B4-B163A6D57BB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0357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49FB45-28B7-4D2D-A271-BDC2CEE990F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9515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F08223-B3B8-41CF-B6E5-2D09CC9254A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8722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A40C11-44F2-413B-BD0E-D0A491198CE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6074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5A096D-52C8-4801-9298-59B05FBD856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7564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F2BD02-A69B-4DF4-99DF-899CC247C49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412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0B80F2-A2FE-4A17-B4F3-E795D57A69B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6115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7856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B9C1074D-B336-4362-9BE2-D22ED9FE2C4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494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8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45059" name="Rectangle 3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0" name="Oval 4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1" name="Rectangle 5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2" name="Freeform 6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>
                <a:gd name="T0" fmla="*/ 18 w 66"/>
                <a:gd name="T1" fmla="*/ 96 h 96"/>
                <a:gd name="T2" fmla="*/ 42 w 66"/>
                <a:gd name="T3" fmla="*/ 78 h 96"/>
                <a:gd name="T4" fmla="*/ 60 w 66"/>
                <a:gd name="T5" fmla="*/ 60 h 96"/>
                <a:gd name="T6" fmla="*/ 66 w 66"/>
                <a:gd name="T7" fmla="*/ 36 h 96"/>
                <a:gd name="T8" fmla="*/ 60 w 66"/>
                <a:gd name="T9" fmla="*/ 12 h 96"/>
                <a:gd name="T10" fmla="*/ 36 w 66"/>
                <a:gd name="T11" fmla="*/ 0 h 96"/>
                <a:gd name="T12" fmla="*/ 24 w 66"/>
                <a:gd name="T13" fmla="*/ 6 h 96"/>
                <a:gd name="T14" fmla="*/ 12 w 66"/>
                <a:gd name="T15" fmla="*/ 12 h 96"/>
                <a:gd name="T16" fmla="*/ 0 w 66"/>
                <a:gd name="T17" fmla="*/ 36 h 96"/>
                <a:gd name="T18" fmla="*/ 0 w 66"/>
                <a:gd name="T19" fmla="*/ 60 h 96"/>
                <a:gd name="T20" fmla="*/ 12 w 66"/>
                <a:gd name="T21" fmla="*/ 84 h 96"/>
                <a:gd name="T22" fmla="*/ 18 w 66"/>
                <a:gd name="T23" fmla="*/ 96 h 96"/>
                <a:gd name="T24" fmla="*/ 18 w 66"/>
                <a:gd name="T25" fmla="*/ 96 h 96"/>
                <a:gd name="T26" fmla="*/ 42 w 66"/>
                <a:gd name="T27" fmla="*/ 18 h 96"/>
                <a:gd name="T28" fmla="*/ 54 w 66"/>
                <a:gd name="T29" fmla="*/ 24 h 96"/>
                <a:gd name="T30" fmla="*/ 60 w 66"/>
                <a:gd name="T31" fmla="*/ 36 h 96"/>
                <a:gd name="T32" fmla="*/ 60 w 66"/>
                <a:gd name="T33" fmla="*/ 48 h 96"/>
                <a:gd name="T34" fmla="*/ 54 w 66"/>
                <a:gd name="T35" fmla="*/ 54 h 96"/>
                <a:gd name="T36" fmla="*/ 36 w 66"/>
                <a:gd name="T37" fmla="*/ 72 h 96"/>
                <a:gd name="T38" fmla="*/ 24 w 66"/>
                <a:gd name="T39" fmla="*/ 78 h 96"/>
                <a:gd name="T40" fmla="*/ 24 w 66"/>
                <a:gd name="T41" fmla="*/ 78 h 96"/>
                <a:gd name="T42" fmla="*/ 12 w 66"/>
                <a:gd name="T43" fmla="*/ 48 h 96"/>
                <a:gd name="T44" fmla="*/ 18 w 66"/>
                <a:gd name="T45" fmla="*/ 24 h 96"/>
                <a:gd name="T46" fmla="*/ 30 w 66"/>
                <a:gd name="T47" fmla="*/ 18 h 96"/>
                <a:gd name="T48" fmla="*/ 42 w 66"/>
                <a:gd name="T49" fmla="*/ 18 h 96"/>
                <a:gd name="T50" fmla="*/ 42 w 66"/>
                <a:gd name="T51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3" name="Rectangle 7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4" name="Rectangle 8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5" name="Rectangle 9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6" name="Rectangle 10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7" name="Rectangle 11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8" name="Freeform 12"/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>
                <a:gd name="T0" fmla="*/ 6 w 623"/>
                <a:gd name="T1" fmla="*/ 18 h 156"/>
                <a:gd name="T2" fmla="*/ 162 w 623"/>
                <a:gd name="T3" fmla="*/ 36 h 156"/>
                <a:gd name="T4" fmla="*/ 251 w 623"/>
                <a:gd name="T5" fmla="*/ 36 h 156"/>
                <a:gd name="T6" fmla="*/ 354 w 623"/>
                <a:gd name="T7" fmla="*/ 30 h 156"/>
                <a:gd name="T8" fmla="*/ 473 w 623"/>
                <a:gd name="T9" fmla="*/ 18 h 156"/>
                <a:gd name="T10" fmla="*/ 611 w 623"/>
                <a:gd name="T11" fmla="*/ 0 h 156"/>
                <a:gd name="T12" fmla="*/ 623 w 623"/>
                <a:gd name="T13" fmla="*/ 114 h 156"/>
                <a:gd name="T14" fmla="*/ 497 w 623"/>
                <a:gd name="T15" fmla="*/ 138 h 156"/>
                <a:gd name="T16" fmla="*/ 414 w 623"/>
                <a:gd name="T17" fmla="*/ 150 h 156"/>
                <a:gd name="T18" fmla="*/ 318 w 623"/>
                <a:gd name="T19" fmla="*/ 156 h 156"/>
                <a:gd name="T20" fmla="*/ 215 w 623"/>
                <a:gd name="T21" fmla="*/ 156 h 156"/>
                <a:gd name="T22" fmla="*/ 108 w 623"/>
                <a:gd name="T23" fmla="*/ 150 h 156"/>
                <a:gd name="T24" fmla="*/ 0 w 623"/>
                <a:gd name="T25" fmla="*/ 132 h 156"/>
                <a:gd name="T26" fmla="*/ 6 w 623"/>
                <a:gd name="T27" fmla="*/ 18 h 156"/>
                <a:gd name="T28" fmla="*/ 6 w 623"/>
                <a:gd name="T29" fmla="*/ 18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9" name="Freeform 13"/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>
                <a:gd name="T0" fmla="*/ 754 w 993"/>
                <a:gd name="T1" fmla="*/ 6 h 126"/>
                <a:gd name="T2" fmla="*/ 652 w 993"/>
                <a:gd name="T3" fmla="*/ 6 h 126"/>
                <a:gd name="T4" fmla="*/ 563 w 993"/>
                <a:gd name="T5" fmla="*/ 6 h 126"/>
                <a:gd name="T6" fmla="*/ 479 w 993"/>
                <a:gd name="T7" fmla="*/ 6 h 126"/>
                <a:gd name="T8" fmla="*/ 401 w 993"/>
                <a:gd name="T9" fmla="*/ 6 h 126"/>
                <a:gd name="T10" fmla="*/ 335 w 993"/>
                <a:gd name="T11" fmla="*/ 0 h 126"/>
                <a:gd name="T12" fmla="*/ 276 w 993"/>
                <a:gd name="T13" fmla="*/ 0 h 126"/>
                <a:gd name="T14" fmla="*/ 222 w 993"/>
                <a:gd name="T15" fmla="*/ 0 h 126"/>
                <a:gd name="T16" fmla="*/ 180 w 993"/>
                <a:gd name="T17" fmla="*/ 6 h 126"/>
                <a:gd name="T18" fmla="*/ 138 w 993"/>
                <a:gd name="T19" fmla="*/ 6 h 126"/>
                <a:gd name="T20" fmla="*/ 108 w 993"/>
                <a:gd name="T21" fmla="*/ 6 h 126"/>
                <a:gd name="T22" fmla="*/ 54 w 993"/>
                <a:gd name="T23" fmla="*/ 6 h 126"/>
                <a:gd name="T24" fmla="*/ 24 w 993"/>
                <a:gd name="T25" fmla="*/ 12 h 126"/>
                <a:gd name="T26" fmla="*/ 6 w 993"/>
                <a:gd name="T27" fmla="*/ 18 h 126"/>
                <a:gd name="T28" fmla="*/ 0 w 993"/>
                <a:gd name="T29" fmla="*/ 24 h 126"/>
                <a:gd name="T30" fmla="*/ 12 w 993"/>
                <a:gd name="T31" fmla="*/ 42 h 126"/>
                <a:gd name="T32" fmla="*/ 18 w 993"/>
                <a:gd name="T33" fmla="*/ 48 h 126"/>
                <a:gd name="T34" fmla="*/ 30 w 993"/>
                <a:gd name="T35" fmla="*/ 54 h 126"/>
                <a:gd name="T36" fmla="*/ 60 w 993"/>
                <a:gd name="T37" fmla="*/ 60 h 126"/>
                <a:gd name="T38" fmla="*/ 90 w 993"/>
                <a:gd name="T39" fmla="*/ 72 h 126"/>
                <a:gd name="T40" fmla="*/ 144 w 993"/>
                <a:gd name="T41" fmla="*/ 84 h 126"/>
                <a:gd name="T42" fmla="*/ 210 w 993"/>
                <a:gd name="T43" fmla="*/ 90 h 126"/>
                <a:gd name="T44" fmla="*/ 293 w 993"/>
                <a:gd name="T45" fmla="*/ 102 h 126"/>
                <a:gd name="T46" fmla="*/ 389 w 993"/>
                <a:gd name="T47" fmla="*/ 108 h 126"/>
                <a:gd name="T48" fmla="*/ 503 w 993"/>
                <a:gd name="T49" fmla="*/ 120 h 126"/>
                <a:gd name="T50" fmla="*/ 622 w 993"/>
                <a:gd name="T51" fmla="*/ 120 h 126"/>
                <a:gd name="T52" fmla="*/ 754 w 993"/>
                <a:gd name="T53" fmla="*/ 126 h 126"/>
                <a:gd name="T54" fmla="*/ 873 w 993"/>
                <a:gd name="T55" fmla="*/ 126 h 126"/>
                <a:gd name="T56" fmla="*/ 993 w 993"/>
                <a:gd name="T57" fmla="*/ 126 h 126"/>
                <a:gd name="T58" fmla="*/ 993 w 993"/>
                <a:gd name="T59" fmla="*/ 12 h 126"/>
                <a:gd name="T60" fmla="*/ 879 w 993"/>
                <a:gd name="T61" fmla="*/ 12 h 126"/>
                <a:gd name="T62" fmla="*/ 754 w 993"/>
                <a:gd name="T63" fmla="*/ 6 h 126"/>
                <a:gd name="T64" fmla="*/ 754 w 993"/>
                <a:gd name="T65" fmla="*/ 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0" name="Freeform 14"/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>
                <a:gd name="T0" fmla="*/ 0 w 969"/>
                <a:gd name="T1" fmla="*/ 0 h 245"/>
                <a:gd name="T2" fmla="*/ 24 w 969"/>
                <a:gd name="T3" fmla="*/ 54 h 245"/>
                <a:gd name="T4" fmla="*/ 66 w 969"/>
                <a:gd name="T5" fmla="*/ 96 h 245"/>
                <a:gd name="T6" fmla="*/ 120 w 969"/>
                <a:gd name="T7" fmla="*/ 137 h 245"/>
                <a:gd name="T8" fmla="*/ 198 w 969"/>
                <a:gd name="T9" fmla="*/ 173 h 245"/>
                <a:gd name="T10" fmla="*/ 293 w 969"/>
                <a:gd name="T11" fmla="*/ 203 h 245"/>
                <a:gd name="T12" fmla="*/ 353 w 969"/>
                <a:gd name="T13" fmla="*/ 215 h 245"/>
                <a:gd name="T14" fmla="*/ 413 w 969"/>
                <a:gd name="T15" fmla="*/ 227 h 245"/>
                <a:gd name="T16" fmla="*/ 479 w 969"/>
                <a:gd name="T17" fmla="*/ 233 h 245"/>
                <a:gd name="T18" fmla="*/ 556 w 969"/>
                <a:gd name="T19" fmla="*/ 239 h 245"/>
                <a:gd name="T20" fmla="*/ 634 w 969"/>
                <a:gd name="T21" fmla="*/ 245 h 245"/>
                <a:gd name="T22" fmla="*/ 724 w 969"/>
                <a:gd name="T23" fmla="*/ 245 h 245"/>
                <a:gd name="T24" fmla="*/ 855 w 969"/>
                <a:gd name="T25" fmla="*/ 245 h 245"/>
                <a:gd name="T26" fmla="*/ 969 w 969"/>
                <a:gd name="T27" fmla="*/ 239 h 245"/>
                <a:gd name="T28" fmla="*/ 969 w 969"/>
                <a:gd name="T29" fmla="*/ 60 h 245"/>
                <a:gd name="T30" fmla="*/ 700 w 969"/>
                <a:gd name="T31" fmla="*/ 60 h 245"/>
                <a:gd name="T32" fmla="*/ 503 w 969"/>
                <a:gd name="T33" fmla="*/ 54 h 245"/>
                <a:gd name="T34" fmla="*/ 317 w 969"/>
                <a:gd name="T35" fmla="*/ 42 h 245"/>
                <a:gd name="T36" fmla="*/ 150 w 969"/>
                <a:gd name="T37" fmla="*/ 24 h 245"/>
                <a:gd name="T38" fmla="*/ 72 w 969"/>
                <a:gd name="T39" fmla="*/ 12 h 245"/>
                <a:gd name="T40" fmla="*/ 0 w 969"/>
                <a:gd name="T41" fmla="*/ 0 h 245"/>
                <a:gd name="T42" fmla="*/ 0 w 969"/>
                <a:gd name="T43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1" name="Freeform 15"/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>
                <a:gd name="T0" fmla="*/ 700 w 951"/>
                <a:gd name="T1" fmla="*/ 0 h 90"/>
                <a:gd name="T2" fmla="*/ 598 w 951"/>
                <a:gd name="T3" fmla="*/ 0 h 90"/>
                <a:gd name="T4" fmla="*/ 515 w 951"/>
                <a:gd name="T5" fmla="*/ 0 h 90"/>
                <a:gd name="T6" fmla="*/ 431 w 951"/>
                <a:gd name="T7" fmla="*/ 0 h 90"/>
                <a:gd name="T8" fmla="*/ 365 w 951"/>
                <a:gd name="T9" fmla="*/ 0 h 90"/>
                <a:gd name="T10" fmla="*/ 299 w 951"/>
                <a:gd name="T11" fmla="*/ 0 h 90"/>
                <a:gd name="T12" fmla="*/ 245 w 951"/>
                <a:gd name="T13" fmla="*/ 0 h 90"/>
                <a:gd name="T14" fmla="*/ 198 w 951"/>
                <a:gd name="T15" fmla="*/ 0 h 90"/>
                <a:gd name="T16" fmla="*/ 162 w 951"/>
                <a:gd name="T17" fmla="*/ 0 h 90"/>
                <a:gd name="T18" fmla="*/ 126 w 951"/>
                <a:gd name="T19" fmla="*/ 6 h 90"/>
                <a:gd name="T20" fmla="*/ 96 w 951"/>
                <a:gd name="T21" fmla="*/ 6 h 90"/>
                <a:gd name="T22" fmla="*/ 54 w 951"/>
                <a:gd name="T23" fmla="*/ 12 h 90"/>
                <a:gd name="T24" fmla="*/ 30 w 951"/>
                <a:gd name="T25" fmla="*/ 12 h 90"/>
                <a:gd name="T26" fmla="*/ 12 w 951"/>
                <a:gd name="T27" fmla="*/ 18 h 90"/>
                <a:gd name="T28" fmla="*/ 6 w 951"/>
                <a:gd name="T29" fmla="*/ 18 h 90"/>
                <a:gd name="T30" fmla="*/ 0 w 951"/>
                <a:gd name="T31" fmla="*/ 24 h 90"/>
                <a:gd name="T32" fmla="*/ 6 w 951"/>
                <a:gd name="T33" fmla="*/ 30 h 90"/>
                <a:gd name="T34" fmla="*/ 24 w 951"/>
                <a:gd name="T35" fmla="*/ 36 h 90"/>
                <a:gd name="T36" fmla="*/ 54 w 951"/>
                <a:gd name="T37" fmla="*/ 42 h 90"/>
                <a:gd name="T38" fmla="*/ 102 w 951"/>
                <a:gd name="T39" fmla="*/ 54 h 90"/>
                <a:gd name="T40" fmla="*/ 168 w 951"/>
                <a:gd name="T41" fmla="*/ 60 h 90"/>
                <a:gd name="T42" fmla="*/ 251 w 951"/>
                <a:gd name="T43" fmla="*/ 66 h 90"/>
                <a:gd name="T44" fmla="*/ 341 w 951"/>
                <a:gd name="T45" fmla="*/ 78 h 90"/>
                <a:gd name="T46" fmla="*/ 449 w 951"/>
                <a:gd name="T47" fmla="*/ 84 h 90"/>
                <a:gd name="T48" fmla="*/ 568 w 951"/>
                <a:gd name="T49" fmla="*/ 84 h 90"/>
                <a:gd name="T50" fmla="*/ 694 w 951"/>
                <a:gd name="T51" fmla="*/ 90 h 90"/>
                <a:gd name="T52" fmla="*/ 825 w 951"/>
                <a:gd name="T53" fmla="*/ 90 h 90"/>
                <a:gd name="T54" fmla="*/ 951 w 951"/>
                <a:gd name="T55" fmla="*/ 90 h 90"/>
                <a:gd name="T56" fmla="*/ 951 w 951"/>
                <a:gd name="T57" fmla="*/ 6 h 90"/>
                <a:gd name="T58" fmla="*/ 831 w 951"/>
                <a:gd name="T59" fmla="*/ 6 h 90"/>
                <a:gd name="T60" fmla="*/ 772 w 951"/>
                <a:gd name="T61" fmla="*/ 6 h 90"/>
                <a:gd name="T62" fmla="*/ 700 w 951"/>
                <a:gd name="T63" fmla="*/ 0 h 90"/>
                <a:gd name="T64" fmla="*/ 700 w 951"/>
                <a:gd name="T65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2" name="Freeform 16"/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>
                <a:gd name="T0" fmla="*/ 102 w 102"/>
                <a:gd name="T1" fmla="*/ 0 h 155"/>
                <a:gd name="T2" fmla="*/ 0 w 102"/>
                <a:gd name="T3" fmla="*/ 12 h 155"/>
                <a:gd name="T4" fmla="*/ 30 w 102"/>
                <a:gd name="T5" fmla="*/ 72 h 155"/>
                <a:gd name="T6" fmla="*/ 30 w 102"/>
                <a:gd name="T7" fmla="*/ 155 h 155"/>
                <a:gd name="T8" fmla="*/ 72 w 102"/>
                <a:gd name="T9" fmla="*/ 155 h 155"/>
                <a:gd name="T10" fmla="*/ 72 w 102"/>
                <a:gd name="T11" fmla="*/ 66 h 155"/>
                <a:gd name="T12" fmla="*/ 102 w 102"/>
                <a:gd name="T13" fmla="*/ 0 h 155"/>
                <a:gd name="T14" fmla="*/ 102 w 102"/>
                <a:gd name="T1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3" name="Freeform 17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>
                <a:gd name="T0" fmla="*/ 48 w 90"/>
                <a:gd name="T1" fmla="*/ 96 h 96"/>
                <a:gd name="T2" fmla="*/ 72 w 90"/>
                <a:gd name="T3" fmla="*/ 72 h 96"/>
                <a:gd name="T4" fmla="*/ 84 w 90"/>
                <a:gd name="T5" fmla="*/ 48 h 96"/>
                <a:gd name="T6" fmla="*/ 90 w 90"/>
                <a:gd name="T7" fmla="*/ 36 h 96"/>
                <a:gd name="T8" fmla="*/ 84 w 90"/>
                <a:gd name="T9" fmla="*/ 24 h 96"/>
                <a:gd name="T10" fmla="*/ 66 w 90"/>
                <a:gd name="T11" fmla="*/ 6 h 96"/>
                <a:gd name="T12" fmla="*/ 42 w 90"/>
                <a:gd name="T13" fmla="*/ 0 h 96"/>
                <a:gd name="T14" fmla="*/ 24 w 90"/>
                <a:gd name="T15" fmla="*/ 0 h 96"/>
                <a:gd name="T16" fmla="*/ 12 w 90"/>
                <a:gd name="T17" fmla="*/ 12 h 96"/>
                <a:gd name="T18" fmla="*/ 6 w 90"/>
                <a:gd name="T19" fmla="*/ 24 h 96"/>
                <a:gd name="T20" fmla="*/ 0 w 90"/>
                <a:gd name="T21" fmla="*/ 36 h 96"/>
                <a:gd name="T22" fmla="*/ 12 w 90"/>
                <a:gd name="T23" fmla="*/ 66 h 96"/>
                <a:gd name="T24" fmla="*/ 30 w 90"/>
                <a:gd name="T25" fmla="*/ 84 h 96"/>
                <a:gd name="T26" fmla="*/ 48 w 90"/>
                <a:gd name="T27" fmla="*/ 96 h 96"/>
                <a:gd name="T28" fmla="*/ 48 w 90"/>
                <a:gd name="T29" fmla="*/ 96 h 96"/>
                <a:gd name="T30" fmla="*/ 48 w 90"/>
                <a:gd name="T31" fmla="*/ 12 h 96"/>
                <a:gd name="T32" fmla="*/ 66 w 90"/>
                <a:gd name="T33" fmla="*/ 18 h 96"/>
                <a:gd name="T34" fmla="*/ 72 w 90"/>
                <a:gd name="T35" fmla="*/ 24 h 96"/>
                <a:gd name="T36" fmla="*/ 72 w 90"/>
                <a:gd name="T37" fmla="*/ 36 h 96"/>
                <a:gd name="T38" fmla="*/ 72 w 90"/>
                <a:gd name="T39" fmla="*/ 48 h 96"/>
                <a:gd name="T40" fmla="*/ 54 w 90"/>
                <a:gd name="T41" fmla="*/ 66 h 96"/>
                <a:gd name="T42" fmla="*/ 48 w 90"/>
                <a:gd name="T43" fmla="*/ 78 h 96"/>
                <a:gd name="T44" fmla="*/ 30 w 90"/>
                <a:gd name="T45" fmla="*/ 66 h 96"/>
                <a:gd name="T46" fmla="*/ 24 w 90"/>
                <a:gd name="T47" fmla="*/ 48 h 96"/>
                <a:gd name="T48" fmla="*/ 18 w 90"/>
                <a:gd name="T49" fmla="*/ 30 h 96"/>
                <a:gd name="T50" fmla="*/ 30 w 90"/>
                <a:gd name="T51" fmla="*/ 12 h 96"/>
                <a:gd name="T52" fmla="*/ 48 w 90"/>
                <a:gd name="T53" fmla="*/ 12 h 96"/>
                <a:gd name="T54" fmla="*/ 48 w 90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4" name="Freeform 18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>
                <a:gd name="T0" fmla="*/ 0 w 90"/>
                <a:gd name="T1" fmla="*/ 90 h 108"/>
                <a:gd name="T2" fmla="*/ 12 w 90"/>
                <a:gd name="T3" fmla="*/ 102 h 108"/>
                <a:gd name="T4" fmla="*/ 24 w 90"/>
                <a:gd name="T5" fmla="*/ 108 h 108"/>
                <a:gd name="T6" fmla="*/ 54 w 90"/>
                <a:gd name="T7" fmla="*/ 108 h 108"/>
                <a:gd name="T8" fmla="*/ 78 w 90"/>
                <a:gd name="T9" fmla="*/ 96 h 108"/>
                <a:gd name="T10" fmla="*/ 90 w 90"/>
                <a:gd name="T11" fmla="*/ 72 h 108"/>
                <a:gd name="T12" fmla="*/ 84 w 90"/>
                <a:gd name="T13" fmla="*/ 42 h 108"/>
                <a:gd name="T14" fmla="*/ 66 w 90"/>
                <a:gd name="T15" fmla="*/ 24 h 108"/>
                <a:gd name="T16" fmla="*/ 54 w 90"/>
                <a:gd name="T17" fmla="*/ 12 h 108"/>
                <a:gd name="T18" fmla="*/ 48 w 90"/>
                <a:gd name="T19" fmla="*/ 6 h 108"/>
                <a:gd name="T20" fmla="*/ 48 w 90"/>
                <a:gd name="T21" fmla="*/ 6 h 108"/>
                <a:gd name="T22" fmla="*/ 48 w 90"/>
                <a:gd name="T23" fmla="*/ 0 h 108"/>
                <a:gd name="T24" fmla="*/ 24 w 90"/>
                <a:gd name="T25" fmla="*/ 24 h 108"/>
                <a:gd name="T26" fmla="*/ 6 w 90"/>
                <a:gd name="T27" fmla="*/ 48 h 108"/>
                <a:gd name="T28" fmla="*/ 0 w 90"/>
                <a:gd name="T29" fmla="*/ 66 h 108"/>
                <a:gd name="T30" fmla="*/ 0 w 90"/>
                <a:gd name="T31" fmla="*/ 90 h 108"/>
                <a:gd name="T32" fmla="*/ 0 w 90"/>
                <a:gd name="T33" fmla="*/ 90 h 108"/>
                <a:gd name="T34" fmla="*/ 12 w 90"/>
                <a:gd name="T35" fmla="*/ 66 h 108"/>
                <a:gd name="T36" fmla="*/ 18 w 90"/>
                <a:gd name="T37" fmla="*/ 48 h 108"/>
                <a:gd name="T38" fmla="*/ 30 w 90"/>
                <a:gd name="T39" fmla="*/ 36 h 108"/>
                <a:gd name="T40" fmla="*/ 42 w 90"/>
                <a:gd name="T41" fmla="*/ 24 h 108"/>
                <a:gd name="T42" fmla="*/ 48 w 90"/>
                <a:gd name="T43" fmla="*/ 18 h 108"/>
                <a:gd name="T44" fmla="*/ 66 w 90"/>
                <a:gd name="T45" fmla="*/ 30 h 108"/>
                <a:gd name="T46" fmla="*/ 72 w 90"/>
                <a:gd name="T47" fmla="*/ 48 h 108"/>
                <a:gd name="T48" fmla="*/ 78 w 90"/>
                <a:gd name="T49" fmla="*/ 72 h 108"/>
                <a:gd name="T50" fmla="*/ 78 w 90"/>
                <a:gd name="T51" fmla="*/ 84 h 108"/>
                <a:gd name="T52" fmla="*/ 66 w 90"/>
                <a:gd name="T53" fmla="*/ 96 h 108"/>
                <a:gd name="T54" fmla="*/ 42 w 90"/>
                <a:gd name="T55" fmla="*/ 102 h 108"/>
                <a:gd name="T56" fmla="*/ 30 w 90"/>
                <a:gd name="T57" fmla="*/ 96 h 108"/>
                <a:gd name="T58" fmla="*/ 18 w 90"/>
                <a:gd name="T59" fmla="*/ 90 h 108"/>
                <a:gd name="T60" fmla="*/ 12 w 90"/>
                <a:gd name="T61" fmla="*/ 78 h 108"/>
                <a:gd name="T62" fmla="*/ 12 w 90"/>
                <a:gd name="T63" fmla="*/ 66 h 108"/>
                <a:gd name="T64" fmla="*/ 12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5" name="Freeform 19"/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>
                <a:gd name="T0" fmla="*/ 102 w 102"/>
                <a:gd name="T1" fmla="*/ 0 h 156"/>
                <a:gd name="T2" fmla="*/ 0 w 102"/>
                <a:gd name="T3" fmla="*/ 6 h 156"/>
                <a:gd name="T4" fmla="*/ 30 w 102"/>
                <a:gd name="T5" fmla="*/ 72 h 156"/>
                <a:gd name="T6" fmla="*/ 30 w 102"/>
                <a:gd name="T7" fmla="*/ 156 h 156"/>
                <a:gd name="T8" fmla="*/ 72 w 102"/>
                <a:gd name="T9" fmla="*/ 156 h 156"/>
                <a:gd name="T10" fmla="*/ 72 w 102"/>
                <a:gd name="T11" fmla="*/ 66 h 156"/>
                <a:gd name="T12" fmla="*/ 102 w 102"/>
                <a:gd name="T13" fmla="*/ 0 h 156"/>
                <a:gd name="T14" fmla="*/ 102 w 102"/>
                <a:gd name="T1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6" name="Freeform 20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>
                <a:gd name="T0" fmla="*/ 42 w 84"/>
                <a:gd name="T1" fmla="*/ 96 h 96"/>
                <a:gd name="T2" fmla="*/ 66 w 84"/>
                <a:gd name="T3" fmla="*/ 78 h 96"/>
                <a:gd name="T4" fmla="*/ 84 w 84"/>
                <a:gd name="T5" fmla="*/ 54 h 96"/>
                <a:gd name="T6" fmla="*/ 84 w 84"/>
                <a:gd name="T7" fmla="*/ 30 h 96"/>
                <a:gd name="T8" fmla="*/ 66 w 84"/>
                <a:gd name="T9" fmla="*/ 6 h 96"/>
                <a:gd name="T10" fmla="*/ 42 w 84"/>
                <a:gd name="T11" fmla="*/ 0 h 96"/>
                <a:gd name="T12" fmla="*/ 24 w 84"/>
                <a:gd name="T13" fmla="*/ 6 h 96"/>
                <a:gd name="T14" fmla="*/ 12 w 84"/>
                <a:gd name="T15" fmla="*/ 18 h 96"/>
                <a:gd name="T16" fmla="*/ 6 w 84"/>
                <a:gd name="T17" fmla="*/ 30 h 96"/>
                <a:gd name="T18" fmla="*/ 0 w 84"/>
                <a:gd name="T19" fmla="*/ 42 h 96"/>
                <a:gd name="T20" fmla="*/ 12 w 84"/>
                <a:gd name="T21" fmla="*/ 66 h 96"/>
                <a:gd name="T22" fmla="*/ 30 w 84"/>
                <a:gd name="T23" fmla="*/ 84 h 96"/>
                <a:gd name="T24" fmla="*/ 42 w 84"/>
                <a:gd name="T25" fmla="*/ 96 h 96"/>
                <a:gd name="T26" fmla="*/ 42 w 84"/>
                <a:gd name="T27" fmla="*/ 96 h 96"/>
                <a:gd name="T28" fmla="*/ 48 w 84"/>
                <a:gd name="T29" fmla="*/ 12 h 96"/>
                <a:gd name="T30" fmla="*/ 66 w 84"/>
                <a:gd name="T31" fmla="*/ 18 h 96"/>
                <a:gd name="T32" fmla="*/ 72 w 84"/>
                <a:gd name="T33" fmla="*/ 30 h 96"/>
                <a:gd name="T34" fmla="*/ 72 w 84"/>
                <a:gd name="T35" fmla="*/ 42 h 96"/>
                <a:gd name="T36" fmla="*/ 66 w 84"/>
                <a:gd name="T37" fmla="*/ 54 h 96"/>
                <a:gd name="T38" fmla="*/ 54 w 84"/>
                <a:gd name="T39" fmla="*/ 72 h 96"/>
                <a:gd name="T40" fmla="*/ 42 w 84"/>
                <a:gd name="T41" fmla="*/ 84 h 96"/>
                <a:gd name="T42" fmla="*/ 42 w 84"/>
                <a:gd name="T43" fmla="*/ 84 h 96"/>
                <a:gd name="T44" fmla="*/ 30 w 84"/>
                <a:gd name="T45" fmla="*/ 72 h 96"/>
                <a:gd name="T46" fmla="*/ 18 w 84"/>
                <a:gd name="T47" fmla="*/ 54 h 96"/>
                <a:gd name="T48" fmla="*/ 18 w 84"/>
                <a:gd name="T49" fmla="*/ 30 h 96"/>
                <a:gd name="T50" fmla="*/ 30 w 84"/>
                <a:gd name="T51" fmla="*/ 18 h 96"/>
                <a:gd name="T52" fmla="*/ 48 w 84"/>
                <a:gd name="T53" fmla="*/ 12 h 96"/>
                <a:gd name="T54" fmla="*/ 48 w 84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7" name="Freeform 21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>
                <a:gd name="T0" fmla="*/ 6 w 90"/>
                <a:gd name="T1" fmla="*/ 90 h 108"/>
                <a:gd name="T2" fmla="*/ 18 w 90"/>
                <a:gd name="T3" fmla="*/ 102 h 108"/>
                <a:gd name="T4" fmla="*/ 30 w 90"/>
                <a:gd name="T5" fmla="*/ 108 h 108"/>
                <a:gd name="T6" fmla="*/ 60 w 90"/>
                <a:gd name="T7" fmla="*/ 108 h 108"/>
                <a:gd name="T8" fmla="*/ 84 w 90"/>
                <a:gd name="T9" fmla="*/ 96 h 108"/>
                <a:gd name="T10" fmla="*/ 90 w 90"/>
                <a:gd name="T11" fmla="*/ 84 h 108"/>
                <a:gd name="T12" fmla="*/ 90 w 90"/>
                <a:gd name="T13" fmla="*/ 66 h 108"/>
                <a:gd name="T14" fmla="*/ 84 w 90"/>
                <a:gd name="T15" fmla="*/ 36 h 108"/>
                <a:gd name="T16" fmla="*/ 72 w 90"/>
                <a:gd name="T17" fmla="*/ 18 h 108"/>
                <a:gd name="T18" fmla="*/ 60 w 90"/>
                <a:gd name="T19" fmla="*/ 6 h 108"/>
                <a:gd name="T20" fmla="*/ 54 w 90"/>
                <a:gd name="T21" fmla="*/ 0 h 108"/>
                <a:gd name="T22" fmla="*/ 54 w 90"/>
                <a:gd name="T23" fmla="*/ 0 h 108"/>
                <a:gd name="T24" fmla="*/ 48 w 90"/>
                <a:gd name="T25" fmla="*/ 0 h 108"/>
                <a:gd name="T26" fmla="*/ 24 w 90"/>
                <a:gd name="T27" fmla="*/ 24 h 108"/>
                <a:gd name="T28" fmla="*/ 12 w 90"/>
                <a:gd name="T29" fmla="*/ 48 h 108"/>
                <a:gd name="T30" fmla="*/ 0 w 90"/>
                <a:gd name="T31" fmla="*/ 66 h 108"/>
                <a:gd name="T32" fmla="*/ 6 w 90"/>
                <a:gd name="T33" fmla="*/ 90 h 108"/>
                <a:gd name="T34" fmla="*/ 6 w 90"/>
                <a:gd name="T35" fmla="*/ 90 h 108"/>
                <a:gd name="T36" fmla="*/ 18 w 90"/>
                <a:gd name="T37" fmla="*/ 66 h 108"/>
                <a:gd name="T38" fmla="*/ 24 w 90"/>
                <a:gd name="T39" fmla="*/ 48 h 108"/>
                <a:gd name="T40" fmla="*/ 36 w 90"/>
                <a:gd name="T41" fmla="*/ 30 h 108"/>
                <a:gd name="T42" fmla="*/ 42 w 90"/>
                <a:gd name="T43" fmla="*/ 18 h 108"/>
                <a:gd name="T44" fmla="*/ 48 w 90"/>
                <a:gd name="T45" fmla="*/ 12 h 108"/>
                <a:gd name="T46" fmla="*/ 78 w 90"/>
                <a:gd name="T47" fmla="*/ 42 h 108"/>
                <a:gd name="T48" fmla="*/ 84 w 90"/>
                <a:gd name="T49" fmla="*/ 66 h 108"/>
                <a:gd name="T50" fmla="*/ 66 w 90"/>
                <a:gd name="T51" fmla="*/ 90 h 108"/>
                <a:gd name="T52" fmla="*/ 54 w 90"/>
                <a:gd name="T53" fmla="*/ 96 h 108"/>
                <a:gd name="T54" fmla="*/ 42 w 90"/>
                <a:gd name="T55" fmla="*/ 96 h 108"/>
                <a:gd name="T56" fmla="*/ 30 w 90"/>
                <a:gd name="T57" fmla="*/ 96 h 108"/>
                <a:gd name="T58" fmla="*/ 24 w 90"/>
                <a:gd name="T59" fmla="*/ 84 h 108"/>
                <a:gd name="T60" fmla="*/ 18 w 90"/>
                <a:gd name="T61" fmla="*/ 78 h 108"/>
                <a:gd name="T62" fmla="*/ 18 w 90"/>
                <a:gd name="T63" fmla="*/ 66 h 108"/>
                <a:gd name="T64" fmla="*/ 18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8" name="Freeform 22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>
                <a:gd name="T0" fmla="*/ 30 w 66"/>
                <a:gd name="T1" fmla="*/ 96 h 96"/>
                <a:gd name="T2" fmla="*/ 54 w 66"/>
                <a:gd name="T3" fmla="*/ 72 h 96"/>
                <a:gd name="T4" fmla="*/ 66 w 66"/>
                <a:gd name="T5" fmla="*/ 48 h 96"/>
                <a:gd name="T6" fmla="*/ 66 w 66"/>
                <a:gd name="T7" fmla="*/ 24 h 96"/>
                <a:gd name="T8" fmla="*/ 54 w 66"/>
                <a:gd name="T9" fmla="*/ 6 h 96"/>
                <a:gd name="T10" fmla="*/ 30 w 66"/>
                <a:gd name="T11" fmla="*/ 0 h 96"/>
                <a:gd name="T12" fmla="*/ 18 w 66"/>
                <a:gd name="T13" fmla="*/ 0 h 96"/>
                <a:gd name="T14" fmla="*/ 6 w 66"/>
                <a:gd name="T15" fmla="*/ 12 h 96"/>
                <a:gd name="T16" fmla="*/ 0 w 66"/>
                <a:gd name="T17" fmla="*/ 36 h 96"/>
                <a:gd name="T18" fmla="*/ 6 w 66"/>
                <a:gd name="T19" fmla="*/ 60 h 96"/>
                <a:gd name="T20" fmla="*/ 18 w 66"/>
                <a:gd name="T21" fmla="*/ 84 h 96"/>
                <a:gd name="T22" fmla="*/ 30 w 66"/>
                <a:gd name="T23" fmla="*/ 96 h 96"/>
                <a:gd name="T24" fmla="*/ 30 w 66"/>
                <a:gd name="T25" fmla="*/ 96 h 96"/>
                <a:gd name="T26" fmla="*/ 30 w 66"/>
                <a:gd name="T27" fmla="*/ 12 h 96"/>
                <a:gd name="T28" fmla="*/ 48 w 66"/>
                <a:gd name="T29" fmla="*/ 18 h 96"/>
                <a:gd name="T30" fmla="*/ 54 w 66"/>
                <a:gd name="T31" fmla="*/ 24 h 96"/>
                <a:gd name="T32" fmla="*/ 54 w 66"/>
                <a:gd name="T33" fmla="*/ 36 h 96"/>
                <a:gd name="T34" fmla="*/ 48 w 66"/>
                <a:gd name="T35" fmla="*/ 48 h 96"/>
                <a:gd name="T36" fmla="*/ 36 w 66"/>
                <a:gd name="T37" fmla="*/ 66 h 96"/>
                <a:gd name="T38" fmla="*/ 30 w 66"/>
                <a:gd name="T39" fmla="*/ 78 h 96"/>
                <a:gd name="T40" fmla="*/ 18 w 66"/>
                <a:gd name="T41" fmla="*/ 66 h 96"/>
                <a:gd name="T42" fmla="*/ 12 w 66"/>
                <a:gd name="T43" fmla="*/ 48 h 96"/>
                <a:gd name="T44" fmla="*/ 6 w 66"/>
                <a:gd name="T45" fmla="*/ 30 h 96"/>
                <a:gd name="T46" fmla="*/ 18 w 66"/>
                <a:gd name="T47" fmla="*/ 12 h 96"/>
                <a:gd name="T48" fmla="*/ 30 w 66"/>
                <a:gd name="T49" fmla="*/ 12 h 96"/>
                <a:gd name="T50" fmla="*/ 30 w 66"/>
                <a:gd name="T51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9" name="Freeform 23"/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>
                <a:gd name="T0" fmla="*/ 2577 w 2594"/>
                <a:gd name="T1" fmla="*/ 0 h 444"/>
                <a:gd name="T2" fmla="*/ 2594 w 2594"/>
                <a:gd name="T3" fmla="*/ 72 h 444"/>
                <a:gd name="T4" fmla="*/ 6 w 2594"/>
                <a:gd name="T5" fmla="*/ 444 h 444"/>
                <a:gd name="T6" fmla="*/ 0 w 2594"/>
                <a:gd name="T7" fmla="*/ 396 h 444"/>
                <a:gd name="T8" fmla="*/ 1225 w 2594"/>
                <a:gd name="T9" fmla="*/ 96 h 444"/>
                <a:gd name="T10" fmla="*/ 1351 w 2594"/>
                <a:gd name="T11" fmla="*/ 78 h 444"/>
                <a:gd name="T12" fmla="*/ 2577 w 2594"/>
                <a:gd name="T13" fmla="*/ 0 h 444"/>
                <a:gd name="T14" fmla="*/ 2577 w 2594"/>
                <a:gd name="T15" fmla="*/ 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0" name="Freeform 24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>
                <a:gd name="T0" fmla="*/ 36 w 84"/>
                <a:gd name="T1" fmla="*/ 95 h 95"/>
                <a:gd name="T2" fmla="*/ 60 w 84"/>
                <a:gd name="T3" fmla="*/ 77 h 95"/>
                <a:gd name="T4" fmla="*/ 78 w 84"/>
                <a:gd name="T5" fmla="*/ 53 h 95"/>
                <a:gd name="T6" fmla="*/ 84 w 84"/>
                <a:gd name="T7" fmla="*/ 42 h 95"/>
                <a:gd name="T8" fmla="*/ 84 w 84"/>
                <a:gd name="T9" fmla="*/ 30 h 95"/>
                <a:gd name="T10" fmla="*/ 72 w 84"/>
                <a:gd name="T11" fmla="*/ 6 h 95"/>
                <a:gd name="T12" fmla="*/ 42 w 84"/>
                <a:gd name="T13" fmla="*/ 0 h 95"/>
                <a:gd name="T14" fmla="*/ 30 w 84"/>
                <a:gd name="T15" fmla="*/ 0 h 95"/>
                <a:gd name="T16" fmla="*/ 12 w 84"/>
                <a:gd name="T17" fmla="*/ 12 h 95"/>
                <a:gd name="T18" fmla="*/ 0 w 84"/>
                <a:gd name="T19" fmla="*/ 24 h 95"/>
                <a:gd name="T20" fmla="*/ 0 w 84"/>
                <a:gd name="T21" fmla="*/ 36 h 95"/>
                <a:gd name="T22" fmla="*/ 6 w 84"/>
                <a:gd name="T23" fmla="*/ 59 h 95"/>
                <a:gd name="T24" fmla="*/ 24 w 84"/>
                <a:gd name="T25" fmla="*/ 83 h 95"/>
                <a:gd name="T26" fmla="*/ 36 w 84"/>
                <a:gd name="T27" fmla="*/ 95 h 95"/>
                <a:gd name="T28" fmla="*/ 36 w 84"/>
                <a:gd name="T29" fmla="*/ 95 h 95"/>
                <a:gd name="T30" fmla="*/ 48 w 84"/>
                <a:gd name="T31" fmla="*/ 12 h 95"/>
                <a:gd name="T32" fmla="*/ 66 w 84"/>
                <a:gd name="T33" fmla="*/ 18 h 95"/>
                <a:gd name="T34" fmla="*/ 72 w 84"/>
                <a:gd name="T35" fmla="*/ 30 h 95"/>
                <a:gd name="T36" fmla="*/ 72 w 84"/>
                <a:gd name="T37" fmla="*/ 42 h 95"/>
                <a:gd name="T38" fmla="*/ 66 w 84"/>
                <a:gd name="T39" fmla="*/ 53 h 95"/>
                <a:gd name="T40" fmla="*/ 48 w 84"/>
                <a:gd name="T41" fmla="*/ 71 h 95"/>
                <a:gd name="T42" fmla="*/ 42 w 84"/>
                <a:gd name="T43" fmla="*/ 77 h 95"/>
                <a:gd name="T44" fmla="*/ 36 w 84"/>
                <a:gd name="T45" fmla="*/ 77 h 95"/>
                <a:gd name="T46" fmla="*/ 24 w 84"/>
                <a:gd name="T47" fmla="*/ 65 h 95"/>
                <a:gd name="T48" fmla="*/ 18 w 84"/>
                <a:gd name="T49" fmla="*/ 48 h 95"/>
                <a:gd name="T50" fmla="*/ 18 w 84"/>
                <a:gd name="T51" fmla="*/ 30 h 95"/>
                <a:gd name="T52" fmla="*/ 30 w 84"/>
                <a:gd name="T53" fmla="*/ 12 h 95"/>
                <a:gd name="T54" fmla="*/ 48 w 84"/>
                <a:gd name="T55" fmla="*/ 12 h 95"/>
                <a:gd name="T56" fmla="*/ 48 w 84"/>
                <a:gd name="T57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1" name="Freeform 25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>
                <a:gd name="T0" fmla="*/ 12 w 90"/>
                <a:gd name="T1" fmla="*/ 96 h 108"/>
                <a:gd name="T2" fmla="*/ 24 w 90"/>
                <a:gd name="T3" fmla="*/ 108 h 108"/>
                <a:gd name="T4" fmla="*/ 42 w 90"/>
                <a:gd name="T5" fmla="*/ 108 h 108"/>
                <a:gd name="T6" fmla="*/ 66 w 90"/>
                <a:gd name="T7" fmla="*/ 102 h 108"/>
                <a:gd name="T8" fmla="*/ 84 w 90"/>
                <a:gd name="T9" fmla="*/ 78 h 108"/>
                <a:gd name="T10" fmla="*/ 90 w 90"/>
                <a:gd name="T11" fmla="*/ 66 h 108"/>
                <a:gd name="T12" fmla="*/ 84 w 90"/>
                <a:gd name="T13" fmla="*/ 48 h 108"/>
                <a:gd name="T14" fmla="*/ 66 w 90"/>
                <a:gd name="T15" fmla="*/ 24 h 108"/>
                <a:gd name="T16" fmla="*/ 48 w 90"/>
                <a:gd name="T17" fmla="*/ 12 h 108"/>
                <a:gd name="T18" fmla="*/ 36 w 90"/>
                <a:gd name="T19" fmla="*/ 0 h 108"/>
                <a:gd name="T20" fmla="*/ 30 w 90"/>
                <a:gd name="T21" fmla="*/ 0 h 108"/>
                <a:gd name="T22" fmla="*/ 30 w 90"/>
                <a:gd name="T23" fmla="*/ 0 h 108"/>
                <a:gd name="T24" fmla="*/ 24 w 90"/>
                <a:gd name="T25" fmla="*/ 0 h 108"/>
                <a:gd name="T26" fmla="*/ 12 w 90"/>
                <a:gd name="T27" fmla="*/ 30 h 108"/>
                <a:gd name="T28" fmla="*/ 0 w 90"/>
                <a:gd name="T29" fmla="*/ 54 h 108"/>
                <a:gd name="T30" fmla="*/ 0 w 90"/>
                <a:gd name="T31" fmla="*/ 78 h 108"/>
                <a:gd name="T32" fmla="*/ 12 w 90"/>
                <a:gd name="T33" fmla="*/ 96 h 108"/>
                <a:gd name="T34" fmla="*/ 12 w 90"/>
                <a:gd name="T35" fmla="*/ 96 h 108"/>
                <a:gd name="T36" fmla="*/ 12 w 90"/>
                <a:gd name="T37" fmla="*/ 72 h 108"/>
                <a:gd name="T38" fmla="*/ 18 w 90"/>
                <a:gd name="T39" fmla="*/ 54 h 108"/>
                <a:gd name="T40" fmla="*/ 24 w 90"/>
                <a:gd name="T41" fmla="*/ 36 h 108"/>
                <a:gd name="T42" fmla="*/ 30 w 90"/>
                <a:gd name="T43" fmla="*/ 18 h 108"/>
                <a:gd name="T44" fmla="*/ 30 w 90"/>
                <a:gd name="T45" fmla="*/ 12 h 108"/>
                <a:gd name="T46" fmla="*/ 48 w 90"/>
                <a:gd name="T47" fmla="*/ 24 h 108"/>
                <a:gd name="T48" fmla="*/ 66 w 90"/>
                <a:gd name="T49" fmla="*/ 36 h 108"/>
                <a:gd name="T50" fmla="*/ 78 w 90"/>
                <a:gd name="T51" fmla="*/ 54 h 108"/>
                <a:gd name="T52" fmla="*/ 78 w 90"/>
                <a:gd name="T53" fmla="*/ 72 h 108"/>
                <a:gd name="T54" fmla="*/ 72 w 90"/>
                <a:gd name="T55" fmla="*/ 84 h 108"/>
                <a:gd name="T56" fmla="*/ 48 w 90"/>
                <a:gd name="T57" fmla="*/ 96 h 108"/>
                <a:gd name="T58" fmla="*/ 36 w 90"/>
                <a:gd name="T59" fmla="*/ 96 h 108"/>
                <a:gd name="T60" fmla="*/ 24 w 90"/>
                <a:gd name="T61" fmla="*/ 90 h 108"/>
                <a:gd name="T62" fmla="*/ 18 w 90"/>
                <a:gd name="T63" fmla="*/ 84 h 108"/>
                <a:gd name="T64" fmla="*/ 12 w 90"/>
                <a:gd name="T65" fmla="*/ 72 h 108"/>
                <a:gd name="T66" fmla="*/ 12 w 90"/>
                <a:gd name="T67" fmla="*/ 7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2" name="Freeform 26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>
                <a:gd name="T0" fmla="*/ 71 w 71"/>
                <a:gd name="T1" fmla="*/ 90 h 90"/>
                <a:gd name="T2" fmla="*/ 71 w 71"/>
                <a:gd name="T3" fmla="*/ 60 h 90"/>
                <a:gd name="T4" fmla="*/ 71 w 71"/>
                <a:gd name="T5" fmla="*/ 36 h 90"/>
                <a:gd name="T6" fmla="*/ 60 w 71"/>
                <a:gd name="T7" fmla="*/ 12 h 90"/>
                <a:gd name="T8" fmla="*/ 36 w 71"/>
                <a:gd name="T9" fmla="*/ 0 h 90"/>
                <a:gd name="T10" fmla="*/ 12 w 71"/>
                <a:gd name="T11" fmla="*/ 12 h 90"/>
                <a:gd name="T12" fmla="*/ 0 w 71"/>
                <a:gd name="T13" fmla="*/ 36 h 90"/>
                <a:gd name="T14" fmla="*/ 6 w 71"/>
                <a:gd name="T15" fmla="*/ 60 h 90"/>
                <a:gd name="T16" fmla="*/ 30 w 71"/>
                <a:gd name="T17" fmla="*/ 78 h 90"/>
                <a:gd name="T18" fmla="*/ 54 w 71"/>
                <a:gd name="T19" fmla="*/ 90 h 90"/>
                <a:gd name="T20" fmla="*/ 71 w 71"/>
                <a:gd name="T21" fmla="*/ 90 h 90"/>
                <a:gd name="T22" fmla="*/ 71 w 71"/>
                <a:gd name="T23" fmla="*/ 90 h 90"/>
                <a:gd name="T24" fmla="*/ 24 w 71"/>
                <a:gd name="T25" fmla="*/ 18 h 90"/>
                <a:gd name="T26" fmla="*/ 42 w 71"/>
                <a:gd name="T27" fmla="*/ 18 h 90"/>
                <a:gd name="T28" fmla="*/ 54 w 71"/>
                <a:gd name="T29" fmla="*/ 18 h 90"/>
                <a:gd name="T30" fmla="*/ 60 w 71"/>
                <a:gd name="T31" fmla="*/ 42 h 90"/>
                <a:gd name="T32" fmla="*/ 60 w 71"/>
                <a:gd name="T33" fmla="*/ 66 h 90"/>
                <a:gd name="T34" fmla="*/ 60 w 71"/>
                <a:gd name="T35" fmla="*/ 72 h 90"/>
                <a:gd name="T36" fmla="*/ 60 w 71"/>
                <a:gd name="T37" fmla="*/ 78 h 90"/>
                <a:gd name="T38" fmla="*/ 42 w 71"/>
                <a:gd name="T39" fmla="*/ 72 h 90"/>
                <a:gd name="T40" fmla="*/ 24 w 71"/>
                <a:gd name="T41" fmla="*/ 66 h 90"/>
                <a:gd name="T42" fmla="*/ 12 w 71"/>
                <a:gd name="T43" fmla="*/ 48 h 90"/>
                <a:gd name="T44" fmla="*/ 12 w 71"/>
                <a:gd name="T45" fmla="*/ 30 h 90"/>
                <a:gd name="T46" fmla="*/ 24 w 71"/>
                <a:gd name="T47" fmla="*/ 18 h 90"/>
                <a:gd name="T48" fmla="*/ 24 w 71"/>
                <a:gd name="T49" fmla="*/ 1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3" name="Oval 27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4" name="Oval 28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5" name="Oval 29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6" name="Freeform 30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>
                <a:gd name="T0" fmla="*/ 66 w 90"/>
                <a:gd name="T1" fmla="*/ 96 h 96"/>
                <a:gd name="T2" fmla="*/ 78 w 90"/>
                <a:gd name="T3" fmla="*/ 66 h 96"/>
                <a:gd name="T4" fmla="*/ 90 w 90"/>
                <a:gd name="T5" fmla="*/ 42 h 96"/>
                <a:gd name="T6" fmla="*/ 78 w 90"/>
                <a:gd name="T7" fmla="*/ 18 h 96"/>
                <a:gd name="T8" fmla="*/ 60 w 90"/>
                <a:gd name="T9" fmla="*/ 0 h 96"/>
                <a:gd name="T10" fmla="*/ 30 w 90"/>
                <a:gd name="T11" fmla="*/ 6 h 96"/>
                <a:gd name="T12" fmla="*/ 18 w 90"/>
                <a:gd name="T13" fmla="*/ 18 h 96"/>
                <a:gd name="T14" fmla="*/ 6 w 90"/>
                <a:gd name="T15" fmla="*/ 30 h 96"/>
                <a:gd name="T16" fmla="*/ 0 w 90"/>
                <a:gd name="T17" fmla="*/ 42 h 96"/>
                <a:gd name="T18" fmla="*/ 6 w 90"/>
                <a:gd name="T19" fmla="*/ 60 h 96"/>
                <a:gd name="T20" fmla="*/ 24 w 90"/>
                <a:gd name="T21" fmla="*/ 78 h 96"/>
                <a:gd name="T22" fmla="*/ 48 w 90"/>
                <a:gd name="T23" fmla="*/ 90 h 96"/>
                <a:gd name="T24" fmla="*/ 66 w 90"/>
                <a:gd name="T25" fmla="*/ 96 h 96"/>
                <a:gd name="T26" fmla="*/ 66 w 90"/>
                <a:gd name="T27" fmla="*/ 96 h 96"/>
                <a:gd name="T28" fmla="*/ 42 w 90"/>
                <a:gd name="T29" fmla="*/ 18 h 96"/>
                <a:gd name="T30" fmla="*/ 60 w 90"/>
                <a:gd name="T31" fmla="*/ 18 h 96"/>
                <a:gd name="T32" fmla="*/ 72 w 90"/>
                <a:gd name="T33" fmla="*/ 24 h 96"/>
                <a:gd name="T34" fmla="*/ 72 w 90"/>
                <a:gd name="T35" fmla="*/ 36 h 96"/>
                <a:gd name="T36" fmla="*/ 72 w 90"/>
                <a:gd name="T37" fmla="*/ 48 h 96"/>
                <a:gd name="T38" fmla="*/ 66 w 90"/>
                <a:gd name="T39" fmla="*/ 72 h 96"/>
                <a:gd name="T40" fmla="*/ 60 w 90"/>
                <a:gd name="T41" fmla="*/ 78 h 96"/>
                <a:gd name="T42" fmla="*/ 60 w 90"/>
                <a:gd name="T43" fmla="*/ 84 h 96"/>
                <a:gd name="T44" fmla="*/ 42 w 90"/>
                <a:gd name="T45" fmla="*/ 72 h 96"/>
                <a:gd name="T46" fmla="*/ 30 w 90"/>
                <a:gd name="T47" fmla="*/ 66 h 96"/>
                <a:gd name="T48" fmla="*/ 18 w 90"/>
                <a:gd name="T49" fmla="*/ 42 h 96"/>
                <a:gd name="T50" fmla="*/ 24 w 90"/>
                <a:gd name="T51" fmla="*/ 30 h 96"/>
                <a:gd name="T52" fmla="*/ 42 w 90"/>
                <a:gd name="T53" fmla="*/ 18 h 96"/>
                <a:gd name="T54" fmla="*/ 42 w 90"/>
                <a:gd name="T55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7" name="Freeform 31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>
                <a:gd name="T0" fmla="*/ 0 w 72"/>
                <a:gd name="T1" fmla="*/ 90 h 108"/>
                <a:gd name="T2" fmla="*/ 12 w 72"/>
                <a:gd name="T3" fmla="*/ 102 h 108"/>
                <a:gd name="T4" fmla="*/ 24 w 72"/>
                <a:gd name="T5" fmla="*/ 108 h 108"/>
                <a:gd name="T6" fmla="*/ 48 w 72"/>
                <a:gd name="T7" fmla="*/ 108 h 108"/>
                <a:gd name="T8" fmla="*/ 66 w 72"/>
                <a:gd name="T9" fmla="*/ 96 h 108"/>
                <a:gd name="T10" fmla="*/ 72 w 72"/>
                <a:gd name="T11" fmla="*/ 66 h 108"/>
                <a:gd name="T12" fmla="*/ 66 w 72"/>
                <a:gd name="T13" fmla="*/ 42 h 108"/>
                <a:gd name="T14" fmla="*/ 60 w 72"/>
                <a:gd name="T15" fmla="*/ 18 h 108"/>
                <a:gd name="T16" fmla="*/ 48 w 72"/>
                <a:gd name="T17" fmla="*/ 6 h 108"/>
                <a:gd name="T18" fmla="*/ 42 w 72"/>
                <a:gd name="T19" fmla="*/ 0 h 108"/>
                <a:gd name="T20" fmla="*/ 42 w 72"/>
                <a:gd name="T21" fmla="*/ 0 h 108"/>
                <a:gd name="T22" fmla="*/ 36 w 72"/>
                <a:gd name="T23" fmla="*/ 0 h 108"/>
                <a:gd name="T24" fmla="*/ 18 w 72"/>
                <a:gd name="T25" fmla="*/ 24 h 108"/>
                <a:gd name="T26" fmla="*/ 6 w 72"/>
                <a:gd name="T27" fmla="*/ 48 h 108"/>
                <a:gd name="T28" fmla="*/ 0 w 72"/>
                <a:gd name="T29" fmla="*/ 66 h 108"/>
                <a:gd name="T30" fmla="*/ 0 w 72"/>
                <a:gd name="T31" fmla="*/ 90 h 108"/>
                <a:gd name="T32" fmla="*/ 0 w 72"/>
                <a:gd name="T33" fmla="*/ 90 h 108"/>
                <a:gd name="T34" fmla="*/ 12 w 72"/>
                <a:gd name="T35" fmla="*/ 66 h 108"/>
                <a:gd name="T36" fmla="*/ 18 w 72"/>
                <a:gd name="T37" fmla="*/ 48 h 108"/>
                <a:gd name="T38" fmla="*/ 24 w 72"/>
                <a:gd name="T39" fmla="*/ 36 h 108"/>
                <a:gd name="T40" fmla="*/ 30 w 72"/>
                <a:gd name="T41" fmla="*/ 24 h 108"/>
                <a:gd name="T42" fmla="*/ 36 w 72"/>
                <a:gd name="T43" fmla="*/ 18 h 108"/>
                <a:gd name="T44" fmla="*/ 54 w 72"/>
                <a:gd name="T45" fmla="*/ 30 h 108"/>
                <a:gd name="T46" fmla="*/ 60 w 72"/>
                <a:gd name="T47" fmla="*/ 48 h 108"/>
                <a:gd name="T48" fmla="*/ 66 w 72"/>
                <a:gd name="T49" fmla="*/ 72 h 108"/>
                <a:gd name="T50" fmla="*/ 66 w 72"/>
                <a:gd name="T51" fmla="*/ 84 h 108"/>
                <a:gd name="T52" fmla="*/ 54 w 72"/>
                <a:gd name="T53" fmla="*/ 96 h 108"/>
                <a:gd name="T54" fmla="*/ 30 w 72"/>
                <a:gd name="T55" fmla="*/ 102 h 108"/>
                <a:gd name="T56" fmla="*/ 24 w 72"/>
                <a:gd name="T57" fmla="*/ 96 h 108"/>
                <a:gd name="T58" fmla="*/ 12 w 72"/>
                <a:gd name="T59" fmla="*/ 90 h 108"/>
                <a:gd name="T60" fmla="*/ 12 w 72"/>
                <a:gd name="T61" fmla="*/ 78 h 108"/>
                <a:gd name="T62" fmla="*/ 12 w 72"/>
                <a:gd name="T63" fmla="*/ 66 h 108"/>
                <a:gd name="T64" fmla="*/ 12 w 72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8" name="Rectangle 32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9" name="Rectangle 33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90" name="AutoShape 34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91" name="Freeform 35"/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>
                <a:gd name="T0" fmla="*/ 252 w 252"/>
                <a:gd name="T1" fmla="*/ 1576 h 1576"/>
                <a:gd name="T2" fmla="*/ 12 w 252"/>
                <a:gd name="T3" fmla="*/ 84 h 1576"/>
                <a:gd name="T4" fmla="*/ 12 w 252"/>
                <a:gd name="T5" fmla="*/ 60 h 1576"/>
                <a:gd name="T6" fmla="*/ 0 w 252"/>
                <a:gd name="T7" fmla="*/ 12 h 1576"/>
                <a:gd name="T8" fmla="*/ 72 w 252"/>
                <a:gd name="T9" fmla="*/ 0 h 1576"/>
                <a:gd name="T10" fmla="*/ 72 w 252"/>
                <a:gd name="T11" fmla="*/ 0 h 1576"/>
                <a:gd name="T12" fmla="*/ 78 w 252"/>
                <a:gd name="T13" fmla="*/ 48 h 1576"/>
                <a:gd name="T14" fmla="*/ 88 w 252"/>
                <a:gd name="T15" fmla="*/ 66 h 1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92" name="Freeform 36"/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>
                <a:gd name="T0" fmla="*/ 161 w 316"/>
                <a:gd name="T1" fmla="*/ 0 h 138"/>
                <a:gd name="T2" fmla="*/ 227 w 316"/>
                <a:gd name="T3" fmla="*/ 6 h 138"/>
                <a:gd name="T4" fmla="*/ 275 w 316"/>
                <a:gd name="T5" fmla="*/ 36 h 138"/>
                <a:gd name="T6" fmla="*/ 304 w 316"/>
                <a:gd name="T7" fmla="*/ 78 h 138"/>
                <a:gd name="T8" fmla="*/ 316 w 316"/>
                <a:gd name="T9" fmla="*/ 138 h 138"/>
                <a:gd name="T10" fmla="*/ 0 w 316"/>
                <a:gd name="T11" fmla="*/ 138 h 138"/>
                <a:gd name="T12" fmla="*/ 11 w 316"/>
                <a:gd name="T13" fmla="*/ 78 h 138"/>
                <a:gd name="T14" fmla="*/ 47 w 316"/>
                <a:gd name="T15" fmla="*/ 36 h 138"/>
                <a:gd name="T16" fmla="*/ 95 w 316"/>
                <a:gd name="T17" fmla="*/ 6 h 138"/>
                <a:gd name="T18" fmla="*/ 161 w 316"/>
                <a:gd name="T19" fmla="*/ 0 h 138"/>
                <a:gd name="T20" fmla="*/ 161 w 316"/>
                <a:gd name="T21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</p:grpSp>
      <p:sp>
        <p:nvSpPr>
          <p:cNvPr id="45093" name="Rectangle 37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5094" name="Rectangle 3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5095" name="Rectangle 3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45096" name="Rectangle 40"/>
          <p:cNvSpPr>
            <a:spLocks noGrp="1" noChangeArrowheads="1"/>
          </p:cNvSpPr>
          <p:nvPr>
            <p:ph type="ctrTitle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45097" name="Rectangle 41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9D8C7686-24CC-4ED8-BDE7-5E575FAB77E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7096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58026A-EA4C-4F36-85FF-592EED902FA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6127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78DEC4-2D83-4A18-82B4-B163A6D57BB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385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F5D372-D8F3-4408-B50F-B2E215ECD78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7255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F5D372-D8F3-4408-B50F-B2E215ECD78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4658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59F319-8359-4BF9-A630-1DA156313A7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6238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49FB45-28B7-4D2D-A271-BDC2CEE990F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0291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F08223-B3B8-41CF-B6E5-2D09CC9254A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5552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A40C11-44F2-413B-BD0E-D0A491198CE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9442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5A096D-52C8-4801-9298-59B05FBD856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3371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F2BD02-A69B-4DF4-99DF-899CC247C49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4868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0B80F2-A2FE-4A17-B4F3-E795D57A69B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7616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7856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B9C1074D-B336-4362-9BE2-D22ED9FE2C4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3665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8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45059" name="Rectangle 3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0" name="Oval 4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1" name="Rectangle 5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2" name="Freeform 6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>
                <a:gd name="T0" fmla="*/ 18 w 66"/>
                <a:gd name="T1" fmla="*/ 96 h 96"/>
                <a:gd name="T2" fmla="*/ 42 w 66"/>
                <a:gd name="T3" fmla="*/ 78 h 96"/>
                <a:gd name="T4" fmla="*/ 60 w 66"/>
                <a:gd name="T5" fmla="*/ 60 h 96"/>
                <a:gd name="T6" fmla="*/ 66 w 66"/>
                <a:gd name="T7" fmla="*/ 36 h 96"/>
                <a:gd name="T8" fmla="*/ 60 w 66"/>
                <a:gd name="T9" fmla="*/ 12 h 96"/>
                <a:gd name="T10" fmla="*/ 36 w 66"/>
                <a:gd name="T11" fmla="*/ 0 h 96"/>
                <a:gd name="T12" fmla="*/ 24 w 66"/>
                <a:gd name="T13" fmla="*/ 6 h 96"/>
                <a:gd name="T14" fmla="*/ 12 w 66"/>
                <a:gd name="T15" fmla="*/ 12 h 96"/>
                <a:gd name="T16" fmla="*/ 0 w 66"/>
                <a:gd name="T17" fmla="*/ 36 h 96"/>
                <a:gd name="T18" fmla="*/ 0 w 66"/>
                <a:gd name="T19" fmla="*/ 60 h 96"/>
                <a:gd name="T20" fmla="*/ 12 w 66"/>
                <a:gd name="T21" fmla="*/ 84 h 96"/>
                <a:gd name="T22" fmla="*/ 18 w 66"/>
                <a:gd name="T23" fmla="*/ 96 h 96"/>
                <a:gd name="T24" fmla="*/ 18 w 66"/>
                <a:gd name="T25" fmla="*/ 96 h 96"/>
                <a:gd name="T26" fmla="*/ 42 w 66"/>
                <a:gd name="T27" fmla="*/ 18 h 96"/>
                <a:gd name="T28" fmla="*/ 54 w 66"/>
                <a:gd name="T29" fmla="*/ 24 h 96"/>
                <a:gd name="T30" fmla="*/ 60 w 66"/>
                <a:gd name="T31" fmla="*/ 36 h 96"/>
                <a:gd name="T32" fmla="*/ 60 w 66"/>
                <a:gd name="T33" fmla="*/ 48 h 96"/>
                <a:gd name="T34" fmla="*/ 54 w 66"/>
                <a:gd name="T35" fmla="*/ 54 h 96"/>
                <a:gd name="T36" fmla="*/ 36 w 66"/>
                <a:gd name="T37" fmla="*/ 72 h 96"/>
                <a:gd name="T38" fmla="*/ 24 w 66"/>
                <a:gd name="T39" fmla="*/ 78 h 96"/>
                <a:gd name="T40" fmla="*/ 24 w 66"/>
                <a:gd name="T41" fmla="*/ 78 h 96"/>
                <a:gd name="T42" fmla="*/ 12 w 66"/>
                <a:gd name="T43" fmla="*/ 48 h 96"/>
                <a:gd name="T44" fmla="*/ 18 w 66"/>
                <a:gd name="T45" fmla="*/ 24 h 96"/>
                <a:gd name="T46" fmla="*/ 30 w 66"/>
                <a:gd name="T47" fmla="*/ 18 h 96"/>
                <a:gd name="T48" fmla="*/ 42 w 66"/>
                <a:gd name="T49" fmla="*/ 18 h 96"/>
                <a:gd name="T50" fmla="*/ 42 w 66"/>
                <a:gd name="T51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3" name="Rectangle 7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4" name="Rectangle 8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5" name="Rectangle 9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6" name="Rectangle 10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7" name="Rectangle 11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8" name="Freeform 12"/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>
                <a:gd name="T0" fmla="*/ 6 w 623"/>
                <a:gd name="T1" fmla="*/ 18 h 156"/>
                <a:gd name="T2" fmla="*/ 162 w 623"/>
                <a:gd name="T3" fmla="*/ 36 h 156"/>
                <a:gd name="T4" fmla="*/ 251 w 623"/>
                <a:gd name="T5" fmla="*/ 36 h 156"/>
                <a:gd name="T6" fmla="*/ 354 w 623"/>
                <a:gd name="T7" fmla="*/ 30 h 156"/>
                <a:gd name="T8" fmla="*/ 473 w 623"/>
                <a:gd name="T9" fmla="*/ 18 h 156"/>
                <a:gd name="T10" fmla="*/ 611 w 623"/>
                <a:gd name="T11" fmla="*/ 0 h 156"/>
                <a:gd name="T12" fmla="*/ 623 w 623"/>
                <a:gd name="T13" fmla="*/ 114 h 156"/>
                <a:gd name="T14" fmla="*/ 497 w 623"/>
                <a:gd name="T15" fmla="*/ 138 h 156"/>
                <a:gd name="T16" fmla="*/ 414 w 623"/>
                <a:gd name="T17" fmla="*/ 150 h 156"/>
                <a:gd name="T18" fmla="*/ 318 w 623"/>
                <a:gd name="T19" fmla="*/ 156 h 156"/>
                <a:gd name="T20" fmla="*/ 215 w 623"/>
                <a:gd name="T21" fmla="*/ 156 h 156"/>
                <a:gd name="T22" fmla="*/ 108 w 623"/>
                <a:gd name="T23" fmla="*/ 150 h 156"/>
                <a:gd name="T24" fmla="*/ 0 w 623"/>
                <a:gd name="T25" fmla="*/ 132 h 156"/>
                <a:gd name="T26" fmla="*/ 6 w 623"/>
                <a:gd name="T27" fmla="*/ 18 h 156"/>
                <a:gd name="T28" fmla="*/ 6 w 623"/>
                <a:gd name="T29" fmla="*/ 18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9" name="Freeform 13"/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>
                <a:gd name="T0" fmla="*/ 754 w 993"/>
                <a:gd name="T1" fmla="*/ 6 h 126"/>
                <a:gd name="T2" fmla="*/ 652 w 993"/>
                <a:gd name="T3" fmla="*/ 6 h 126"/>
                <a:gd name="T4" fmla="*/ 563 w 993"/>
                <a:gd name="T5" fmla="*/ 6 h 126"/>
                <a:gd name="T6" fmla="*/ 479 w 993"/>
                <a:gd name="T7" fmla="*/ 6 h 126"/>
                <a:gd name="T8" fmla="*/ 401 w 993"/>
                <a:gd name="T9" fmla="*/ 6 h 126"/>
                <a:gd name="T10" fmla="*/ 335 w 993"/>
                <a:gd name="T11" fmla="*/ 0 h 126"/>
                <a:gd name="T12" fmla="*/ 276 w 993"/>
                <a:gd name="T13" fmla="*/ 0 h 126"/>
                <a:gd name="T14" fmla="*/ 222 w 993"/>
                <a:gd name="T15" fmla="*/ 0 h 126"/>
                <a:gd name="T16" fmla="*/ 180 w 993"/>
                <a:gd name="T17" fmla="*/ 6 h 126"/>
                <a:gd name="T18" fmla="*/ 138 w 993"/>
                <a:gd name="T19" fmla="*/ 6 h 126"/>
                <a:gd name="T20" fmla="*/ 108 w 993"/>
                <a:gd name="T21" fmla="*/ 6 h 126"/>
                <a:gd name="T22" fmla="*/ 54 w 993"/>
                <a:gd name="T23" fmla="*/ 6 h 126"/>
                <a:gd name="T24" fmla="*/ 24 w 993"/>
                <a:gd name="T25" fmla="*/ 12 h 126"/>
                <a:gd name="T26" fmla="*/ 6 w 993"/>
                <a:gd name="T27" fmla="*/ 18 h 126"/>
                <a:gd name="T28" fmla="*/ 0 w 993"/>
                <a:gd name="T29" fmla="*/ 24 h 126"/>
                <a:gd name="T30" fmla="*/ 12 w 993"/>
                <a:gd name="T31" fmla="*/ 42 h 126"/>
                <a:gd name="T32" fmla="*/ 18 w 993"/>
                <a:gd name="T33" fmla="*/ 48 h 126"/>
                <a:gd name="T34" fmla="*/ 30 w 993"/>
                <a:gd name="T35" fmla="*/ 54 h 126"/>
                <a:gd name="T36" fmla="*/ 60 w 993"/>
                <a:gd name="T37" fmla="*/ 60 h 126"/>
                <a:gd name="T38" fmla="*/ 90 w 993"/>
                <a:gd name="T39" fmla="*/ 72 h 126"/>
                <a:gd name="T40" fmla="*/ 144 w 993"/>
                <a:gd name="T41" fmla="*/ 84 h 126"/>
                <a:gd name="T42" fmla="*/ 210 w 993"/>
                <a:gd name="T43" fmla="*/ 90 h 126"/>
                <a:gd name="T44" fmla="*/ 293 w 993"/>
                <a:gd name="T45" fmla="*/ 102 h 126"/>
                <a:gd name="T46" fmla="*/ 389 w 993"/>
                <a:gd name="T47" fmla="*/ 108 h 126"/>
                <a:gd name="T48" fmla="*/ 503 w 993"/>
                <a:gd name="T49" fmla="*/ 120 h 126"/>
                <a:gd name="T50" fmla="*/ 622 w 993"/>
                <a:gd name="T51" fmla="*/ 120 h 126"/>
                <a:gd name="T52" fmla="*/ 754 w 993"/>
                <a:gd name="T53" fmla="*/ 126 h 126"/>
                <a:gd name="T54" fmla="*/ 873 w 993"/>
                <a:gd name="T55" fmla="*/ 126 h 126"/>
                <a:gd name="T56" fmla="*/ 993 w 993"/>
                <a:gd name="T57" fmla="*/ 126 h 126"/>
                <a:gd name="T58" fmla="*/ 993 w 993"/>
                <a:gd name="T59" fmla="*/ 12 h 126"/>
                <a:gd name="T60" fmla="*/ 879 w 993"/>
                <a:gd name="T61" fmla="*/ 12 h 126"/>
                <a:gd name="T62" fmla="*/ 754 w 993"/>
                <a:gd name="T63" fmla="*/ 6 h 126"/>
                <a:gd name="T64" fmla="*/ 754 w 993"/>
                <a:gd name="T65" fmla="*/ 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0" name="Freeform 14"/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>
                <a:gd name="T0" fmla="*/ 0 w 969"/>
                <a:gd name="T1" fmla="*/ 0 h 245"/>
                <a:gd name="T2" fmla="*/ 24 w 969"/>
                <a:gd name="T3" fmla="*/ 54 h 245"/>
                <a:gd name="T4" fmla="*/ 66 w 969"/>
                <a:gd name="T5" fmla="*/ 96 h 245"/>
                <a:gd name="T6" fmla="*/ 120 w 969"/>
                <a:gd name="T7" fmla="*/ 137 h 245"/>
                <a:gd name="T8" fmla="*/ 198 w 969"/>
                <a:gd name="T9" fmla="*/ 173 h 245"/>
                <a:gd name="T10" fmla="*/ 293 w 969"/>
                <a:gd name="T11" fmla="*/ 203 h 245"/>
                <a:gd name="T12" fmla="*/ 353 w 969"/>
                <a:gd name="T13" fmla="*/ 215 h 245"/>
                <a:gd name="T14" fmla="*/ 413 w 969"/>
                <a:gd name="T15" fmla="*/ 227 h 245"/>
                <a:gd name="T16" fmla="*/ 479 w 969"/>
                <a:gd name="T17" fmla="*/ 233 h 245"/>
                <a:gd name="T18" fmla="*/ 556 w 969"/>
                <a:gd name="T19" fmla="*/ 239 h 245"/>
                <a:gd name="T20" fmla="*/ 634 w 969"/>
                <a:gd name="T21" fmla="*/ 245 h 245"/>
                <a:gd name="T22" fmla="*/ 724 w 969"/>
                <a:gd name="T23" fmla="*/ 245 h 245"/>
                <a:gd name="T24" fmla="*/ 855 w 969"/>
                <a:gd name="T25" fmla="*/ 245 h 245"/>
                <a:gd name="T26" fmla="*/ 969 w 969"/>
                <a:gd name="T27" fmla="*/ 239 h 245"/>
                <a:gd name="T28" fmla="*/ 969 w 969"/>
                <a:gd name="T29" fmla="*/ 60 h 245"/>
                <a:gd name="T30" fmla="*/ 700 w 969"/>
                <a:gd name="T31" fmla="*/ 60 h 245"/>
                <a:gd name="T32" fmla="*/ 503 w 969"/>
                <a:gd name="T33" fmla="*/ 54 h 245"/>
                <a:gd name="T34" fmla="*/ 317 w 969"/>
                <a:gd name="T35" fmla="*/ 42 h 245"/>
                <a:gd name="T36" fmla="*/ 150 w 969"/>
                <a:gd name="T37" fmla="*/ 24 h 245"/>
                <a:gd name="T38" fmla="*/ 72 w 969"/>
                <a:gd name="T39" fmla="*/ 12 h 245"/>
                <a:gd name="T40" fmla="*/ 0 w 969"/>
                <a:gd name="T41" fmla="*/ 0 h 245"/>
                <a:gd name="T42" fmla="*/ 0 w 969"/>
                <a:gd name="T43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1" name="Freeform 15"/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>
                <a:gd name="T0" fmla="*/ 700 w 951"/>
                <a:gd name="T1" fmla="*/ 0 h 90"/>
                <a:gd name="T2" fmla="*/ 598 w 951"/>
                <a:gd name="T3" fmla="*/ 0 h 90"/>
                <a:gd name="T4" fmla="*/ 515 w 951"/>
                <a:gd name="T5" fmla="*/ 0 h 90"/>
                <a:gd name="T6" fmla="*/ 431 w 951"/>
                <a:gd name="T7" fmla="*/ 0 h 90"/>
                <a:gd name="T8" fmla="*/ 365 w 951"/>
                <a:gd name="T9" fmla="*/ 0 h 90"/>
                <a:gd name="T10" fmla="*/ 299 w 951"/>
                <a:gd name="T11" fmla="*/ 0 h 90"/>
                <a:gd name="T12" fmla="*/ 245 w 951"/>
                <a:gd name="T13" fmla="*/ 0 h 90"/>
                <a:gd name="T14" fmla="*/ 198 w 951"/>
                <a:gd name="T15" fmla="*/ 0 h 90"/>
                <a:gd name="T16" fmla="*/ 162 w 951"/>
                <a:gd name="T17" fmla="*/ 0 h 90"/>
                <a:gd name="T18" fmla="*/ 126 w 951"/>
                <a:gd name="T19" fmla="*/ 6 h 90"/>
                <a:gd name="T20" fmla="*/ 96 w 951"/>
                <a:gd name="T21" fmla="*/ 6 h 90"/>
                <a:gd name="T22" fmla="*/ 54 w 951"/>
                <a:gd name="T23" fmla="*/ 12 h 90"/>
                <a:gd name="T24" fmla="*/ 30 w 951"/>
                <a:gd name="T25" fmla="*/ 12 h 90"/>
                <a:gd name="T26" fmla="*/ 12 w 951"/>
                <a:gd name="T27" fmla="*/ 18 h 90"/>
                <a:gd name="T28" fmla="*/ 6 w 951"/>
                <a:gd name="T29" fmla="*/ 18 h 90"/>
                <a:gd name="T30" fmla="*/ 0 w 951"/>
                <a:gd name="T31" fmla="*/ 24 h 90"/>
                <a:gd name="T32" fmla="*/ 6 w 951"/>
                <a:gd name="T33" fmla="*/ 30 h 90"/>
                <a:gd name="T34" fmla="*/ 24 w 951"/>
                <a:gd name="T35" fmla="*/ 36 h 90"/>
                <a:gd name="T36" fmla="*/ 54 w 951"/>
                <a:gd name="T37" fmla="*/ 42 h 90"/>
                <a:gd name="T38" fmla="*/ 102 w 951"/>
                <a:gd name="T39" fmla="*/ 54 h 90"/>
                <a:gd name="T40" fmla="*/ 168 w 951"/>
                <a:gd name="T41" fmla="*/ 60 h 90"/>
                <a:gd name="T42" fmla="*/ 251 w 951"/>
                <a:gd name="T43" fmla="*/ 66 h 90"/>
                <a:gd name="T44" fmla="*/ 341 w 951"/>
                <a:gd name="T45" fmla="*/ 78 h 90"/>
                <a:gd name="T46" fmla="*/ 449 w 951"/>
                <a:gd name="T47" fmla="*/ 84 h 90"/>
                <a:gd name="T48" fmla="*/ 568 w 951"/>
                <a:gd name="T49" fmla="*/ 84 h 90"/>
                <a:gd name="T50" fmla="*/ 694 w 951"/>
                <a:gd name="T51" fmla="*/ 90 h 90"/>
                <a:gd name="T52" fmla="*/ 825 w 951"/>
                <a:gd name="T53" fmla="*/ 90 h 90"/>
                <a:gd name="T54" fmla="*/ 951 w 951"/>
                <a:gd name="T55" fmla="*/ 90 h 90"/>
                <a:gd name="T56" fmla="*/ 951 w 951"/>
                <a:gd name="T57" fmla="*/ 6 h 90"/>
                <a:gd name="T58" fmla="*/ 831 w 951"/>
                <a:gd name="T59" fmla="*/ 6 h 90"/>
                <a:gd name="T60" fmla="*/ 772 w 951"/>
                <a:gd name="T61" fmla="*/ 6 h 90"/>
                <a:gd name="T62" fmla="*/ 700 w 951"/>
                <a:gd name="T63" fmla="*/ 0 h 90"/>
                <a:gd name="T64" fmla="*/ 700 w 951"/>
                <a:gd name="T65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2" name="Freeform 16"/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>
                <a:gd name="T0" fmla="*/ 102 w 102"/>
                <a:gd name="T1" fmla="*/ 0 h 155"/>
                <a:gd name="T2" fmla="*/ 0 w 102"/>
                <a:gd name="T3" fmla="*/ 12 h 155"/>
                <a:gd name="T4" fmla="*/ 30 w 102"/>
                <a:gd name="T5" fmla="*/ 72 h 155"/>
                <a:gd name="T6" fmla="*/ 30 w 102"/>
                <a:gd name="T7" fmla="*/ 155 h 155"/>
                <a:gd name="T8" fmla="*/ 72 w 102"/>
                <a:gd name="T9" fmla="*/ 155 h 155"/>
                <a:gd name="T10" fmla="*/ 72 w 102"/>
                <a:gd name="T11" fmla="*/ 66 h 155"/>
                <a:gd name="T12" fmla="*/ 102 w 102"/>
                <a:gd name="T13" fmla="*/ 0 h 155"/>
                <a:gd name="T14" fmla="*/ 102 w 102"/>
                <a:gd name="T1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3" name="Freeform 17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>
                <a:gd name="T0" fmla="*/ 48 w 90"/>
                <a:gd name="T1" fmla="*/ 96 h 96"/>
                <a:gd name="T2" fmla="*/ 72 w 90"/>
                <a:gd name="T3" fmla="*/ 72 h 96"/>
                <a:gd name="T4" fmla="*/ 84 w 90"/>
                <a:gd name="T5" fmla="*/ 48 h 96"/>
                <a:gd name="T6" fmla="*/ 90 w 90"/>
                <a:gd name="T7" fmla="*/ 36 h 96"/>
                <a:gd name="T8" fmla="*/ 84 w 90"/>
                <a:gd name="T9" fmla="*/ 24 h 96"/>
                <a:gd name="T10" fmla="*/ 66 w 90"/>
                <a:gd name="T11" fmla="*/ 6 h 96"/>
                <a:gd name="T12" fmla="*/ 42 w 90"/>
                <a:gd name="T13" fmla="*/ 0 h 96"/>
                <a:gd name="T14" fmla="*/ 24 w 90"/>
                <a:gd name="T15" fmla="*/ 0 h 96"/>
                <a:gd name="T16" fmla="*/ 12 w 90"/>
                <a:gd name="T17" fmla="*/ 12 h 96"/>
                <a:gd name="T18" fmla="*/ 6 w 90"/>
                <a:gd name="T19" fmla="*/ 24 h 96"/>
                <a:gd name="T20" fmla="*/ 0 w 90"/>
                <a:gd name="T21" fmla="*/ 36 h 96"/>
                <a:gd name="T22" fmla="*/ 12 w 90"/>
                <a:gd name="T23" fmla="*/ 66 h 96"/>
                <a:gd name="T24" fmla="*/ 30 w 90"/>
                <a:gd name="T25" fmla="*/ 84 h 96"/>
                <a:gd name="T26" fmla="*/ 48 w 90"/>
                <a:gd name="T27" fmla="*/ 96 h 96"/>
                <a:gd name="T28" fmla="*/ 48 w 90"/>
                <a:gd name="T29" fmla="*/ 96 h 96"/>
                <a:gd name="T30" fmla="*/ 48 w 90"/>
                <a:gd name="T31" fmla="*/ 12 h 96"/>
                <a:gd name="T32" fmla="*/ 66 w 90"/>
                <a:gd name="T33" fmla="*/ 18 h 96"/>
                <a:gd name="T34" fmla="*/ 72 w 90"/>
                <a:gd name="T35" fmla="*/ 24 h 96"/>
                <a:gd name="T36" fmla="*/ 72 w 90"/>
                <a:gd name="T37" fmla="*/ 36 h 96"/>
                <a:gd name="T38" fmla="*/ 72 w 90"/>
                <a:gd name="T39" fmla="*/ 48 h 96"/>
                <a:gd name="T40" fmla="*/ 54 w 90"/>
                <a:gd name="T41" fmla="*/ 66 h 96"/>
                <a:gd name="T42" fmla="*/ 48 w 90"/>
                <a:gd name="T43" fmla="*/ 78 h 96"/>
                <a:gd name="T44" fmla="*/ 30 w 90"/>
                <a:gd name="T45" fmla="*/ 66 h 96"/>
                <a:gd name="T46" fmla="*/ 24 w 90"/>
                <a:gd name="T47" fmla="*/ 48 h 96"/>
                <a:gd name="T48" fmla="*/ 18 w 90"/>
                <a:gd name="T49" fmla="*/ 30 h 96"/>
                <a:gd name="T50" fmla="*/ 30 w 90"/>
                <a:gd name="T51" fmla="*/ 12 h 96"/>
                <a:gd name="T52" fmla="*/ 48 w 90"/>
                <a:gd name="T53" fmla="*/ 12 h 96"/>
                <a:gd name="T54" fmla="*/ 48 w 90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4" name="Freeform 18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>
                <a:gd name="T0" fmla="*/ 0 w 90"/>
                <a:gd name="T1" fmla="*/ 90 h 108"/>
                <a:gd name="T2" fmla="*/ 12 w 90"/>
                <a:gd name="T3" fmla="*/ 102 h 108"/>
                <a:gd name="T4" fmla="*/ 24 w 90"/>
                <a:gd name="T5" fmla="*/ 108 h 108"/>
                <a:gd name="T6" fmla="*/ 54 w 90"/>
                <a:gd name="T7" fmla="*/ 108 h 108"/>
                <a:gd name="T8" fmla="*/ 78 w 90"/>
                <a:gd name="T9" fmla="*/ 96 h 108"/>
                <a:gd name="T10" fmla="*/ 90 w 90"/>
                <a:gd name="T11" fmla="*/ 72 h 108"/>
                <a:gd name="T12" fmla="*/ 84 w 90"/>
                <a:gd name="T13" fmla="*/ 42 h 108"/>
                <a:gd name="T14" fmla="*/ 66 w 90"/>
                <a:gd name="T15" fmla="*/ 24 h 108"/>
                <a:gd name="T16" fmla="*/ 54 w 90"/>
                <a:gd name="T17" fmla="*/ 12 h 108"/>
                <a:gd name="T18" fmla="*/ 48 w 90"/>
                <a:gd name="T19" fmla="*/ 6 h 108"/>
                <a:gd name="T20" fmla="*/ 48 w 90"/>
                <a:gd name="T21" fmla="*/ 6 h 108"/>
                <a:gd name="T22" fmla="*/ 48 w 90"/>
                <a:gd name="T23" fmla="*/ 0 h 108"/>
                <a:gd name="T24" fmla="*/ 24 w 90"/>
                <a:gd name="T25" fmla="*/ 24 h 108"/>
                <a:gd name="T26" fmla="*/ 6 w 90"/>
                <a:gd name="T27" fmla="*/ 48 h 108"/>
                <a:gd name="T28" fmla="*/ 0 w 90"/>
                <a:gd name="T29" fmla="*/ 66 h 108"/>
                <a:gd name="T30" fmla="*/ 0 w 90"/>
                <a:gd name="T31" fmla="*/ 90 h 108"/>
                <a:gd name="T32" fmla="*/ 0 w 90"/>
                <a:gd name="T33" fmla="*/ 90 h 108"/>
                <a:gd name="T34" fmla="*/ 12 w 90"/>
                <a:gd name="T35" fmla="*/ 66 h 108"/>
                <a:gd name="T36" fmla="*/ 18 w 90"/>
                <a:gd name="T37" fmla="*/ 48 h 108"/>
                <a:gd name="T38" fmla="*/ 30 w 90"/>
                <a:gd name="T39" fmla="*/ 36 h 108"/>
                <a:gd name="T40" fmla="*/ 42 w 90"/>
                <a:gd name="T41" fmla="*/ 24 h 108"/>
                <a:gd name="T42" fmla="*/ 48 w 90"/>
                <a:gd name="T43" fmla="*/ 18 h 108"/>
                <a:gd name="T44" fmla="*/ 66 w 90"/>
                <a:gd name="T45" fmla="*/ 30 h 108"/>
                <a:gd name="T46" fmla="*/ 72 w 90"/>
                <a:gd name="T47" fmla="*/ 48 h 108"/>
                <a:gd name="T48" fmla="*/ 78 w 90"/>
                <a:gd name="T49" fmla="*/ 72 h 108"/>
                <a:gd name="T50" fmla="*/ 78 w 90"/>
                <a:gd name="T51" fmla="*/ 84 h 108"/>
                <a:gd name="T52" fmla="*/ 66 w 90"/>
                <a:gd name="T53" fmla="*/ 96 h 108"/>
                <a:gd name="T54" fmla="*/ 42 w 90"/>
                <a:gd name="T55" fmla="*/ 102 h 108"/>
                <a:gd name="T56" fmla="*/ 30 w 90"/>
                <a:gd name="T57" fmla="*/ 96 h 108"/>
                <a:gd name="T58" fmla="*/ 18 w 90"/>
                <a:gd name="T59" fmla="*/ 90 h 108"/>
                <a:gd name="T60" fmla="*/ 12 w 90"/>
                <a:gd name="T61" fmla="*/ 78 h 108"/>
                <a:gd name="T62" fmla="*/ 12 w 90"/>
                <a:gd name="T63" fmla="*/ 66 h 108"/>
                <a:gd name="T64" fmla="*/ 12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5" name="Freeform 19"/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>
                <a:gd name="T0" fmla="*/ 102 w 102"/>
                <a:gd name="T1" fmla="*/ 0 h 156"/>
                <a:gd name="T2" fmla="*/ 0 w 102"/>
                <a:gd name="T3" fmla="*/ 6 h 156"/>
                <a:gd name="T4" fmla="*/ 30 w 102"/>
                <a:gd name="T5" fmla="*/ 72 h 156"/>
                <a:gd name="T6" fmla="*/ 30 w 102"/>
                <a:gd name="T7" fmla="*/ 156 h 156"/>
                <a:gd name="T8" fmla="*/ 72 w 102"/>
                <a:gd name="T9" fmla="*/ 156 h 156"/>
                <a:gd name="T10" fmla="*/ 72 w 102"/>
                <a:gd name="T11" fmla="*/ 66 h 156"/>
                <a:gd name="T12" fmla="*/ 102 w 102"/>
                <a:gd name="T13" fmla="*/ 0 h 156"/>
                <a:gd name="T14" fmla="*/ 102 w 102"/>
                <a:gd name="T1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6" name="Freeform 20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>
                <a:gd name="T0" fmla="*/ 42 w 84"/>
                <a:gd name="T1" fmla="*/ 96 h 96"/>
                <a:gd name="T2" fmla="*/ 66 w 84"/>
                <a:gd name="T3" fmla="*/ 78 h 96"/>
                <a:gd name="T4" fmla="*/ 84 w 84"/>
                <a:gd name="T5" fmla="*/ 54 h 96"/>
                <a:gd name="T6" fmla="*/ 84 w 84"/>
                <a:gd name="T7" fmla="*/ 30 h 96"/>
                <a:gd name="T8" fmla="*/ 66 w 84"/>
                <a:gd name="T9" fmla="*/ 6 h 96"/>
                <a:gd name="T10" fmla="*/ 42 w 84"/>
                <a:gd name="T11" fmla="*/ 0 h 96"/>
                <a:gd name="T12" fmla="*/ 24 w 84"/>
                <a:gd name="T13" fmla="*/ 6 h 96"/>
                <a:gd name="T14" fmla="*/ 12 w 84"/>
                <a:gd name="T15" fmla="*/ 18 h 96"/>
                <a:gd name="T16" fmla="*/ 6 w 84"/>
                <a:gd name="T17" fmla="*/ 30 h 96"/>
                <a:gd name="T18" fmla="*/ 0 w 84"/>
                <a:gd name="T19" fmla="*/ 42 h 96"/>
                <a:gd name="T20" fmla="*/ 12 w 84"/>
                <a:gd name="T21" fmla="*/ 66 h 96"/>
                <a:gd name="T22" fmla="*/ 30 w 84"/>
                <a:gd name="T23" fmla="*/ 84 h 96"/>
                <a:gd name="T24" fmla="*/ 42 w 84"/>
                <a:gd name="T25" fmla="*/ 96 h 96"/>
                <a:gd name="T26" fmla="*/ 42 w 84"/>
                <a:gd name="T27" fmla="*/ 96 h 96"/>
                <a:gd name="T28" fmla="*/ 48 w 84"/>
                <a:gd name="T29" fmla="*/ 12 h 96"/>
                <a:gd name="T30" fmla="*/ 66 w 84"/>
                <a:gd name="T31" fmla="*/ 18 h 96"/>
                <a:gd name="T32" fmla="*/ 72 w 84"/>
                <a:gd name="T33" fmla="*/ 30 h 96"/>
                <a:gd name="T34" fmla="*/ 72 w 84"/>
                <a:gd name="T35" fmla="*/ 42 h 96"/>
                <a:gd name="T36" fmla="*/ 66 w 84"/>
                <a:gd name="T37" fmla="*/ 54 h 96"/>
                <a:gd name="T38" fmla="*/ 54 w 84"/>
                <a:gd name="T39" fmla="*/ 72 h 96"/>
                <a:gd name="T40" fmla="*/ 42 w 84"/>
                <a:gd name="T41" fmla="*/ 84 h 96"/>
                <a:gd name="T42" fmla="*/ 42 w 84"/>
                <a:gd name="T43" fmla="*/ 84 h 96"/>
                <a:gd name="T44" fmla="*/ 30 w 84"/>
                <a:gd name="T45" fmla="*/ 72 h 96"/>
                <a:gd name="T46" fmla="*/ 18 w 84"/>
                <a:gd name="T47" fmla="*/ 54 h 96"/>
                <a:gd name="T48" fmla="*/ 18 w 84"/>
                <a:gd name="T49" fmla="*/ 30 h 96"/>
                <a:gd name="T50" fmla="*/ 30 w 84"/>
                <a:gd name="T51" fmla="*/ 18 h 96"/>
                <a:gd name="T52" fmla="*/ 48 w 84"/>
                <a:gd name="T53" fmla="*/ 12 h 96"/>
                <a:gd name="T54" fmla="*/ 48 w 84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7" name="Freeform 21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>
                <a:gd name="T0" fmla="*/ 6 w 90"/>
                <a:gd name="T1" fmla="*/ 90 h 108"/>
                <a:gd name="T2" fmla="*/ 18 w 90"/>
                <a:gd name="T3" fmla="*/ 102 h 108"/>
                <a:gd name="T4" fmla="*/ 30 w 90"/>
                <a:gd name="T5" fmla="*/ 108 h 108"/>
                <a:gd name="T6" fmla="*/ 60 w 90"/>
                <a:gd name="T7" fmla="*/ 108 h 108"/>
                <a:gd name="T8" fmla="*/ 84 w 90"/>
                <a:gd name="T9" fmla="*/ 96 h 108"/>
                <a:gd name="T10" fmla="*/ 90 w 90"/>
                <a:gd name="T11" fmla="*/ 84 h 108"/>
                <a:gd name="T12" fmla="*/ 90 w 90"/>
                <a:gd name="T13" fmla="*/ 66 h 108"/>
                <a:gd name="T14" fmla="*/ 84 w 90"/>
                <a:gd name="T15" fmla="*/ 36 h 108"/>
                <a:gd name="T16" fmla="*/ 72 w 90"/>
                <a:gd name="T17" fmla="*/ 18 h 108"/>
                <a:gd name="T18" fmla="*/ 60 w 90"/>
                <a:gd name="T19" fmla="*/ 6 h 108"/>
                <a:gd name="T20" fmla="*/ 54 w 90"/>
                <a:gd name="T21" fmla="*/ 0 h 108"/>
                <a:gd name="T22" fmla="*/ 54 w 90"/>
                <a:gd name="T23" fmla="*/ 0 h 108"/>
                <a:gd name="T24" fmla="*/ 48 w 90"/>
                <a:gd name="T25" fmla="*/ 0 h 108"/>
                <a:gd name="T26" fmla="*/ 24 w 90"/>
                <a:gd name="T27" fmla="*/ 24 h 108"/>
                <a:gd name="T28" fmla="*/ 12 w 90"/>
                <a:gd name="T29" fmla="*/ 48 h 108"/>
                <a:gd name="T30" fmla="*/ 0 w 90"/>
                <a:gd name="T31" fmla="*/ 66 h 108"/>
                <a:gd name="T32" fmla="*/ 6 w 90"/>
                <a:gd name="T33" fmla="*/ 90 h 108"/>
                <a:gd name="T34" fmla="*/ 6 w 90"/>
                <a:gd name="T35" fmla="*/ 90 h 108"/>
                <a:gd name="T36" fmla="*/ 18 w 90"/>
                <a:gd name="T37" fmla="*/ 66 h 108"/>
                <a:gd name="T38" fmla="*/ 24 w 90"/>
                <a:gd name="T39" fmla="*/ 48 h 108"/>
                <a:gd name="T40" fmla="*/ 36 w 90"/>
                <a:gd name="T41" fmla="*/ 30 h 108"/>
                <a:gd name="T42" fmla="*/ 42 w 90"/>
                <a:gd name="T43" fmla="*/ 18 h 108"/>
                <a:gd name="T44" fmla="*/ 48 w 90"/>
                <a:gd name="T45" fmla="*/ 12 h 108"/>
                <a:gd name="T46" fmla="*/ 78 w 90"/>
                <a:gd name="T47" fmla="*/ 42 h 108"/>
                <a:gd name="T48" fmla="*/ 84 w 90"/>
                <a:gd name="T49" fmla="*/ 66 h 108"/>
                <a:gd name="T50" fmla="*/ 66 w 90"/>
                <a:gd name="T51" fmla="*/ 90 h 108"/>
                <a:gd name="T52" fmla="*/ 54 w 90"/>
                <a:gd name="T53" fmla="*/ 96 h 108"/>
                <a:gd name="T54" fmla="*/ 42 w 90"/>
                <a:gd name="T55" fmla="*/ 96 h 108"/>
                <a:gd name="T56" fmla="*/ 30 w 90"/>
                <a:gd name="T57" fmla="*/ 96 h 108"/>
                <a:gd name="T58" fmla="*/ 24 w 90"/>
                <a:gd name="T59" fmla="*/ 84 h 108"/>
                <a:gd name="T60" fmla="*/ 18 w 90"/>
                <a:gd name="T61" fmla="*/ 78 h 108"/>
                <a:gd name="T62" fmla="*/ 18 w 90"/>
                <a:gd name="T63" fmla="*/ 66 h 108"/>
                <a:gd name="T64" fmla="*/ 18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8" name="Freeform 22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>
                <a:gd name="T0" fmla="*/ 30 w 66"/>
                <a:gd name="T1" fmla="*/ 96 h 96"/>
                <a:gd name="T2" fmla="*/ 54 w 66"/>
                <a:gd name="T3" fmla="*/ 72 h 96"/>
                <a:gd name="T4" fmla="*/ 66 w 66"/>
                <a:gd name="T5" fmla="*/ 48 h 96"/>
                <a:gd name="T6" fmla="*/ 66 w 66"/>
                <a:gd name="T7" fmla="*/ 24 h 96"/>
                <a:gd name="T8" fmla="*/ 54 w 66"/>
                <a:gd name="T9" fmla="*/ 6 h 96"/>
                <a:gd name="T10" fmla="*/ 30 w 66"/>
                <a:gd name="T11" fmla="*/ 0 h 96"/>
                <a:gd name="T12" fmla="*/ 18 w 66"/>
                <a:gd name="T13" fmla="*/ 0 h 96"/>
                <a:gd name="T14" fmla="*/ 6 w 66"/>
                <a:gd name="T15" fmla="*/ 12 h 96"/>
                <a:gd name="T16" fmla="*/ 0 w 66"/>
                <a:gd name="T17" fmla="*/ 36 h 96"/>
                <a:gd name="T18" fmla="*/ 6 w 66"/>
                <a:gd name="T19" fmla="*/ 60 h 96"/>
                <a:gd name="T20" fmla="*/ 18 w 66"/>
                <a:gd name="T21" fmla="*/ 84 h 96"/>
                <a:gd name="T22" fmla="*/ 30 w 66"/>
                <a:gd name="T23" fmla="*/ 96 h 96"/>
                <a:gd name="T24" fmla="*/ 30 w 66"/>
                <a:gd name="T25" fmla="*/ 96 h 96"/>
                <a:gd name="T26" fmla="*/ 30 w 66"/>
                <a:gd name="T27" fmla="*/ 12 h 96"/>
                <a:gd name="T28" fmla="*/ 48 w 66"/>
                <a:gd name="T29" fmla="*/ 18 h 96"/>
                <a:gd name="T30" fmla="*/ 54 w 66"/>
                <a:gd name="T31" fmla="*/ 24 h 96"/>
                <a:gd name="T32" fmla="*/ 54 w 66"/>
                <a:gd name="T33" fmla="*/ 36 h 96"/>
                <a:gd name="T34" fmla="*/ 48 w 66"/>
                <a:gd name="T35" fmla="*/ 48 h 96"/>
                <a:gd name="T36" fmla="*/ 36 w 66"/>
                <a:gd name="T37" fmla="*/ 66 h 96"/>
                <a:gd name="T38" fmla="*/ 30 w 66"/>
                <a:gd name="T39" fmla="*/ 78 h 96"/>
                <a:gd name="T40" fmla="*/ 18 w 66"/>
                <a:gd name="T41" fmla="*/ 66 h 96"/>
                <a:gd name="T42" fmla="*/ 12 w 66"/>
                <a:gd name="T43" fmla="*/ 48 h 96"/>
                <a:gd name="T44" fmla="*/ 6 w 66"/>
                <a:gd name="T45" fmla="*/ 30 h 96"/>
                <a:gd name="T46" fmla="*/ 18 w 66"/>
                <a:gd name="T47" fmla="*/ 12 h 96"/>
                <a:gd name="T48" fmla="*/ 30 w 66"/>
                <a:gd name="T49" fmla="*/ 12 h 96"/>
                <a:gd name="T50" fmla="*/ 30 w 66"/>
                <a:gd name="T51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9" name="Freeform 23"/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>
                <a:gd name="T0" fmla="*/ 2577 w 2594"/>
                <a:gd name="T1" fmla="*/ 0 h 444"/>
                <a:gd name="T2" fmla="*/ 2594 w 2594"/>
                <a:gd name="T3" fmla="*/ 72 h 444"/>
                <a:gd name="T4" fmla="*/ 6 w 2594"/>
                <a:gd name="T5" fmla="*/ 444 h 444"/>
                <a:gd name="T6" fmla="*/ 0 w 2594"/>
                <a:gd name="T7" fmla="*/ 396 h 444"/>
                <a:gd name="T8" fmla="*/ 1225 w 2594"/>
                <a:gd name="T9" fmla="*/ 96 h 444"/>
                <a:gd name="T10" fmla="*/ 1351 w 2594"/>
                <a:gd name="T11" fmla="*/ 78 h 444"/>
                <a:gd name="T12" fmla="*/ 2577 w 2594"/>
                <a:gd name="T13" fmla="*/ 0 h 444"/>
                <a:gd name="T14" fmla="*/ 2577 w 2594"/>
                <a:gd name="T15" fmla="*/ 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0" name="Freeform 24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>
                <a:gd name="T0" fmla="*/ 36 w 84"/>
                <a:gd name="T1" fmla="*/ 95 h 95"/>
                <a:gd name="T2" fmla="*/ 60 w 84"/>
                <a:gd name="T3" fmla="*/ 77 h 95"/>
                <a:gd name="T4" fmla="*/ 78 w 84"/>
                <a:gd name="T5" fmla="*/ 53 h 95"/>
                <a:gd name="T6" fmla="*/ 84 w 84"/>
                <a:gd name="T7" fmla="*/ 42 h 95"/>
                <a:gd name="T8" fmla="*/ 84 w 84"/>
                <a:gd name="T9" fmla="*/ 30 h 95"/>
                <a:gd name="T10" fmla="*/ 72 w 84"/>
                <a:gd name="T11" fmla="*/ 6 h 95"/>
                <a:gd name="T12" fmla="*/ 42 w 84"/>
                <a:gd name="T13" fmla="*/ 0 h 95"/>
                <a:gd name="T14" fmla="*/ 30 w 84"/>
                <a:gd name="T15" fmla="*/ 0 h 95"/>
                <a:gd name="T16" fmla="*/ 12 w 84"/>
                <a:gd name="T17" fmla="*/ 12 h 95"/>
                <a:gd name="T18" fmla="*/ 0 w 84"/>
                <a:gd name="T19" fmla="*/ 24 h 95"/>
                <a:gd name="T20" fmla="*/ 0 w 84"/>
                <a:gd name="T21" fmla="*/ 36 h 95"/>
                <a:gd name="T22" fmla="*/ 6 w 84"/>
                <a:gd name="T23" fmla="*/ 59 h 95"/>
                <a:gd name="T24" fmla="*/ 24 w 84"/>
                <a:gd name="T25" fmla="*/ 83 h 95"/>
                <a:gd name="T26" fmla="*/ 36 w 84"/>
                <a:gd name="T27" fmla="*/ 95 h 95"/>
                <a:gd name="T28" fmla="*/ 36 w 84"/>
                <a:gd name="T29" fmla="*/ 95 h 95"/>
                <a:gd name="T30" fmla="*/ 48 w 84"/>
                <a:gd name="T31" fmla="*/ 12 h 95"/>
                <a:gd name="T32" fmla="*/ 66 w 84"/>
                <a:gd name="T33" fmla="*/ 18 h 95"/>
                <a:gd name="T34" fmla="*/ 72 w 84"/>
                <a:gd name="T35" fmla="*/ 30 h 95"/>
                <a:gd name="T36" fmla="*/ 72 w 84"/>
                <a:gd name="T37" fmla="*/ 42 h 95"/>
                <a:gd name="T38" fmla="*/ 66 w 84"/>
                <a:gd name="T39" fmla="*/ 53 h 95"/>
                <a:gd name="T40" fmla="*/ 48 w 84"/>
                <a:gd name="T41" fmla="*/ 71 h 95"/>
                <a:gd name="T42" fmla="*/ 42 w 84"/>
                <a:gd name="T43" fmla="*/ 77 h 95"/>
                <a:gd name="T44" fmla="*/ 36 w 84"/>
                <a:gd name="T45" fmla="*/ 77 h 95"/>
                <a:gd name="T46" fmla="*/ 24 w 84"/>
                <a:gd name="T47" fmla="*/ 65 h 95"/>
                <a:gd name="T48" fmla="*/ 18 w 84"/>
                <a:gd name="T49" fmla="*/ 48 h 95"/>
                <a:gd name="T50" fmla="*/ 18 w 84"/>
                <a:gd name="T51" fmla="*/ 30 h 95"/>
                <a:gd name="T52" fmla="*/ 30 w 84"/>
                <a:gd name="T53" fmla="*/ 12 h 95"/>
                <a:gd name="T54" fmla="*/ 48 w 84"/>
                <a:gd name="T55" fmla="*/ 12 h 95"/>
                <a:gd name="T56" fmla="*/ 48 w 84"/>
                <a:gd name="T57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1" name="Freeform 25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>
                <a:gd name="T0" fmla="*/ 12 w 90"/>
                <a:gd name="T1" fmla="*/ 96 h 108"/>
                <a:gd name="T2" fmla="*/ 24 w 90"/>
                <a:gd name="T3" fmla="*/ 108 h 108"/>
                <a:gd name="T4" fmla="*/ 42 w 90"/>
                <a:gd name="T5" fmla="*/ 108 h 108"/>
                <a:gd name="T6" fmla="*/ 66 w 90"/>
                <a:gd name="T7" fmla="*/ 102 h 108"/>
                <a:gd name="T8" fmla="*/ 84 w 90"/>
                <a:gd name="T9" fmla="*/ 78 h 108"/>
                <a:gd name="T10" fmla="*/ 90 w 90"/>
                <a:gd name="T11" fmla="*/ 66 h 108"/>
                <a:gd name="T12" fmla="*/ 84 w 90"/>
                <a:gd name="T13" fmla="*/ 48 h 108"/>
                <a:gd name="T14" fmla="*/ 66 w 90"/>
                <a:gd name="T15" fmla="*/ 24 h 108"/>
                <a:gd name="T16" fmla="*/ 48 w 90"/>
                <a:gd name="T17" fmla="*/ 12 h 108"/>
                <a:gd name="T18" fmla="*/ 36 w 90"/>
                <a:gd name="T19" fmla="*/ 0 h 108"/>
                <a:gd name="T20" fmla="*/ 30 w 90"/>
                <a:gd name="T21" fmla="*/ 0 h 108"/>
                <a:gd name="T22" fmla="*/ 30 w 90"/>
                <a:gd name="T23" fmla="*/ 0 h 108"/>
                <a:gd name="T24" fmla="*/ 24 w 90"/>
                <a:gd name="T25" fmla="*/ 0 h 108"/>
                <a:gd name="T26" fmla="*/ 12 w 90"/>
                <a:gd name="T27" fmla="*/ 30 h 108"/>
                <a:gd name="T28" fmla="*/ 0 w 90"/>
                <a:gd name="T29" fmla="*/ 54 h 108"/>
                <a:gd name="T30" fmla="*/ 0 w 90"/>
                <a:gd name="T31" fmla="*/ 78 h 108"/>
                <a:gd name="T32" fmla="*/ 12 w 90"/>
                <a:gd name="T33" fmla="*/ 96 h 108"/>
                <a:gd name="T34" fmla="*/ 12 w 90"/>
                <a:gd name="T35" fmla="*/ 96 h 108"/>
                <a:gd name="T36" fmla="*/ 12 w 90"/>
                <a:gd name="T37" fmla="*/ 72 h 108"/>
                <a:gd name="T38" fmla="*/ 18 w 90"/>
                <a:gd name="T39" fmla="*/ 54 h 108"/>
                <a:gd name="T40" fmla="*/ 24 w 90"/>
                <a:gd name="T41" fmla="*/ 36 h 108"/>
                <a:gd name="T42" fmla="*/ 30 w 90"/>
                <a:gd name="T43" fmla="*/ 18 h 108"/>
                <a:gd name="T44" fmla="*/ 30 w 90"/>
                <a:gd name="T45" fmla="*/ 12 h 108"/>
                <a:gd name="T46" fmla="*/ 48 w 90"/>
                <a:gd name="T47" fmla="*/ 24 h 108"/>
                <a:gd name="T48" fmla="*/ 66 w 90"/>
                <a:gd name="T49" fmla="*/ 36 h 108"/>
                <a:gd name="T50" fmla="*/ 78 w 90"/>
                <a:gd name="T51" fmla="*/ 54 h 108"/>
                <a:gd name="T52" fmla="*/ 78 w 90"/>
                <a:gd name="T53" fmla="*/ 72 h 108"/>
                <a:gd name="T54" fmla="*/ 72 w 90"/>
                <a:gd name="T55" fmla="*/ 84 h 108"/>
                <a:gd name="T56" fmla="*/ 48 w 90"/>
                <a:gd name="T57" fmla="*/ 96 h 108"/>
                <a:gd name="T58" fmla="*/ 36 w 90"/>
                <a:gd name="T59" fmla="*/ 96 h 108"/>
                <a:gd name="T60" fmla="*/ 24 w 90"/>
                <a:gd name="T61" fmla="*/ 90 h 108"/>
                <a:gd name="T62" fmla="*/ 18 w 90"/>
                <a:gd name="T63" fmla="*/ 84 h 108"/>
                <a:gd name="T64" fmla="*/ 12 w 90"/>
                <a:gd name="T65" fmla="*/ 72 h 108"/>
                <a:gd name="T66" fmla="*/ 12 w 90"/>
                <a:gd name="T67" fmla="*/ 7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2" name="Freeform 26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>
                <a:gd name="T0" fmla="*/ 71 w 71"/>
                <a:gd name="T1" fmla="*/ 90 h 90"/>
                <a:gd name="T2" fmla="*/ 71 w 71"/>
                <a:gd name="T3" fmla="*/ 60 h 90"/>
                <a:gd name="T4" fmla="*/ 71 w 71"/>
                <a:gd name="T5" fmla="*/ 36 h 90"/>
                <a:gd name="T6" fmla="*/ 60 w 71"/>
                <a:gd name="T7" fmla="*/ 12 h 90"/>
                <a:gd name="T8" fmla="*/ 36 w 71"/>
                <a:gd name="T9" fmla="*/ 0 h 90"/>
                <a:gd name="T10" fmla="*/ 12 w 71"/>
                <a:gd name="T11" fmla="*/ 12 h 90"/>
                <a:gd name="T12" fmla="*/ 0 w 71"/>
                <a:gd name="T13" fmla="*/ 36 h 90"/>
                <a:gd name="T14" fmla="*/ 6 w 71"/>
                <a:gd name="T15" fmla="*/ 60 h 90"/>
                <a:gd name="T16" fmla="*/ 30 w 71"/>
                <a:gd name="T17" fmla="*/ 78 h 90"/>
                <a:gd name="T18" fmla="*/ 54 w 71"/>
                <a:gd name="T19" fmla="*/ 90 h 90"/>
                <a:gd name="T20" fmla="*/ 71 w 71"/>
                <a:gd name="T21" fmla="*/ 90 h 90"/>
                <a:gd name="T22" fmla="*/ 71 w 71"/>
                <a:gd name="T23" fmla="*/ 90 h 90"/>
                <a:gd name="T24" fmla="*/ 24 w 71"/>
                <a:gd name="T25" fmla="*/ 18 h 90"/>
                <a:gd name="T26" fmla="*/ 42 w 71"/>
                <a:gd name="T27" fmla="*/ 18 h 90"/>
                <a:gd name="T28" fmla="*/ 54 w 71"/>
                <a:gd name="T29" fmla="*/ 18 h 90"/>
                <a:gd name="T30" fmla="*/ 60 w 71"/>
                <a:gd name="T31" fmla="*/ 42 h 90"/>
                <a:gd name="T32" fmla="*/ 60 w 71"/>
                <a:gd name="T33" fmla="*/ 66 h 90"/>
                <a:gd name="T34" fmla="*/ 60 w 71"/>
                <a:gd name="T35" fmla="*/ 72 h 90"/>
                <a:gd name="T36" fmla="*/ 60 w 71"/>
                <a:gd name="T37" fmla="*/ 78 h 90"/>
                <a:gd name="T38" fmla="*/ 42 w 71"/>
                <a:gd name="T39" fmla="*/ 72 h 90"/>
                <a:gd name="T40" fmla="*/ 24 w 71"/>
                <a:gd name="T41" fmla="*/ 66 h 90"/>
                <a:gd name="T42" fmla="*/ 12 w 71"/>
                <a:gd name="T43" fmla="*/ 48 h 90"/>
                <a:gd name="T44" fmla="*/ 12 w 71"/>
                <a:gd name="T45" fmla="*/ 30 h 90"/>
                <a:gd name="T46" fmla="*/ 24 w 71"/>
                <a:gd name="T47" fmla="*/ 18 h 90"/>
                <a:gd name="T48" fmla="*/ 24 w 71"/>
                <a:gd name="T49" fmla="*/ 1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3" name="Oval 27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4" name="Oval 28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5" name="Oval 29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6" name="Freeform 30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>
                <a:gd name="T0" fmla="*/ 66 w 90"/>
                <a:gd name="T1" fmla="*/ 96 h 96"/>
                <a:gd name="T2" fmla="*/ 78 w 90"/>
                <a:gd name="T3" fmla="*/ 66 h 96"/>
                <a:gd name="T4" fmla="*/ 90 w 90"/>
                <a:gd name="T5" fmla="*/ 42 h 96"/>
                <a:gd name="T6" fmla="*/ 78 w 90"/>
                <a:gd name="T7" fmla="*/ 18 h 96"/>
                <a:gd name="T8" fmla="*/ 60 w 90"/>
                <a:gd name="T9" fmla="*/ 0 h 96"/>
                <a:gd name="T10" fmla="*/ 30 w 90"/>
                <a:gd name="T11" fmla="*/ 6 h 96"/>
                <a:gd name="T12" fmla="*/ 18 w 90"/>
                <a:gd name="T13" fmla="*/ 18 h 96"/>
                <a:gd name="T14" fmla="*/ 6 w 90"/>
                <a:gd name="T15" fmla="*/ 30 h 96"/>
                <a:gd name="T16" fmla="*/ 0 w 90"/>
                <a:gd name="T17" fmla="*/ 42 h 96"/>
                <a:gd name="T18" fmla="*/ 6 w 90"/>
                <a:gd name="T19" fmla="*/ 60 h 96"/>
                <a:gd name="T20" fmla="*/ 24 w 90"/>
                <a:gd name="T21" fmla="*/ 78 h 96"/>
                <a:gd name="T22" fmla="*/ 48 w 90"/>
                <a:gd name="T23" fmla="*/ 90 h 96"/>
                <a:gd name="T24" fmla="*/ 66 w 90"/>
                <a:gd name="T25" fmla="*/ 96 h 96"/>
                <a:gd name="T26" fmla="*/ 66 w 90"/>
                <a:gd name="T27" fmla="*/ 96 h 96"/>
                <a:gd name="T28" fmla="*/ 42 w 90"/>
                <a:gd name="T29" fmla="*/ 18 h 96"/>
                <a:gd name="T30" fmla="*/ 60 w 90"/>
                <a:gd name="T31" fmla="*/ 18 h 96"/>
                <a:gd name="T32" fmla="*/ 72 w 90"/>
                <a:gd name="T33" fmla="*/ 24 h 96"/>
                <a:gd name="T34" fmla="*/ 72 w 90"/>
                <a:gd name="T35" fmla="*/ 36 h 96"/>
                <a:gd name="T36" fmla="*/ 72 w 90"/>
                <a:gd name="T37" fmla="*/ 48 h 96"/>
                <a:gd name="T38" fmla="*/ 66 w 90"/>
                <a:gd name="T39" fmla="*/ 72 h 96"/>
                <a:gd name="T40" fmla="*/ 60 w 90"/>
                <a:gd name="T41" fmla="*/ 78 h 96"/>
                <a:gd name="T42" fmla="*/ 60 w 90"/>
                <a:gd name="T43" fmla="*/ 84 h 96"/>
                <a:gd name="T44" fmla="*/ 42 w 90"/>
                <a:gd name="T45" fmla="*/ 72 h 96"/>
                <a:gd name="T46" fmla="*/ 30 w 90"/>
                <a:gd name="T47" fmla="*/ 66 h 96"/>
                <a:gd name="T48" fmla="*/ 18 w 90"/>
                <a:gd name="T49" fmla="*/ 42 h 96"/>
                <a:gd name="T50" fmla="*/ 24 w 90"/>
                <a:gd name="T51" fmla="*/ 30 h 96"/>
                <a:gd name="T52" fmla="*/ 42 w 90"/>
                <a:gd name="T53" fmla="*/ 18 h 96"/>
                <a:gd name="T54" fmla="*/ 42 w 90"/>
                <a:gd name="T55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7" name="Freeform 31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>
                <a:gd name="T0" fmla="*/ 0 w 72"/>
                <a:gd name="T1" fmla="*/ 90 h 108"/>
                <a:gd name="T2" fmla="*/ 12 w 72"/>
                <a:gd name="T3" fmla="*/ 102 h 108"/>
                <a:gd name="T4" fmla="*/ 24 w 72"/>
                <a:gd name="T5" fmla="*/ 108 h 108"/>
                <a:gd name="T6" fmla="*/ 48 w 72"/>
                <a:gd name="T7" fmla="*/ 108 h 108"/>
                <a:gd name="T8" fmla="*/ 66 w 72"/>
                <a:gd name="T9" fmla="*/ 96 h 108"/>
                <a:gd name="T10" fmla="*/ 72 w 72"/>
                <a:gd name="T11" fmla="*/ 66 h 108"/>
                <a:gd name="T12" fmla="*/ 66 w 72"/>
                <a:gd name="T13" fmla="*/ 42 h 108"/>
                <a:gd name="T14" fmla="*/ 60 w 72"/>
                <a:gd name="T15" fmla="*/ 18 h 108"/>
                <a:gd name="T16" fmla="*/ 48 w 72"/>
                <a:gd name="T17" fmla="*/ 6 h 108"/>
                <a:gd name="T18" fmla="*/ 42 w 72"/>
                <a:gd name="T19" fmla="*/ 0 h 108"/>
                <a:gd name="T20" fmla="*/ 42 w 72"/>
                <a:gd name="T21" fmla="*/ 0 h 108"/>
                <a:gd name="T22" fmla="*/ 36 w 72"/>
                <a:gd name="T23" fmla="*/ 0 h 108"/>
                <a:gd name="T24" fmla="*/ 18 w 72"/>
                <a:gd name="T25" fmla="*/ 24 h 108"/>
                <a:gd name="T26" fmla="*/ 6 w 72"/>
                <a:gd name="T27" fmla="*/ 48 h 108"/>
                <a:gd name="T28" fmla="*/ 0 w 72"/>
                <a:gd name="T29" fmla="*/ 66 h 108"/>
                <a:gd name="T30" fmla="*/ 0 w 72"/>
                <a:gd name="T31" fmla="*/ 90 h 108"/>
                <a:gd name="T32" fmla="*/ 0 w 72"/>
                <a:gd name="T33" fmla="*/ 90 h 108"/>
                <a:gd name="T34" fmla="*/ 12 w 72"/>
                <a:gd name="T35" fmla="*/ 66 h 108"/>
                <a:gd name="T36" fmla="*/ 18 w 72"/>
                <a:gd name="T37" fmla="*/ 48 h 108"/>
                <a:gd name="T38" fmla="*/ 24 w 72"/>
                <a:gd name="T39" fmla="*/ 36 h 108"/>
                <a:gd name="T40" fmla="*/ 30 w 72"/>
                <a:gd name="T41" fmla="*/ 24 h 108"/>
                <a:gd name="T42" fmla="*/ 36 w 72"/>
                <a:gd name="T43" fmla="*/ 18 h 108"/>
                <a:gd name="T44" fmla="*/ 54 w 72"/>
                <a:gd name="T45" fmla="*/ 30 h 108"/>
                <a:gd name="T46" fmla="*/ 60 w 72"/>
                <a:gd name="T47" fmla="*/ 48 h 108"/>
                <a:gd name="T48" fmla="*/ 66 w 72"/>
                <a:gd name="T49" fmla="*/ 72 h 108"/>
                <a:gd name="T50" fmla="*/ 66 w 72"/>
                <a:gd name="T51" fmla="*/ 84 h 108"/>
                <a:gd name="T52" fmla="*/ 54 w 72"/>
                <a:gd name="T53" fmla="*/ 96 h 108"/>
                <a:gd name="T54" fmla="*/ 30 w 72"/>
                <a:gd name="T55" fmla="*/ 102 h 108"/>
                <a:gd name="T56" fmla="*/ 24 w 72"/>
                <a:gd name="T57" fmla="*/ 96 h 108"/>
                <a:gd name="T58" fmla="*/ 12 w 72"/>
                <a:gd name="T59" fmla="*/ 90 h 108"/>
                <a:gd name="T60" fmla="*/ 12 w 72"/>
                <a:gd name="T61" fmla="*/ 78 h 108"/>
                <a:gd name="T62" fmla="*/ 12 w 72"/>
                <a:gd name="T63" fmla="*/ 66 h 108"/>
                <a:gd name="T64" fmla="*/ 12 w 72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8" name="Rectangle 32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9" name="Rectangle 33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90" name="AutoShape 34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91" name="Freeform 35"/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>
                <a:gd name="T0" fmla="*/ 252 w 252"/>
                <a:gd name="T1" fmla="*/ 1576 h 1576"/>
                <a:gd name="T2" fmla="*/ 12 w 252"/>
                <a:gd name="T3" fmla="*/ 84 h 1576"/>
                <a:gd name="T4" fmla="*/ 12 w 252"/>
                <a:gd name="T5" fmla="*/ 60 h 1576"/>
                <a:gd name="T6" fmla="*/ 0 w 252"/>
                <a:gd name="T7" fmla="*/ 12 h 1576"/>
                <a:gd name="T8" fmla="*/ 72 w 252"/>
                <a:gd name="T9" fmla="*/ 0 h 1576"/>
                <a:gd name="T10" fmla="*/ 72 w 252"/>
                <a:gd name="T11" fmla="*/ 0 h 1576"/>
                <a:gd name="T12" fmla="*/ 78 w 252"/>
                <a:gd name="T13" fmla="*/ 48 h 1576"/>
                <a:gd name="T14" fmla="*/ 88 w 252"/>
                <a:gd name="T15" fmla="*/ 66 h 1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92" name="Freeform 36"/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>
                <a:gd name="T0" fmla="*/ 161 w 316"/>
                <a:gd name="T1" fmla="*/ 0 h 138"/>
                <a:gd name="T2" fmla="*/ 227 w 316"/>
                <a:gd name="T3" fmla="*/ 6 h 138"/>
                <a:gd name="T4" fmla="*/ 275 w 316"/>
                <a:gd name="T5" fmla="*/ 36 h 138"/>
                <a:gd name="T6" fmla="*/ 304 w 316"/>
                <a:gd name="T7" fmla="*/ 78 h 138"/>
                <a:gd name="T8" fmla="*/ 316 w 316"/>
                <a:gd name="T9" fmla="*/ 138 h 138"/>
                <a:gd name="T10" fmla="*/ 0 w 316"/>
                <a:gd name="T11" fmla="*/ 138 h 138"/>
                <a:gd name="T12" fmla="*/ 11 w 316"/>
                <a:gd name="T13" fmla="*/ 78 h 138"/>
                <a:gd name="T14" fmla="*/ 47 w 316"/>
                <a:gd name="T15" fmla="*/ 36 h 138"/>
                <a:gd name="T16" fmla="*/ 95 w 316"/>
                <a:gd name="T17" fmla="*/ 6 h 138"/>
                <a:gd name="T18" fmla="*/ 161 w 316"/>
                <a:gd name="T19" fmla="*/ 0 h 138"/>
                <a:gd name="T20" fmla="*/ 161 w 316"/>
                <a:gd name="T21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</p:grpSp>
      <p:sp>
        <p:nvSpPr>
          <p:cNvPr id="45093" name="Rectangle 37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5094" name="Rectangle 3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5095" name="Rectangle 3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45096" name="Rectangle 40"/>
          <p:cNvSpPr>
            <a:spLocks noGrp="1" noChangeArrowheads="1"/>
          </p:cNvSpPr>
          <p:nvPr>
            <p:ph type="ctrTitle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45097" name="Rectangle 41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9D8C7686-24CC-4ED8-BDE7-5E575FAB77E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580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59F319-8359-4BF9-A630-1DA156313A7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35252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58026A-EA4C-4F36-85FF-592EED902FA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4714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78DEC4-2D83-4A18-82B4-B163A6D57BB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7315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F5D372-D8F3-4408-B50F-B2E215ECD78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3740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59F319-8359-4BF9-A630-1DA156313A7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0133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49FB45-28B7-4D2D-A271-BDC2CEE990F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2283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F08223-B3B8-41CF-B6E5-2D09CC9254A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952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A40C11-44F2-413B-BD0E-D0A491198CE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89220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5A096D-52C8-4801-9298-59B05FBD856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8880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F2BD02-A69B-4DF4-99DF-899CC247C49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1127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0B80F2-A2FE-4A17-B4F3-E795D57A69B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579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49FB45-28B7-4D2D-A271-BDC2CEE990F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73151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7856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B9C1074D-B336-4362-9BE2-D22ED9FE2C4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3180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8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45059" name="Rectangle 3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0" name="Oval 4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1" name="Rectangle 5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2" name="Freeform 6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>
                <a:gd name="T0" fmla="*/ 18 w 66"/>
                <a:gd name="T1" fmla="*/ 96 h 96"/>
                <a:gd name="T2" fmla="*/ 42 w 66"/>
                <a:gd name="T3" fmla="*/ 78 h 96"/>
                <a:gd name="T4" fmla="*/ 60 w 66"/>
                <a:gd name="T5" fmla="*/ 60 h 96"/>
                <a:gd name="T6" fmla="*/ 66 w 66"/>
                <a:gd name="T7" fmla="*/ 36 h 96"/>
                <a:gd name="T8" fmla="*/ 60 w 66"/>
                <a:gd name="T9" fmla="*/ 12 h 96"/>
                <a:gd name="T10" fmla="*/ 36 w 66"/>
                <a:gd name="T11" fmla="*/ 0 h 96"/>
                <a:gd name="T12" fmla="*/ 24 w 66"/>
                <a:gd name="T13" fmla="*/ 6 h 96"/>
                <a:gd name="T14" fmla="*/ 12 w 66"/>
                <a:gd name="T15" fmla="*/ 12 h 96"/>
                <a:gd name="T16" fmla="*/ 0 w 66"/>
                <a:gd name="T17" fmla="*/ 36 h 96"/>
                <a:gd name="T18" fmla="*/ 0 w 66"/>
                <a:gd name="T19" fmla="*/ 60 h 96"/>
                <a:gd name="T20" fmla="*/ 12 w 66"/>
                <a:gd name="T21" fmla="*/ 84 h 96"/>
                <a:gd name="T22" fmla="*/ 18 w 66"/>
                <a:gd name="T23" fmla="*/ 96 h 96"/>
                <a:gd name="T24" fmla="*/ 18 w 66"/>
                <a:gd name="T25" fmla="*/ 96 h 96"/>
                <a:gd name="T26" fmla="*/ 42 w 66"/>
                <a:gd name="T27" fmla="*/ 18 h 96"/>
                <a:gd name="T28" fmla="*/ 54 w 66"/>
                <a:gd name="T29" fmla="*/ 24 h 96"/>
                <a:gd name="T30" fmla="*/ 60 w 66"/>
                <a:gd name="T31" fmla="*/ 36 h 96"/>
                <a:gd name="T32" fmla="*/ 60 w 66"/>
                <a:gd name="T33" fmla="*/ 48 h 96"/>
                <a:gd name="T34" fmla="*/ 54 w 66"/>
                <a:gd name="T35" fmla="*/ 54 h 96"/>
                <a:gd name="T36" fmla="*/ 36 w 66"/>
                <a:gd name="T37" fmla="*/ 72 h 96"/>
                <a:gd name="T38" fmla="*/ 24 w 66"/>
                <a:gd name="T39" fmla="*/ 78 h 96"/>
                <a:gd name="T40" fmla="*/ 24 w 66"/>
                <a:gd name="T41" fmla="*/ 78 h 96"/>
                <a:gd name="T42" fmla="*/ 12 w 66"/>
                <a:gd name="T43" fmla="*/ 48 h 96"/>
                <a:gd name="T44" fmla="*/ 18 w 66"/>
                <a:gd name="T45" fmla="*/ 24 h 96"/>
                <a:gd name="T46" fmla="*/ 30 w 66"/>
                <a:gd name="T47" fmla="*/ 18 h 96"/>
                <a:gd name="T48" fmla="*/ 42 w 66"/>
                <a:gd name="T49" fmla="*/ 18 h 96"/>
                <a:gd name="T50" fmla="*/ 42 w 66"/>
                <a:gd name="T51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3" name="Rectangle 7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4" name="Rectangle 8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5" name="Rectangle 9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6" name="Rectangle 10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7" name="Rectangle 11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8" name="Freeform 12"/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>
                <a:gd name="T0" fmla="*/ 6 w 623"/>
                <a:gd name="T1" fmla="*/ 18 h 156"/>
                <a:gd name="T2" fmla="*/ 162 w 623"/>
                <a:gd name="T3" fmla="*/ 36 h 156"/>
                <a:gd name="T4" fmla="*/ 251 w 623"/>
                <a:gd name="T5" fmla="*/ 36 h 156"/>
                <a:gd name="T6" fmla="*/ 354 w 623"/>
                <a:gd name="T7" fmla="*/ 30 h 156"/>
                <a:gd name="T8" fmla="*/ 473 w 623"/>
                <a:gd name="T9" fmla="*/ 18 h 156"/>
                <a:gd name="T10" fmla="*/ 611 w 623"/>
                <a:gd name="T11" fmla="*/ 0 h 156"/>
                <a:gd name="T12" fmla="*/ 623 w 623"/>
                <a:gd name="T13" fmla="*/ 114 h 156"/>
                <a:gd name="T14" fmla="*/ 497 w 623"/>
                <a:gd name="T15" fmla="*/ 138 h 156"/>
                <a:gd name="T16" fmla="*/ 414 w 623"/>
                <a:gd name="T17" fmla="*/ 150 h 156"/>
                <a:gd name="T18" fmla="*/ 318 w 623"/>
                <a:gd name="T19" fmla="*/ 156 h 156"/>
                <a:gd name="T20" fmla="*/ 215 w 623"/>
                <a:gd name="T21" fmla="*/ 156 h 156"/>
                <a:gd name="T22" fmla="*/ 108 w 623"/>
                <a:gd name="T23" fmla="*/ 150 h 156"/>
                <a:gd name="T24" fmla="*/ 0 w 623"/>
                <a:gd name="T25" fmla="*/ 132 h 156"/>
                <a:gd name="T26" fmla="*/ 6 w 623"/>
                <a:gd name="T27" fmla="*/ 18 h 156"/>
                <a:gd name="T28" fmla="*/ 6 w 623"/>
                <a:gd name="T29" fmla="*/ 18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9" name="Freeform 13"/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>
                <a:gd name="T0" fmla="*/ 754 w 993"/>
                <a:gd name="T1" fmla="*/ 6 h 126"/>
                <a:gd name="T2" fmla="*/ 652 w 993"/>
                <a:gd name="T3" fmla="*/ 6 h 126"/>
                <a:gd name="T4" fmla="*/ 563 w 993"/>
                <a:gd name="T5" fmla="*/ 6 h 126"/>
                <a:gd name="T6" fmla="*/ 479 w 993"/>
                <a:gd name="T7" fmla="*/ 6 h 126"/>
                <a:gd name="T8" fmla="*/ 401 w 993"/>
                <a:gd name="T9" fmla="*/ 6 h 126"/>
                <a:gd name="T10" fmla="*/ 335 w 993"/>
                <a:gd name="T11" fmla="*/ 0 h 126"/>
                <a:gd name="T12" fmla="*/ 276 w 993"/>
                <a:gd name="T13" fmla="*/ 0 h 126"/>
                <a:gd name="T14" fmla="*/ 222 w 993"/>
                <a:gd name="T15" fmla="*/ 0 h 126"/>
                <a:gd name="T16" fmla="*/ 180 w 993"/>
                <a:gd name="T17" fmla="*/ 6 h 126"/>
                <a:gd name="T18" fmla="*/ 138 w 993"/>
                <a:gd name="T19" fmla="*/ 6 h 126"/>
                <a:gd name="T20" fmla="*/ 108 w 993"/>
                <a:gd name="T21" fmla="*/ 6 h 126"/>
                <a:gd name="T22" fmla="*/ 54 w 993"/>
                <a:gd name="T23" fmla="*/ 6 h 126"/>
                <a:gd name="T24" fmla="*/ 24 w 993"/>
                <a:gd name="T25" fmla="*/ 12 h 126"/>
                <a:gd name="T26" fmla="*/ 6 w 993"/>
                <a:gd name="T27" fmla="*/ 18 h 126"/>
                <a:gd name="T28" fmla="*/ 0 w 993"/>
                <a:gd name="T29" fmla="*/ 24 h 126"/>
                <a:gd name="T30" fmla="*/ 12 w 993"/>
                <a:gd name="T31" fmla="*/ 42 h 126"/>
                <a:gd name="T32" fmla="*/ 18 w 993"/>
                <a:gd name="T33" fmla="*/ 48 h 126"/>
                <a:gd name="T34" fmla="*/ 30 w 993"/>
                <a:gd name="T35" fmla="*/ 54 h 126"/>
                <a:gd name="T36" fmla="*/ 60 w 993"/>
                <a:gd name="T37" fmla="*/ 60 h 126"/>
                <a:gd name="T38" fmla="*/ 90 w 993"/>
                <a:gd name="T39" fmla="*/ 72 h 126"/>
                <a:gd name="T40" fmla="*/ 144 w 993"/>
                <a:gd name="T41" fmla="*/ 84 h 126"/>
                <a:gd name="T42" fmla="*/ 210 w 993"/>
                <a:gd name="T43" fmla="*/ 90 h 126"/>
                <a:gd name="T44" fmla="*/ 293 w 993"/>
                <a:gd name="T45" fmla="*/ 102 h 126"/>
                <a:gd name="T46" fmla="*/ 389 w 993"/>
                <a:gd name="T47" fmla="*/ 108 h 126"/>
                <a:gd name="T48" fmla="*/ 503 w 993"/>
                <a:gd name="T49" fmla="*/ 120 h 126"/>
                <a:gd name="T50" fmla="*/ 622 w 993"/>
                <a:gd name="T51" fmla="*/ 120 h 126"/>
                <a:gd name="T52" fmla="*/ 754 w 993"/>
                <a:gd name="T53" fmla="*/ 126 h 126"/>
                <a:gd name="T54" fmla="*/ 873 w 993"/>
                <a:gd name="T55" fmla="*/ 126 h 126"/>
                <a:gd name="T56" fmla="*/ 993 w 993"/>
                <a:gd name="T57" fmla="*/ 126 h 126"/>
                <a:gd name="T58" fmla="*/ 993 w 993"/>
                <a:gd name="T59" fmla="*/ 12 h 126"/>
                <a:gd name="T60" fmla="*/ 879 w 993"/>
                <a:gd name="T61" fmla="*/ 12 h 126"/>
                <a:gd name="T62" fmla="*/ 754 w 993"/>
                <a:gd name="T63" fmla="*/ 6 h 126"/>
                <a:gd name="T64" fmla="*/ 754 w 993"/>
                <a:gd name="T65" fmla="*/ 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0" name="Freeform 14"/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>
                <a:gd name="T0" fmla="*/ 0 w 969"/>
                <a:gd name="T1" fmla="*/ 0 h 245"/>
                <a:gd name="T2" fmla="*/ 24 w 969"/>
                <a:gd name="T3" fmla="*/ 54 h 245"/>
                <a:gd name="T4" fmla="*/ 66 w 969"/>
                <a:gd name="T5" fmla="*/ 96 h 245"/>
                <a:gd name="T6" fmla="*/ 120 w 969"/>
                <a:gd name="T7" fmla="*/ 137 h 245"/>
                <a:gd name="T8" fmla="*/ 198 w 969"/>
                <a:gd name="T9" fmla="*/ 173 h 245"/>
                <a:gd name="T10" fmla="*/ 293 w 969"/>
                <a:gd name="T11" fmla="*/ 203 h 245"/>
                <a:gd name="T12" fmla="*/ 353 w 969"/>
                <a:gd name="T13" fmla="*/ 215 h 245"/>
                <a:gd name="T14" fmla="*/ 413 w 969"/>
                <a:gd name="T15" fmla="*/ 227 h 245"/>
                <a:gd name="T16" fmla="*/ 479 w 969"/>
                <a:gd name="T17" fmla="*/ 233 h 245"/>
                <a:gd name="T18" fmla="*/ 556 w 969"/>
                <a:gd name="T19" fmla="*/ 239 h 245"/>
                <a:gd name="T20" fmla="*/ 634 w 969"/>
                <a:gd name="T21" fmla="*/ 245 h 245"/>
                <a:gd name="T22" fmla="*/ 724 w 969"/>
                <a:gd name="T23" fmla="*/ 245 h 245"/>
                <a:gd name="T24" fmla="*/ 855 w 969"/>
                <a:gd name="T25" fmla="*/ 245 h 245"/>
                <a:gd name="T26" fmla="*/ 969 w 969"/>
                <a:gd name="T27" fmla="*/ 239 h 245"/>
                <a:gd name="T28" fmla="*/ 969 w 969"/>
                <a:gd name="T29" fmla="*/ 60 h 245"/>
                <a:gd name="T30" fmla="*/ 700 w 969"/>
                <a:gd name="T31" fmla="*/ 60 h 245"/>
                <a:gd name="T32" fmla="*/ 503 w 969"/>
                <a:gd name="T33" fmla="*/ 54 h 245"/>
                <a:gd name="T34" fmla="*/ 317 w 969"/>
                <a:gd name="T35" fmla="*/ 42 h 245"/>
                <a:gd name="T36" fmla="*/ 150 w 969"/>
                <a:gd name="T37" fmla="*/ 24 h 245"/>
                <a:gd name="T38" fmla="*/ 72 w 969"/>
                <a:gd name="T39" fmla="*/ 12 h 245"/>
                <a:gd name="T40" fmla="*/ 0 w 969"/>
                <a:gd name="T41" fmla="*/ 0 h 245"/>
                <a:gd name="T42" fmla="*/ 0 w 969"/>
                <a:gd name="T43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1" name="Freeform 15"/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>
                <a:gd name="T0" fmla="*/ 700 w 951"/>
                <a:gd name="T1" fmla="*/ 0 h 90"/>
                <a:gd name="T2" fmla="*/ 598 w 951"/>
                <a:gd name="T3" fmla="*/ 0 h 90"/>
                <a:gd name="T4" fmla="*/ 515 w 951"/>
                <a:gd name="T5" fmla="*/ 0 h 90"/>
                <a:gd name="T6" fmla="*/ 431 w 951"/>
                <a:gd name="T7" fmla="*/ 0 h 90"/>
                <a:gd name="T8" fmla="*/ 365 w 951"/>
                <a:gd name="T9" fmla="*/ 0 h 90"/>
                <a:gd name="T10" fmla="*/ 299 w 951"/>
                <a:gd name="T11" fmla="*/ 0 h 90"/>
                <a:gd name="T12" fmla="*/ 245 w 951"/>
                <a:gd name="T13" fmla="*/ 0 h 90"/>
                <a:gd name="T14" fmla="*/ 198 w 951"/>
                <a:gd name="T15" fmla="*/ 0 h 90"/>
                <a:gd name="T16" fmla="*/ 162 w 951"/>
                <a:gd name="T17" fmla="*/ 0 h 90"/>
                <a:gd name="T18" fmla="*/ 126 w 951"/>
                <a:gd name="T19" fmla="*/ 6 h 90"/>
                <a:gd name="T20" fmla="*/ 96 w 951"/>
                <a:gd name="T21" fmla="*/ 6 h 90"/>
                <a:gd name="T22" fmla="*/ 54 w 951"/>
                <a:gd name="T23" fmla="*/ 12 h 90"/>
                <a:gd name="T24" fmla="*/ 30 w 951"/>
                <a:gd name="T25" fmla="*/ 12 h 90"/>
                <a:gd name="T26" fmla="*/ 12 w 951"/>
                <a:gd name="T27" fmla="*/ 18 h 90"/>
                <a:gd name="T28" fmla="*/ 6 w 951"/>
                <a:gd name="T29" fmla="*/ 18 h 90"/>
                <a:gd name="T30" fmla="*/ 0 w 951"/>
                <a:gd name="T31" fmla="*/ 24 h 90"/>
                <a:gd name="T32" fmla="*/ 6 w 951"/>
                <a:gd name="T33" fmla="*/ 30 h 90"/>
                <a:gd name="T34" fmla="*/ 24 w 951"/>
                <a:gd name="T35" fmla="*/ 36 h 90"/>
                <a:gd name="T36" fmla="*/ 54 w 951"/>
                <a:gd name="T37" fmla="*/ 42 h 90"/>
                <a:gd name="T38" fmla="*/ 102 w 951"/>
                <a:gd name="T39" fmla="*/ 54 h 90"/>
                <a:gd name="T40" fmla="*/ 168 w 951"/>
                <a:gd name="T41" fmla="*/ 60 h 90"/>
                <a:gd name="T42" fmla="*/ 251 w 951"/>
                <a:gd name="T43" fmla="*/ 66 h 90"/>
                <a:gd name="T44" fmla="*/ 341 w 951"/>
                <a:gd name="T45" fmla="*/ 78 h 90"/>
                <a:gd name="T46" fmla="*/ 449 w 951"/>
                <a:gd name="T47" fmla="*/ 84 h 90"/>
                <a:gd name="T48" fmla="*/ 568 w 951"/>
                <a:gd name="T49" fmla="*/ 84 h 90"/>
                <a:gd name="T50" fmla="*/ 694 w 951"/>
                <a:gd name="T51" fmla="*/ 90 h 90"/>
                <a:gd name="T52" fmla="*/ 825 w 951"/>
                <a:gd name="T53" fmla="*/ 90 h 90"/>
                <a:gd name="T54" fmla="*/ 951 w 951"/>
                <a:gd name="T55" fmla="*/ 90 h 90"/>
                <a:gd name="T56" fmla="*/ 951 w 951"/>
                <a:gd name="T57" fmla="*/ 6 h 90"/>
                <a:gd name="T58" fmla="*/ 831 w 951"/>
                <a:gd name="T59" fmla="*/ 6 h 90"/>
                <a:gd name="T60" fmla="*/ 772 w 951"/>
                <a:gd name="T61" fmla="*/ 6 h 90"/>
                <a:gd name="T62" fmla="*/ 700 w 951"/>
                <a:gd name="T63" fmla="*/ 0 h 90"/>
                <a:gd name="T64" fmla="*/ 700 w 951"/>
                <a:gd name="T65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2" name="Freeform 16"/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>
                <a:gd name="T0" fmla="*/ 102 w 102"/>
                <a:gd name="T1" fmla="*/ 0 h 155"/>
                <a:gd name="T2" fmla="*/ 0 w 102"/>
                <a:gd name="T3" fmla="*/ 12 h 155"/>
                <a:gd name="T4" fmla="*/ 30 w 102"/>
                <a:gd name="T5" fmla="*/ 72 h 155"/>
                <a:gd name="T6" fmla="*/ 30 w 102"/>
                <a:gd name="T7" fmla="*/ 155 h 155"/>
                <a:gd name="T8" fmla="*/ 72 w 102"/>
                <a:gd name="T9" fmla="*/ 155 h 155"/>
                <a:gd name="T10" fmla="*/ 72 w 102"/>
                <a:gd name="T11" fmla="*/ 66 h 155"/>
                <a:gd name="T12" fmla="*/ 102 w 102"/>
                <a:gd name="T13" fmla="*/ 0 h 155"/>
                <a:gd name="T14" fmla="*/ 102 w 102"/>
                <a:gd name="T1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3" name="Freeform 17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>
                <a:gd name="T0" fmla="*/ 48 w 90"/>
                <a:gd name="T1" fmla="*/ 96 h 96"/>
                <a:gd name="T2" fmla="*/ 72 w 90"/>
                <a:gd name="T3" fmla="*/ 72 h 96"/>
                <a:gd name="T4" fmla="*/ 84 w 90"/>
                <a:gd name="T5" fmla="*/ 48 h 96"/>
                <a:gd name="T6" fmla="*/ 90 w 90"/>
                <a:gd name="T7" fmla="*/ 36 h 96"/>
                <a:gd name="T8" fmla="*/ 84 w 90"/>
                <a:gd name="T9" fmla="*/ 24 h 96"/>
                <a:gd name="T10" fmla="*/ 66 w 90"/>
                <a:gd name="T11" fmla="*/ 6 h 96"/>
                <a:gd name="T12" fmla="*/ 42 w 90"/>
                <a:gd name="T13" fmla="*/ 0 h 96"/>
                <a:gd name="T14" fmla="*/ 24 w 90"/>
                <a:gd name="T15" fmla="*/ 0 h 96"/>
                <a:gd name="T16" fmla="*/ 12 w 90"/>
                <a:gd name="T17" fmla="*/ 12 h 96"/>
                <a:gd name="T18" fmla="*/ 6 w 90"/>
                <a:gd name="T19" fmla="*/ 24 h 96"/>
                <a:gd name="T20" fmla="*/ 0 w 90"/>
                <a:gd name="T21" fmla="*/ 36 h 96"/>
                <a:gd name="T22" fmla="*/ 12 w 90"/>
                <a:gd name="T23" fmla="*/ 66 h 96"/>
                <a:gd name="T24" fmla="*/ 30 w 90"/>
                <a:gd name="T25" fmla="*/ 84 h 96"/>
                <a:gd name="T26" fmla="*/ 48 w 90"/>
                <a:gd name="T27" fmla="*/ 96 h 96"/>
                <a:gd name="T28" fmla="*/ 48 w 90"/>
                <a:gd name="T29" fmla="*/ 96 h 96"/>
                <a:gd name="T30" fmla="*/ 48 w 90"/>
                <a:gd name="T31" fmla="*/ 12 h 96"/>
                <a:gd name="T32" fmla="*/ 66 w 90"/>
                <a:gd name="T33" fmla="*/ 18 h 96"/>
                <a:gd name="T34" fmla="*/ 72 w 90"/>
                <a:gd name="T35" fmla="*/ 24 h 96"/>
                <a:gd name="T36" fmla="*/ 72 w 90"/>
                <a:gd name="T37" fmla="*/ 36 h 96"/>
                <a:gd name="T38" fmla="*/ 72 w 90"/>
                <a:gd name="T39" fmla="*/ 48 h 96"/>
                <a:gd name="T40" fmla="*/ 54 w 90"/>
                <a:gd name="T41" fmla="*/ 66 h 96"/>
                <a:gd name="T42" fmla="*/ 48 w 90"/>
                <a:gd name="T43" fmla="*/ 78 h 96"/>
                <a:gd name="T44" fmla="*/ 30 w 90"/>
                <a:gd name="T45" fmla="*/ 66 h 96"/>
                <a:gd name="T46" fmla="*/ 24 w 90"/>
                <a:gd name="T47" fmla="*/ 48 h 96"/>
                <a:gd name="T48" fmla="*/ 18 w 90"/>
                <a:gd name="T49" fmla="*/ 30 h 96"/>
                <a:gd name="T50" fmla="*/ 30 w 90"/>
                <a:gd name="T51" fmla="*/ 12 h 96"/>
                <a:gd name="T52" fmla="*/ 48 w 90"/>
                <a:gd name="T53" fmla="*/ 12 h 96"/>
                <a:gd name="T54" fmla="*/ 48 w 90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4" name="Freeform 18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>
                <a:gd name="T0" fmla="*/ 0 w 90"/>
                <a:gd name="T1" fmla="*/ 90 h 108"/>
                <a:gd name="T2" fmla="*/ 12 w 90"/>
                <a:gd name="T3" fmla="*/ 102 h 108"/>
                <a:gd name="T4" fmla="*/ 24 w 90"/>
                <a:gd name="T5" fmla="*/ 108 h 108"/>
                <a:gd name="T6" fmla="*/ 54 w 90"/>
                <a:gd name="T7" fmla="*/ 108 h 108"/>
                <a:gd name="T8" fmla="*/ 78 w 90"/>
                <a:gd name="T9" fmla="*/ 96 h 108"/>
                <a:gd name="T10" fmla="*/ 90 w 90"/>
                <a:gd name="T11" fmla="*/ 72 h 108"/>
                <a:gd name="T12" fmla="*/ 84 w 90"/>
                <a:gd name="T13" fmla="*/ 42 h 108"/>
                <a:gd name="T14" fmla="*/ 66 w 90"/>
                <a:gd name="T15" fmla="*/ 24 h 108"/>
                <a:gd name="T16" fmla="*/ 54 w 90"/>
                <a:gd name="T17" fmla="*/ 12 h 108"/>
                <a:gd name="T18" fmla="*/ 48 w 90"/>
                <a:gd name="T19" fmla="*/ 6 h 108"/>
                <a:gd name="T20" fmla="*/ 48 w 90"/>
                <a:gd name="T21" fmla="*/ 6 h 108"/>
                <a:gd name="T22" fmla="*/ 48 w 90"/>
                <a:gd name="T23" fmla="*/ 0 h 108"/>
                <a:gd name="T24" fmla="*/ 24 w 90"/>
                <a:gd name="T25" fmla="*/ 24 h 108"/>
                <a:gd name="T26" fmla="*/ 6 w 90"/>
                <a:gd name="T27" fmla="*/ 48 h 108"/>
                <a:gd name="T28" fmla="*/ 0 w 90"/>
                <a:gd name="T29" fmla="*/ 66 h 108"/>
                <a:gd name="T30" fmla="*/ 0 w 90"/>
                <a:gd name="T31" fmla="*/ 90 h 108"/>
                <a:gd name="T32" fmla="*/ 0 w 90"/>
                <a:gd name="T33" fmla="*/ 90 h 108"/>
                <a:gd name="T34" fmla="*/ 12 w 90"/>
                <a:gd name="T35" fmla="*/ 66 h 108"/>
                <a:gd name="T36" fmla="*/ 18 w 90"/>
                <a:gd name="T37" fmla="*/ 48 h 108"/>
                <a:gd name="T38" fmla="*/ 30 w 90"/>
                <a:gd name="T39" fmla="*/ 36 h 108"/>
                <a:gd name="T40" fmla="*/ 42 w 90"/>
                <a:gd name="T41" fmla="*/ 24 h 108"/>
                <a:gd name="T42" fmla="*/ 48 w 90"/>
                <a:gd name="T43" fmla="*/ 18 h 108"/>
                <a:gd name="T44" fmla="*/ 66 w 90"/>
                <a:gd name="T45" fmla="*/ 30 h 108"/>
                <a:gd name="T46" fmla="*/ 72 w 90"/>
                <a:gd name="T47" fmla="*/ 48 h 108"/>
                <a:gd name="T48" fmla="*/ 78 w 90"/>
                <a:gd name="T49" fmla="*/ 72 h 108"/>
                <a:gd name="T50" fmla="*/ 78 w 90"/>
                <a:gd name="T51" fmla="*/ 84 h 108"/>
                <a:gd name="T52" fmla="*/ 66 w 90"/>
                <a:gd name="T53" fmla="*/ 96 h 108"/>
                <a:gd name="T54" fmla="*/ 42 w 90"/>
                <a:gd name="T55" fmla="*/ 102 h 108"/>
                <a:gd name="T56" fmla="*/ 30 w 90"/>
                <a:gd name="T57" fmla="*/ 96 h 108"/>
                <a:gd name="T58" fmla="*/ 18 w 90"/>
                <a:gd name="T59" fmla="*/ 90 h 108"/>
                <a:gd name="T60" fmla="*/ 12 w 90"/>
                <a:gd name="T61" fmla="*/ 78 h 108"/>
                <a:gd name="T62" fmla="*/ 12 w 90"/>
                <a:gd name="T63" fmla="*/ 66 h 108"/>
                <a:gd name="T64" fmla="*/ 12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5" name="Freeform 19"/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>
                <a:gd name="T0" fmla="*/ 102 w 102"/>
                <a:gd name="T1" fmla="*/ 0 h 156"/>
                <a:gd name="T2" fmla="*/ 0 w 102"/>
                <a:gd name="T3" fmla="*/ 6 h 156"/>
                <a:gd name="T4" fmla="*/ 30 w 102"/>
                <a:gd name="T5" fmla="*/ 72 h 156"/>
                <a:gd name="T6" fmla="*/ 30 w 102"/>
                <a:gd name="T7" fmla="*/ 156 h 156"/>
                <a:gd name="T8" fmla="*/ 72 w 102"/>
                <a:gd name="T9" fmla="*/ 156 h 156"/>
                <a:gd name="T10" fmla="*/ 72 w 102"/>
                <a:gd name="T11" fmla="*/ 66 h 156"/>
                <a:gd name="T12" fmla="*/ 102 w 102"/>
                <a:gd name="T13" fmla="*/ 0 h 156"/>
                <a:gd name="T14" fmla="*/ 102 w 102"/>
                <a:gd name="T1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6" name="Freeform 20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>
                <a:gd name="T0" fmla="*/ 42 w 84"/>
                <a:gd name="T1" fmla="*/ 96 h 96"/>
                <a:gd name="T2" fmla="*/ 66 w 84"/>
                <a:gd name="T3" fmla="*/ 78 h 96"/>
                <a:gd name="T4" fmla="*/ 84 w 84"/>
                <a:gd name="T5" fmla="*/ 54 h 96"/>
                <a:gd name="T6" fmla="*/ 84 w 84"/>
                <a:gd name="T7" fmla="*/ 30 h 96"/>
                <a:gd name="T8" fmla="*/ 66 w 84"/>
                <a:gd name="T9" fmla="*/ 6 h 96"/>
                <a:gd name="T10" fmla="*/ 42 w 84"/>
                <a:gd name="T11" fmla="*/ 0 h 96"/>
                <a:gd name="T12" fmla="*/ 24 w 84"/>
                <a:gd name="T13" fmla="*/ 6 h 96"/>
                <a:gd name="T14" fmla="*/ 12 w 84"/>
                <a:gd name="T15" fmla="*/ 18 h 96"/>
                <a:gd name="T16" fmla="*/ 6 w 84"/>
                <a:gd name="T17" fmla="*/ 30 h 96"/>
                <a:gd name="T18" fmla="*/ 0 w 84"/>
                <a:gd name="T19" fmla="*/ 42 h 96"/>
                <a:gd name="T20" fmla="*/ 12 w 84"/>
                <a:gd name="T21" fmla="*/ 66 h 96"/>
                <a:gd name="T22" fmla="*/ 30 w 84"/>
                <a:gd name="T23" fmla="*/ 84 h 96"/>
                <a:gd name="T24" fmla="*/ 42 w 84"/>
                <a:gd name="T25" fmla="*/ 96 h 96"/>
                <a:gd name="T26" fmla="*/ 42 w 84"/>
                <a:gd name="T27" fmla="*/ 96 h 96"/>
                <a:gd name="T28" fmla="*/ 48 w 84"/>
                <a:gd name="T29" fmla="*/ 12 h 96"/>
                <a:gd name="T30" fmla="*/ 66 w 84"/>
                <a:gd name="T31" fmla="*/ 18 h 96"/>
                <a:gd name="T32" fmla="*/ 72 w 84"/>
                <a:gd name="T33" fmla="*/ 30 h 96"/>
                <a:gd name="T34" fmla="*/ 72 w 84"/>
                <a:gd name="T35" fmla="*/ 42 h 96"/>
                <a:gd name="T36" fmla="*/ 66 w 84"/>
                <a:gd name="T37" fmla="*/ 54 h 96"/>
                <a:gd name="T38" fmla="*/ 54 w 84"/>
                <a:gd name="T39" fmla="*/ 72 h 96"/>
                <a:gd name="T40" fmla="*/ 42 w 84"/>
                <a:gd name="T41" fmla="*/ 84 h 96"/>
                <a:gd name="T42" fmla="*/ 42 w 84"/>
                <a:gd name="T43" fmla="*/ 84 h 96"/>
                <a:gd name="T44" fmla="*/ 30 w 84"/>
                <a:gd name="T45" fmla="*/ 72 h 96"/>
                <a:gd name="T46" fmla="*/ 18 w 84"/>
                <a:gd name="T47" fmla="*/ 54 h 96"/>
                <a:gd name="T48" fmla="*/ 18 w 84"/>
                <a:gd name="T49" fmla="*/ 30 h 96"/>
                <a:gd name="T50" fmla="*/ 30 w 84"/>
                <a:gd name="T51" fmla="*/ 18 h 96"/>
                <a:gd name="T52" fmla="*/ 48 w 84"/>
                <a:gd name="T53" fmla="*/ 12 h 96"/>
                <a:gd name="T54" fmla="*/ 48 w 84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7" name="Freeform 21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>
                <a:gd name="T0" fmla="*/ 6 w 90"/>
                <a:gd name="T1" fmla="*/ 90 h 108"/>
                <a:gd name="T2" fmla="*/ 18 w 90"/>
                <a:gd name="T3" fmla="*/ 102 h 108"/>
                <a:gd name="T4" fmla="*/ 30 w 90"/>
                <a:gd name="T5" fmla="*/ 108 h 108"/>
                <a:gd name="T6" fmla="*/ 60 w 90"/>
                <a:gd name="T7" fmla="*/ 108 h 108"/>
                <a:gd name="T8" fmla="*/ 84 w 90"/>
                <a:gd name="T9" fmla="*/ 96 h 108"/>
                <a:gd name="T10" fmla="*/ 90 w 90"/>
                <a:gd name="T11" fmla="*/ 84 h 108"/>
                <a:gd name="T12" fmla="*/ 90 w 90"/>
                <a:gd name="T13" fmla="*/ 66 h 108"/>
                <a:gd name="T14" fmla="*/ 84 w 90"/>
                <a:gd name="T15" fmla="*/ 36 h 108"/>
                <a:gd name="T16" fmla="*/ 72 w 90"/>
                <a:gd name="T17" fmla="*/ 18 h 108"/>
                <a:gd name="T18" fmla="*/ 60 w 90"/>
                <a:gd name="T19" fmla="*/ 6 h 108"/>
                <a:gd name="T20" fmla="*/ 54 w 90"/>
                <a:gd name="T21" fmla="*/ 0 h 108"/>
                <a:gd name="T22" fmla="*/ 54 w 90"/>
                <a:gd name="T23" fmla="*/ 0 h 108"/>
                <a:gd name="T24" fmla="*/ 48 w 90"/>
                <a:gd name="T25" fmla="*/ 0 h 108"/>
                <a:gd name="T26" fmla="*/ 24 w 90"/>
                <a:gd name="T27" fmla="*/ 24 h 108"/>
                <a:gd name="T28" fmla="*/ 12 w 90"/>
                <a:gd name="T29" fmla="*/ 48 h 108"/>
                <a:gd name="T30" fmla="*/ 0 w 90"/>
                <a:gd name="T31" fmla="*/ 66 h 108"/>
                <a:gd name="T32" fmla="*/ 6 w 90"/>
                <a:gd name="T33" fmla="*/ 90 h 108"/>
                <a:gd name="T34" fmla="*/ 6 w 90"/>
                <a:gd name="T35" fmla="*/ 90 h 108"/>
                <a:gd name="T36" fmla="*/ 18 w 90"/>
                <a:gd name="T37" fmla="*/ 66 h 108"/>
                <a:gd name="T38" fmla="*/ 24 w 90"/>
                <a:gd name="T39" fmla="*/ 48 h 108"/>
                <a:gd name="T40" fmla="*/ 36 w 90"/>
                <a:gd name="T41" fmla="*/ 30 h 108"/>
                <a:gd name="T42" fmla="*/ 42 w 90"/>
                <a:gd name="T43" fmla="*/ 18 h 108"/>
                <a:gd name="T44" fmla="*/ 48 w 90"/>
                <a:gd name="T45" fmla="*/ 12 h 108"/>
                <a:gd name="T46" fmla="*/ 78 w 90"/>
                <a:gd name="T47" fmla="*/ 42 h 108"/>
                <a:gd name="T48" fmla="*/ 84 w 90"/>
                <a:gd name="T49" fmla="*/ 66 h 108"/>
                <a:gd name="T50" fmla="*/ 66 w 90"/>
                <a:gd name="T51" fmla="*/ 90 h 108"/>
                <a:gd name="T52" fmla="*/ 54 w 90"/>
                <a:gd name="T53" fmla="*/ 96 h 108"/>
                <a:gd name="T54" fmla="*/ 42 w 90"/>
                <a:gd name="T55" fmla="*/ 96 h 108"/>
                <a:gd name="T56" fmla="*/ 30 w 90"/>
                <a:gd name="T57" fmla="*/ 96 h 108"/>
                <a:gd name="T58" fmla="*/ 24 w 90"/>
                <a:gd name="T59" fmla="*/ 84 h 108"/>
                <a:gd name="T60" fmla="*/ 18 w 90"/>
                <a:gd name="T61" fmla="*/ 78 h 108"/>
                <a:gd name="T62" fmla="*/ 18 w 90"/>
                <a:gd name="T63" fmla="*/ 66 h 108"/>
                <a:gd name="T64" fmla="*/ 18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8" name="Freeform 22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>
                <a:gd name="T0" fmla="*/ 30 w 66"/>
                <a:gd name="T1" fmla="*/ 96 h 96"/>
                <a:gd name="T2" fmla="*/ 54 w 66"/>
                <a:gd name="T3" fmla="*/ 72 h 96"/>
                <a:gd name="T4" fmla="*/ 66 w 66"/>
                <a:gd name="T5" fmla="*/ 48 h 96"/>
                <a:gd name="T6" fmla="*/ 66 w 66"/>
                <a:gd name="T7" fmla="*/ 24 h 96"/>
                <a:gd name="T8" fmla="*/ 54 w 66"/>
                <a:gd name="T9" fmla="*/ 6 h 96"/>
                <a:gd name="T10" fmla="*/ 30 w 66"/>
                <a:gd name="T11" fmla="*/ 0 h 96"/>
                <a:gd name="T12" fmla="*/ 18 w 66"/>
                <a:gd name="T13" fmla="*/ 0 h 96"/>
                <a:gd name="T14" fmla="*/ 6 w 66"/>
                <a:gd name="T15" fmla="*/ 12 h 96"/>
                <a:gd name="T16" fmla="*/ 0 w 66"/>
                <a:gd name="T17" fmla="*/ 36 h 96"/>
                <a:gd name="T18" fmla="*/ 6 w 66"/>
                <a:gd name="T19" fmla="*/ 60 h 96"/>
                <a:gd name="T20" fmla="*/ 18 w 66"/>
                <a:gd name="T21" fmla="*/ 84 h 96"/>
                <a:gd name="T22" fmla="*/ 30 w 66"/>
                <a:gd name="T23" fmla="*/ 96 h 96"/>
                <a:gd name="T24" fmla="*/ 30 w 66"/>
                <a:gd name="T25" fmla="*/ 96 h 96"/>
                <a:gd name="T26" fmla="*/ 30 w 66"/>
                <a:gd name="T27" fmla="*/ 12 h 96"/>
                <a:gd name="T28" fmla="*/ 48 w 66"/>
                <a:gd name="T29" fmla="*/ 18 h 96"/>
                <a:gd name="T30" fmla="*/ 54 w 66"/>
                <a:gd name="T31" fmla="*/ 24 h 96"/>
                <a:gd name="T32" fmla="*/ 54 w 66"/>
                <a:gd name="T33" fmla="*/ 36 h 96"/>
                <a:gd name="T34" fmla="*/ 48 w 66"/>
                <a:gd name="T35" fmla="*/ 48 h 96"/>
                <a:gd name="T36" fmla="*/ 36 w 66"/>
                <a:gd name="T37" fmla="*/ 66 h 96"/>
                <a:gd name="T38" fmla="*/ 30 w 66"/>
                <a:gd name="T39" fmla="*/ 78 h 96"/>
                <a:gd name="T40" fmla="*/ 18 w 66"/>
                <a:gd name="T41" fmla="*/ 66 h 96"/>
                <a:gd name="T42" fmla="*/ 12 w 66"/>
                <a:gd name="T43" fmla="*/ 48 h 96"/>
                <a:gd name="T44" fmla="*/ 6 w 66"/>
                <a:gd name="T45" fmla="*/ 30 h 96"/>
                <a:gd name="T46" fmla="*/ 18 w 66"/>
                <a:gd name="T47" fmla="*/ 12 h 96"/>
                <a:gd name="T48" fmla="*/ 30 w 66"/>
                <a:gd name="T49" fmla="*/ 12 h 96"/>
                <a:gd name="T50" fmla="*/ 30 w 66"/>
                <a:gd name="T51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9" name="Freeform 23"/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>
                <a:gd name="T0" fmla="*/ 2577 w 2594"/>
                <a:gd name="T1" fmla="*/ 0 h 444"/>
                <a:gd name="T2" fmla="*/ 2594 w 2594"/>
                <a:gd name="T3" fmla="*/ 72 h 444"/>
                <a:gd name="T4" fmla="*/ 6 w 2594"/>
                <a:gd name="T5" fmla="*/ 444 h 444"/>
                <a:gd name="T6" fmla="*/ 0 w 2594"/>
                <a:gd name="T7" fmla="*/ 396 h 444"/>
                <a:gd name="T8" fmla="*/ 1225 w 2594"/>
                <a:gd name="T9" fmla="*/ 96 h 444"/>
                <a:gd name="T10" fmla="*/ 1351 w 2594"/>
                <a:gd name="T11" fmla="*/ 78 h 444"/>
                <a:gd name="T12" fmla="*/ 2577 w 2594"/>
                <a:gd name="T13" fmla="*/ 0 h 444"/>
                <a:gd name="T14" fmla="*/ 2577 w 2594"/>
                <a:gd name="T15" fmla="*/ 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0" name="Freeform 24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>
                <a:gd name="T0" fmla="*/ 36 w 84"/>
                <a:gd name="T1" fmla="*/ 95 h 95"/>
                <a:gd name="T2" fmla="*/ 60 w 84"/>
                <a:gd name="T3" fmla="*/ 77 h 95"/>
                <a:gd name="T4" fmla="*/ 78 w 84"/>
                <a:gd name="T5" fmla="*/ 53 h 95"/>
                <a:gd name="T6" fmla="*/ 84 w 84"/>
                <a:gd name="T7" fmla="*/ 42 h 95"/>
                <a:gd name="T8" fmla="*/ 84 w 84"/>
                <a:gd name="T9" fmla="*/ 30 h 95"/>
                <a:gd name="T10" fmla="*/ 72 w 84"/>
                <a:gd name="T11" fmla="*/ 6 h 95"/>
                <a:gd name="T12" fmla="*/ 42 w 84"/>
                <a:gd name="T13" fmla="*/ 0 h 95"/>
                <a:gd name="T14" fmla="*/ 30 w 84"/>
                <a:gd name="T15" fmla="*/ 0 h 95"/>
                <a:gd name="T16" fmla="*/ 12 w 84"/>
                <a:gd name="T17" fmla="*/ 12 h 95"/>
                <a:gd name="T18" fmla="*/ 0 w 84"/>
                <a:gd name="T19" fmla="*/ 24 h 95"/>
                <a:gd name="T20" fmla="*/ 0 w 84"/>
                <a:gd name="T21" fmla="*/ 36 h 95"/>
                <a:gd name="T22" fmla="*/ 6 w 84"/>
                <a:gd name="T23" fmla="*/ 59 h 95"/>
                <a:gd name="T24" fmla="*/ 24 w 84"/>
                <a:gd name="T25" fmla="*/ 83 h 95"/>
                <a:gd name="T26" fmla="*/ 36 w 84"/>
                <a:gd name="T27" fmla="*/ 95 h 95"/>
                <a:gd name="T28" fmla="*/ 36 w 84"/>
                <a:gd name="T29" fmla="*/ 95 h 95"/>
                <a:gd name="T30" fmla="*/ 48 w 84"/>
                <a:gd name="T31" fmla="*/ 12 h 95"/>
                <a:gd name="T32" fmla="*/ 66 w 84"/>
                <a:gd name="T33" fmla="*/ 18 h 95"/>
                <a:gd name="T34" fmla="*/ 72 w 84"/>
                <a:gd name="T35" fmla="*/ 30 h 95"/>
                <a:gd name="T36" fmla="*/ 72 w 84"/>
                <a:gd name="T37" fmla="*/ 42 h 95"/>
                <a:gd name="T38" fmla="*/ 66 w 84"/>
                <a:gd name="T39" fmla="*/ 53 h 95"/>
                <a:gd name="T40" fmla="*/ 48 w 84"/>
                <a:gd name="T41" fmla="*/ 71 h 95"/>
                <a:gd name="T42" fmla="*/ 42 w 84"/>
                <a:gd name="T43" fmla="*/ 77 h 95"/>
                <a:gd name="T44" fmla="*/ 36 w 84"/>
                <a:gd name="T45" fmla="*/ 77 h 95"/>
                <a:gd name="T46" fmla="*/ 24 w 84"/>
                <a:gd name="T47" fmla="*/ 65 h 95"/>
                <a:gd name="T48" fmla="*/ 18 w 84"/>
                <a:gd name="T49" fmla="*/ 48 h 95"/>
                <a:gd name="T50" fmla="*/ 18 w 84"/>
                <a:gd name="T51" fmla="*/ 30 h 95"/>
                <a:gd name="T52" fmla="*/ 30 w 84"/>
                <a:gd name="T53" fmla="*/ 12 h 95"/>
                <a:gd name="T54" fmla="*/ 48 w 84"/>
                <a:gd name="T55" fmla="*/ 12 h 95"/>
                <a:gd name="T56" fmla="*/ 48 w 84"/>
                <a:gd name="T57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1" name="Freeform 25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>
                <a:gd name="T0" fmla="*/ 12 w 90"/>
                <a:gd name="T1" fmla="*/ 96 h 108"/>
                <a:gd name="T2" fmla="*/ 24 w 90"/>
                <a:gd name="T3" fmla="*/ 108 h 108"/>
                <a:gd name="T4" fmla="*/ 42 w 90"/>
                <a:gd name="T5" fmla="*/ 108 h 108"/>
                <a:gd name="T6" fmla="*/ 66 w 90"/>
                <a:gd name="T7" fmla="*/ 102 h 108"/>
                <a:gd name="T8" fmla="*/ 84 w 90"/>
                <a:gd name="T9" fmla="*/ 78 h 108"/>
                <a:gd name="T10" fmla="*/ 90 w 90"/>
                <a:gd name="T11" fmla="*/ 66 h 108"/>
                <a:gd name="T12" fmla="*/ 84 w 90"/>
                <a:gd name="T13" fmla="*/ 48 h 108"/>
                <a:gd name="T14" fmla="*/ 66 w 90"/>
                <a:gd name="T15" fmla="*/ 24 h 108"/>
                <a:gd name="T16" fmla="*/ 48 w 90"/>
                <a:gd name="T17" fmla="*/ 12 h 108"/>
                <a:gd name="T18" fmla="*/ 36 w 90"/>
                <a:gd name="T19" fmla="*/ 0 h 108"/>
                <a:gd name="T20" fmla="*/ 30 w 90"/>
                <a:gd name="T21" fmla="*/ 0 h 108"/>
                <a:gd name="T22" fmla="*/ 30 w 90"/>
                <a:gd name="T23" fmla="*/ 0 h 108"/>
                <a:gd name="T24" fmla="*/ 24 w 90"/>
                <a:gd name="T25" fmla="*/ 0 h 108"/>
                <a:gd name="T26" fmla="*/ 12 w 90"/>
                <a:gd name="T27" fmla="*/ 30 h 108"/>
                <a:gd name="T28" fmla="*/ 0 w 90"/>
                <a:gd name="T29" fmla="*/ 54 h 108"/>
                <a:gd name="T30" fmla="*/ 0 w 90"/>
                <a:gd name="T31" fmla="*/ 78 h 108"/>
                <a:gd name="T32" fmla="*/ 12 w 90"/>
                <a:gd name="T33" fmla="*/ 96 h 108"/>
                <a:gd name="T34" fmla="*/ 12 w 90"/>
                <a:gd name="T35" fmla="*/ 96 h 108"/>
                <a:gd name="T36" fmla="*/ 12 w 90"/>
                <a:gd name="T37" fmla="*/ 72 h 108"/>
                <a:gd name="T38" fmla="*/ 18 w 90"/>
                <a:gd name="T39" fmla="*/ 54 h 108"/>
                <a:gd name="T40" fmla="*/ 24 w 90"/>
                <a:gd name="T41" fmla="*/ 36 h 108"/>
                <a:gd name="T42" fmla="*/ 30 w 90"/>
                <a:gd name="T43" fmla="*/ 18 h 108"/>
                <a:gd name="T44" fmla="*/ 30 w 90"/>
                <a:gd name="T45" fmla="*/ 12 h 108"/>
                <a:gd name="T46" fmla="*/ 48 w 90"/>
                <a:gd name="T47" fmla="*/ 24 h 108"/>
                <a:gd name="T48" fmla="*/ 66 w 90"/>
                <a:gd name="T49" fmla="*/ 36 h 108"/>
                <a:gd name="T50" fmla="*/ 78 w 90"/>
                <a:gd name="T51" fmla="*/ 54 h 108"/>
                <a:gd name="T52" fmla="*/ 78 w 90"/>
                <a:gd name="T53" fmla="*/ 72 h 108"/>
                <a:gd name="T54" fmla="*/ 72 w 90"/>
                <a:gd name="T55" fmla="*/ 84 h 108"/>
                <a:gd name="T56" fmla="*/ 48 w 90"/>
                <a:gd name="T57" fmla="*/ 96 h 108"/>
                <a:gd name="T58" fmla="*/ 36 w 90"/>
                <a:gd name="T59" fmla="*/ 96 h 108"/>
                <a:gd name="T60" fmla="*/ 24 w 90"/>
                <a:gd name="T61" fmla="*/ 90 h 108"/>
                <a:gd name="T62" fmla="*/ 18 w 90"/>
                <a:gd name="T63" fmla="*/ 84 h 108"/>
                <a:gd name="T64" fmla="*/ 12 w 90"/>
                <a:gd name="T65" fmla="*/ 72 h 108"/>
                <a:gd name="T66" fmla="*/ 12 w 90"/>
                <a:gd name="T67" fmla="*/ 7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2" name="Freeform 26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>
                <a:gd name="T0" fmla="*/ 71 w 71"/>
                <a:gd name="T1" fmla="*/ 90 h 90"/>
                <a:gd name="T2" fmla="*/ 71 w 71"/>
                <a:gd name="T3" fmla="*/ 60 h 90"/>
                <a:gd name="T4" fmla="*/ 71 w 71"/>
                <a:gd name="T5" fmla="*/ 36 h 90"/>
                <a:gd name="T6" fmla="*/ 60 w 71"/>
                <a:gd name="T7" fmla="*/ 12 h 90"/>
                <a:gd name="T8" fmla="*/ 36 w 71"/>
                <a:gd name="T9" fmla="*/ 0 h 90"/>
                <a:gd name="T10" fmla="*/ 12 w 71"/>
                <a:gd name="T11" fmla="*/ 12 h 90"/>
                <a:gd name="T12" fmla="*/ 0 w 71"/>
                <a:gd name="T13" fmla="*/ 36 h 90"/>
                <a:gd name="T14" fmla="*/ 6 w 71"/>
                <a:gd name="T15" fmla="*/ 60 h 90"/>
                <a:gd name="T16" fmla="*/ 30 w 71"/>
                <a:gd name="T17" fmla="*/ 78 h 90"/>
                <a:gd name="T18" fmla="*/ 54 w 71"/>
                <a:gd name="T19" fmla="*/ 90 h 90"/>
                <a:gd name="T20" fmla="*/ 71 w 71"/>
                <a:gd name="T21" fmla="*/ 90 h 90"/>
                <a:gd name="T22" fmla="*/ 71 w 71"/>
                <a:gd name="T23" fmla="*/ 90 h 90"/>
                <a:gd name="T24" fmla="*/ 24 w 71"/>
                <a:gd name="T25" fmla="*/ 18 h 90"/>
                <a:gd name="T26" fmla="*/ 42 w 71"/>
                <a:gd name="T27" fmla="*/ 18 h 90"/>
                <a:gd name="T28" fmla="*/ 54 w 71"/>
                <a:gd name="T29" fmla="*/ 18 h 90"/>
                <a:gd name="T30" fmla="*/ 60 w 71"/>
                <a:gd name="T31" fmla="*/ 42 h 90"/>
                <a:gd name="T32" fmla="*/ 60 w 71"/>
                <a:gd name="T33" fmla="*/ 66 h 90"/>
                <a:gd name="T34" fmla="*/ 60 w 71"/>
                <a:gd name="T35" fmla="*/ 72 h 90"/>
                <a:gd name="T36" fmla="*/ 60 w 71"/>
                <a:gd name="T37" fmla="*/ 78 h 90"/>
                <a:gd name="T38" fmla="*/ 42 w 71"/>
                <a:gd name="T39" fmla="*/ 72 h 90"/>
                <a:gd name="T40" fmla="*/ 24 w 71"/>
                <a:gd name="T41" fmla="*/ 66 h 90"/>
                <a:gd name="T42" fmla="*/ 12 w 71"/>
                <a:gd name="T43" fmla="*/ 48 h 90"/>
                <a:gd name="T44" fmla="*/ 12 w 71"/>
                <a:gd name="T45" fmla="*/ 30 h 90"/>
                <a:gd name="T46" fmla="*/ 24 w 71"/>
                <a:gd name="T47" fmla="*/ 18 h 90"/>
                <a:gd name="T48" fmla="*/ 24 w 71"/>
                <a:gd name="T49" fmla="*/ 1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3" name="Oval 27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4" name="Oval 28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5" name="Oval 29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6" name="Freeform 30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>
                <a:gd name="T0" fmla="*/ 66 w 90"/>
                <a:gd name="T1" fmla="*/ 96 h 96"/>
                <a:gd name="T2" fmla="*/ 78 w 90"/>
                <a:gd name="T3" fmla="*/ 66 h 96"/>
                <a:gd name="T4" fmla="*/ 90 w 90"/>
                <a:gd name="T5" fmla="*/ 42 h 96"/>
                <a:gd name="T6" fmla="*/ 78 w 90"/>
                <a:gd name="T7" fmla="*/ 18 h 96"/>
                <a:gd name="T8" fmla="*/ 60 w 90"/>
                <a:gd name="T9" fmla="*/ 0 h 96"/>
                <a:gd name="T10" fmla="*/ 30 w 90"/>
                <a:gd name="T11" fmla="*/ 6 h 96"/>
                <a:gd name="T12" fmla="*/ 18 w 90"/>
                <a:gd name="T13" fmla="*/ 18 h 96"/>
                <a:gd name="T14" fmla="*/ 6 w 90"/>
                <a:gd name="T15" fmla="*/ 30 h 96"/>
                <a:gd name="T16" fmla="*/ 0 w 90"/>
                <a:gd name="T17" fmla="*/ 42 h 96"/>
                <a:gd name="T18" fmla="*/ 6 w 90"/>
                <a:gd name="T19" fmla="*/ 60 h 96"/>
                <a:gd name="T20" fmla="*/ 24 w 90"/>
                <a:gd name="T21" fmla="*/ 78 h 96"/>
                <a:gd name="T22" fmla="*/ 48 w 90"/>
                <a:gd name="T23" fmla="*/ 90 h 96"/>
                <a:gd name="T24" fmla="*/ 66 w 90"/>
                <a:gd name="T25" fmla="*/ 96 h 96"/>
                <a:gd name="T26" fmla="*/ 66 w 90"/>
                <a:gd name="T27" fmla="*/ 96 h 96"/>
                <a:gd name="T28" fmla="*/ 42 w 90"/>
                <a:gd name="T29" fmla="*/ 18 h 96"/>
                <a:gd name="T30" fmla="*/ 60 w 90"/>
                <a:gd name="T31" fmla="*/ 18 h 96"/>
                <a:gd name="T32" fmla="*/ 72 w 90"/>
                <a:gd name="T33" fmla="*/ 24 h 96"/>
                <a:gd name="T34" fmla="*/ 72 w 90"/>
                <a:gd name="T35" fmla="*/ 36 h 96"/>
                <a:gd name="T36" fmla="*/ 72 w 90"/>
                <a:gd name="T37" fmla="*/ 48 h 96"/>
                <a:gd name="T38" fmla="*/ 66 w 90"/>
                <a:gd name="T39" fmla="*/ 72 h 96"/>
                <a:gd name="T40" fmla="*/ 60 w 90"/>
                <a:gd name="T41" fmla="*/ 78 h 96"/>
                <a:gd name="T42" fmla="*/ 60 w 90"/>
                <a:gd name="T43" fmla="*/ 84 h 96"/>
                <a:gd name="T44" fmla="*/ 42 w 90"/>
                <a:gd name="T45" fmla="*/ 72 h 96"/>
                <a:gd name="T46" fmla="*/ 30 w 90"/>
                <a:gd name="T47" fmla="*/ 66 h 96"/>
                <a:gd name="T48" fmla="*/ 18 w 90"/>
                <a:gd name="T49" fmla="*/ 42 h 96"/>
                <a:gd name="T50" fmla="*/ 24 w 90"/>
                <a:gd name="T51" fmla="*/ 30 h 96"/>
                <a:gd name="T52" fmla="*/ 42 w 90"/>
                <a:gd name="T53" fmla="*/ 18 h 96"/>
                <a:gd name="T54" fmla="*/ 42 w 90"/>
                <a:gd name="T55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7" name="Freeform 31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>
                <a:gd name="T0" fmla="*/ 0 w 72"/>
                <a:gd name="T1" fmla="*/ 90 h 108"/>
                <a:gd name="T2" fmla="*/ 12 w 72"/>
                <a:gd name="T3" fmla="*/ 102 h 108"/>
                <a:gd name="T4" fmla="*/ 24 w 72"/>
                <a:gd name="T5" fmla="*/ 108 h 108"/>
                <a:gd name="T6" fmla="*/ 48 w 72"/>
                <a:gd name="T7" fmla="*/ 108 h 108"/>
                <a:gd name="T8" fmla="*/ 66 w 72"/>
                <a:gd name="T9" fmla="*/ 96 h 108"/>
                <a:gd name="T10" fmla="*/ 72 w 72"/>
                <a:gd name="T11" fmla="*/ 66 h 108"/>
                <a:gd name="T12" fmla="*/ 66 w 72"/>
                <a:gd name="T13" fmla="*/ 42 h 108"/>
                <a:gd name="T14" fmla="*/ 60 w 72"/>
                <a:gd name="T15" fmla="*/ 18 h 108"/>
                <a:gd name="T16" fmla="*/ 48 w 72"/>
                <a:gd name="T17" fmla="*/ 6 h 108"/>
                <a:gd name="T18" fmla="*/ 42 w 72"/>
                <a:gd name="T19" fmla="*/ 0 h 108"/>
                <a:gd name="T20" fmla="*/ 42 w 72"/>
                <a:gd name="T21" fmla="*/ 0 h 108"/>
                <a:gd name="T22" fmla="*/ 36 w 72"/>
                <a:gd name="T23" fmla="*/ 0 h 108"/>
                <a:gd name="T24" fmla="*/ 18 w 72"/>
                <a:gd name="T25" fmla="*/ 24 h 108"/>
                <a:gd name="T26" fmla="*/ 6 w 72"/>
                <a:gd name="T27" fmla="*/ 48 h 108"/>
                <a:gd name="T28" fmla="*/ 0 w 72"/>
                <a:gd name="T29" fmla="*/ 66 h 108"/>
                <a:gd name="T30" fmla="*/ 0 w 72"/>
                <a:gd name="T31" fmla="*/ 90 h 108"/>
                <a:gd name="T32" fmla="*/ 0 w 72"/>
                <a:gd name="T33" fmla="*/ 90 h 108"/>
                <a:gd name="T34" fmla="*/ 12 w 72"/>
                <a:gd name="T35" fmla="*/ 66 h 108"/>
                <a:gd name="T36" fmla="*/ 18 w 72"/>
                <a:gd name="T37" fmla="*/ 48 h 108"/>
                <a:gd name="T38" fmla="*/ 24 w 72"/>
                <a:gd name="T39" fmla="*/ 36 h 108"/>
                <a:gd name="T40" fmla="*/ 30 w 72"/>
                <a:gd name="T41" fmla="*/ 24 h 108"/>
                <a:gd name="T42" fmla="*/ 36 w 72"/>
                <a:gd name="T43" fmla="*/ 18 h 108"/>
                <a:gd name="T44" fmla="*/ 54 w 72"/>
                <a:gd name="T45" fmla="*/ 30 h 108"/>
                <a:gd name="T46" fmla="*/ 60 w 72"/>
                <a:gd name="T47" fmla="*/ 48 h 108"/>
                <a:gd name="T48" fmla="*/ 66 w 72"/>
                <a:gd name="T49" fmla="*/ 72 h 108"/>
                <a:gd name="T50" fmla="*/ 66 w 72"/>
                <a:gd name="T51" fmla="*/ 84 h 108"/>
                <a:gd name="T52" fmla="*/ 54 w 72"/>
                <a:gd name="T53" fmla="*/ 96 h 108"/>
                <a:gd name="T54" fmla="*/ 30 w 72"/>
                <a:gd name="T55" fmla="*/ 102 h 108"/>
                <a:gd name="T56" fmla="*/ 24 w 72"/>
                <a:gd name="T57" fmla="*/ 96 h 108"/>
                <a:gd name="T58" fmla="*/ 12 w 72"/>
                <a:gd name="T59" fmla="*/ 90 h 108"/>
                <a:gd name="T60" fmla="*/ 12 w 72"/>
                <a:gd name="T61" fmla="*/ 78 h 108"/>
                <a:gd name="T62" fmla="*/ 12 w 72"/>
                <a:gd name="T63" fmla="*/ 66 h 108"/>
                <a:gd name="T64" fmla="*/ 12 w 72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8" name="Rectangle 32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9" name="Rectangle 33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90" name="AutoShape 34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91" name="Freeform 35"/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>
                <a:gd name="T0" fmla="*/ 252 w 252"/>
                <a:gd name="T1" fmla="*/ 1576 h 1576"/>
                <a:gd name="T2" fmla="*/ 12 w 252"/>
                <a:gd name="T3" fmla="*/ 84 h 1576"/>
                <a:gd name="T4" fmla="*/ 12 w 252"/>
                <a:gd name="T5" fmla="*/ 60 h 1576"/>
                <a:gd name="T6" fmla="*/ 0 w 252"/>
                <a:gd name="T7" fmla="*/ 12 h 1576"/>
                <a:gd name="T8" fmla="*/ 72 w 252"/>
                <a:gd name="T9" fmla="*/ 0 h 1576"/>
                <a:gd name="T10" fmla="*/ 72 w 252"/>
                <a:gd name="T11" fmla="*/ 0 h 1576"/>
                <a:gd name="T12" fmla="*/ 78 w 252"/>
                <a:gd name="T13" fmla="*/ 48 h 1576"/>
                <a:gd name="T14" fmla="*/ 88 w 252"/>
                <a:gd name="T15" fmla="*/ 66 h 1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92" name="Freeform 36"/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>
                <a:gd name="T0" fmla="*/ 161 w 316"/>
                <a:gd name="T1" fmla="*/ 0 h 138"/>
                <a:gd name="T2" fmla="*/ 227 w 316"/>
                <a:gd name="T3" fmla="*/ 6 h 138"/>
                <a:gd name="T4" fmla="*/ 275 w 316"/>
                <a:gd name="T5" fmla="*/ 36 h 138"/>
                <a:gd name="T6" fmla="*/ 304 w 316"/>
                <a:gd name="T7" fmla="*/ 78 h 138"/>
                <a:gd name="T8" fmla="*/ 316 w 316"/>
                <a:gd name="T9" fmla="*/ 138 h 138"/>
                <a:gd name="T10" fmla="*/ 0 w 316"/>
                <a:gd name="T11" fmla="*/ 138 h 138"/>
                <a:gd name="T12" fmla="*/ 11 w 316"/>
                <a:gd name="T13" fmla="*/ 78 h 138"/>
                <a:gd name="T14" fmla="*/ 47 w 316"/>
                <a:gd name="T15" fmla="*/ 36 h 138"/>
                <a:gd name="T16" fmla="*/ 95 w 316"/>
                <a:gd name="T17" fmla="*/ 6 h 138"/>
                <a:gd name="T18" fmla="*/ 161 w 316"/>
                <a:gd name="T19" fmla="*/ 0 h 138"/>
                <a:gd name="T20" fmla="*/ 161 w 316"/>
                <a:gd name="T21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</p:grpSp>
      <p:sp>
        <p:nvSpPr>
          <p:cNvPr id="45093" name="Rectangle 37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5094" name="Rectangle 3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5095" name="Rectangle 3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45096" name="Rectangle 40"/>
          <p:cNvSpPr>
            <a:spLocks noGrp="1" noChangeArrowheads="1"/>
          </p:cNvSpPr>
          <p:nvPr>
            <p:ph type="ctrTitle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45097" name="Rectangle 41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9D8C7686-24CC-4ED8-BDE7-5E575FAB77E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89201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58026A-EA4C-4F36-85FF-592EED902FA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53865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78DEC4-2D83-4A18-82B4-B163A6D57BB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77211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F5D372-D8F3-4408-B50F-B2E215ECD78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62047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59F319-8359-4BF9-A630-1DA156313A7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5125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49FB45-28B7-4D2D-A271-BDC2CEE990F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73740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F08223-B3B8-41CF-B6E5-2D09CC9254A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60776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A40C11-44F2-413B-BD0E-D0A491198CE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41508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5A096D-52C8-4801-9298-59B05FBD856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242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F08223-B3B8-41CF-B6E5-2D09CC9254A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16040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F2BD02-A69B-4DF4-99DF-899CC247C49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9024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0B80F2-A2FE-4A17-B4F3-E795D57A69B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27269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7856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B9C1074D-B336-4362-9BE2-D22ED9FE2C4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62863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8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45059" name="Rectangle 3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0" name="Oval 4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1" name="Rectangle 5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2" name="Freeform 6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>
                <a:gd name="T0" fmla="*/ 18 w 66"/>
                <a:gd name="T1" fmla="*/ 96 h 96"/>
                <a:gd name="T2" fmla="*/ 42 w 66"/>
                <a:gd name="T3" fmla="*/ 78 h 96"/>
                <a:gd name="T4" fmla="*/ 60 w 66"/>
                <a:gd name="T5" fmla="*/ 60 h 96"/>
                <a:gd name="T6" fmla="*/ 66 w 66"/>
                <a:gd name="T7" fmla="*/ 36 h 96"/>
                <a:gd name="T8" fmla="*/ 60 w 66"/>
                <a:gd name="T9" fmla="*/ 12 h 96"/>
                <a:gd name="T10" fmla="*/ 36 w 66"/>
                <a:gd name="T11" fmla="*/ 0 h 96"/>
                <a:gd name="T12" fmla="*/ 24 w 66"/>
                <a:gd name="T13" fmla="*/ 6 h 96"/>
                <a:gd name="T14" fmla="*/ 12 w 66"/>
                <a:gd name="T15" fmla="*/ 12 h 96"/>
                <a:gd name="T16" fmla="*/ 0 w 66"/>
                <a:gd name="T17" fmla="*/ 36 h 96"/>
                <a:gd name="T18" fmla="*/ 0 w 66"/>
                <a:gd name="T19" fmla="*/ 60 h 96"/>
                <a:gd name="T20" fmla="*/ 12 w 66"/>
                <a:gd name="T21" fmla="*/ 84 h 96"/>
                <a:gd name="T22" fmla="*/ 18 w 66"/>
                <a:gd name="T23" fmla="*/ 96 h 96"/>
                <a:gd name="T24" fmla="*/ 18 w 66"/>
                <a:gd name="T25" fmla="*/ 96 h 96"/>
                <a:gd name="T26" fmla="*/ 42 w 66"/>
                <a:gd name="T27" fmla="*/ 18 h 96"/>
                <a:gd name="T28" fmla="*/ 54 w 66"/>
                <a:gd name="T29" fmla="*/ 24 h 96"/>
                <a:gd name="T30" fmla="*/ 60 w 66"/>
                <a:gd name="T31" fmla="*/ 36 h 96"/>
                <a:gd name="T32" fmla="*/ 60 w 66"/>
                <a:gd name="T33" fmla="*/ 48 h 96"/>
                <a:gd name="T34" fmla="*/ 54 w 66"/>
                <a:gd name="T35" fmla="*/ 54 h 96"/>
                <a:gd name="T36" fmla="*/ 36 w 66"/>
                <a:gd name="T37" fmla="*/ 72 h 96"/>
                <a:gd name="T38" fmla="*/ 24 w 66"/>
                <a:gd name="T39" fmla="*/ 78 h 96"/>
                <a:gd name="T40" fmla="*/ 24 w 66"/>
                <a:gd name="T41" fmla="*/ 78 h 96"/>
                <a:gd name="T42" fmla="*/ 12 w 66"/>
                <a:gd name="T43" fmla="*/ 48 h 96"/>
                <a:gd name="T44" fmla="*/ 18 w 66"/>
                <a:gd name="T45" fmla="*/ 24 h 96"/>
                <a:gd name="T46" fmla="*/ 30 w 66"/>
                <a:gd name="T47" fmla="*/ 18 h 96"/>
                <a:gd name="T48" fmla="*/ 42 w 66"/>
                <a:gd name="T49" fmla="*/ 18 h 96"/>
                <a:gd name="T50" fmla="*/ 42 w 66"/>
                <a:gd name="T51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3" name="Rectangle 7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4" name="Rectangle 8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5" name="Rectangle 9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6" name="Rectangle 10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7" name="Rectangle 11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8" name="Freeform 12"/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>
                <a:gd name="T0" fmla="*/ 6 w 623"/>
                <a:gd name="T1" fmla="*/ 18 h 156"/>
                <a:gd name="T2" fmla="*/ 162 w 623"/>
                <a:gd name="T3" fmla="*/ 36 h 156"/>
                <a:gd name="T4" fmla="*/ 251 w 623"/>
                <a:gd name="T5" fmla="*/ 36 h 156"/>
                <a:gd name="T6" fmla="*/ 354 w 623"/>
                <a:gd name="T7" fmla="*/ 30 h 156"/>
                <a:gd name="T8" fmla="*/ 473 w 623"/>
                <a:gd name="T9" fmla="*/ 18 h 156"/>
                <a:gd name="T10" fmla="*/ 611 w 623"/>
                <a:gd name="T11" fmla="*/ 0 h 156"/>
                <a:gd name="T12" fmla="*/ 623 w 623"/>
                <a:gd name="T13" fmla="*/ 114 h 156"/>
                <a:gd name="T14" fmla="*/ 497 w 623"/>
                <a:gd name="T15" fmla="*/ 138 h 156"/>
                <a:gd name="T16" fmla="*/ 414 w 623"/>
                <a:gd name="T17" fmla="*/ 150 h 156"/>
                <a:gd name="T18" fmla="*/ 318 w 623"/>
                <a:gd name="T19" fmla="*/ 156 h 156"/>
                <a:gd name="T20" fmla="*/ 215 w 623"/>
                <a:gd name="T21" fmla="*/ 156 h 156"/>
                <a:gd name="T22" fmla="*/ 108 w 623"/>
                <a:gd name="T23" fmla="*/ 150 h 156"/>
                <a:gd name="T24" fmla="*/ 0 w 623"/>
                <a:gd name="T25" fmla="*/ 132 h 156"/>
                <a:gd name="T26" fmla="*/ 6 w 623"/>
                <a:gd name="T27" fmla="*/ 18 h 156"/>
                <a:gd name="T28" fmla="*/ 6 w 623"/>
                <a:gd name="T29" fmla="*/ 18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9" name="Freeform 13"/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>
                <a:gd name="T0" fmla="*/ 754 w 993"/>
                <a:gd name="T1" fmla="*/ 6 h 126"/>
                <a:gd name="T2" fmla="*/ 652 w 993"/>
                <a:gd name="T3" fmla="*/ 6 h 126"/>
                <a:gd name="T4" fmla="*/ 563 w 993"/>
                <a:gd name="T5" fmla="*/ 6 h 126"/>
                <a:gd name="T6" fmla="*/ 479 w 993"/>
                <a:gd name="T7" fmla="*/ 6 h 126"/>
                <a:gd name="T8" fmla="*/ 401 w 993"/>
                <a:gd name="T9" fmla="*/ 6 h 126"/>
                <a:gd name="T10" fmla="*/ 335 w 993"/>
                <a:gd name="T11" fmla="*/ 0 h 126"/>
                <a:gd name="T12" fmla="*/ 276 w 993"/>
                <a:gd name="T13" fmla="*/ 0 h 126"/>
                <a:gd name="T14" fmla="*/ 222 w 993"/>
                <a:gd name="T15" fmla="*/ 0 h 126"/>
                <a:gd name="T16" fmla="*/ 180 w 993"/>
                <a:gd name="T17" fmla="*/ 6 h 126"/>
                <a:gd name="T18" fmla="*/ 138 w 993"/>
                <a:gd name="T19" fmla="*/ 6 h 126"/>
                <a:gd name="T20" fmla="*/ 108 w 993"/>
                <a:gd name="T21" fmla="*/ 6 h 126"/>
                <a:gd name="T22" fmla="*/ 54 w 993"/>
                <a:gd name="T23" fmla="*/ 6 h 126"/>
                <a:gd name="T24" fmla="*/ 24 w 993"/>
                <a:gd name="T25" fmla="*/ 12 h 126"/>
                <a:gd name="T26" fmla="*/ 6 w 993"/>
                <a:gd name="T27" fmla="*/ 18 h 126"/>
                <a:gd name="T28" fmla="*/ 0 w 993"/>
                <a:gd name="T29" fmla="*/ 24 h 126"/>
                <a:gd name="T30" fmla="*/ 12 w 993"/>
                <a:gd name="T31" fmla="*/ 42 h 126"/>
                <a:gd name="T32" fmla="*/ 18 w 993"/>
                <a:gd name="T33" fmla="*/ 48 h 126"/>
                <a:gd name="T34" fmla="*/ 30 w 993"/>
                <a:gd name="T35" fmla="*/ 54 h 126"/>
                <a:gd name="T36" fmla="*/ 60 w 993"/>
                <a:gd name="T37" fmla="*/ 60 h 126"/>
                <a:gd name="T38" fmla="*/ 90 w 993"/>
                <a:gd name="T39" fmla="*/ 72 h 126"/>
                <a:gd name="T40" fmla="*/ 144 w 993"/>
                <a:gd name="T41" fmla="*/ 84 h 126"/>
                <a:gd name="T42" fmla="*/ 210 w 993"/>
                <a:gd name="T43" fmla="*/ 90 h 126"/>
                <a:gd name="T44" fmla="*/ 293 w 993"/>
                <a:gd name="T45" fmla="*/ 102 h 126"/>
                <a:gd name="T46" fmla="*/ 389 w 993"/>
                <a:gd name="T47" fmla="*/ 108 h 126"/>
                <a:gd name="T48" fmla="*/ 503 w 993"/>
                <a:gd name="T49" fmla="*/ 120 h 126"/>
                <a:gd name="T50" fmla="*/ 622 w 993"/>
                <a:gd name="T51" fmla="*/ 120 h 126"/>
                <a:gd name="T52" fmla="*/ 754 w 993"/>
                <a:gd name="T53" fmla="*/ 126 h 126"/>
                <a:gd name="T54" fmla="*/ 873 w 993"/>
                <a:gd name="T55" fmla="*/ 126 h 126"/>
                <a:gd name="T56" fmla="*/ 993 w 993"/>
                <a:gd name="T57" fmla="*/ 126 h 126"/>
                <a:gd name="T58" fmla="*/ 993 w 993"/>
                <a:gd name="T59" fmla="*/ 12 h 126"/>
                <a:gd name="T60" fmla="*/ 879 w 993"/>
                <a:gd name="T61" fmla="*/ 12 h 126"/>
                <a:gd name="T62" fmla="*/ 754 w 993"/>
                <a:gd name="T63" fmla="*/ 6 h 126"/>
                <a:gd name="T64" fmla="*/ 754 w 993"/>
                <a:gd name="T65" fmla="*/ 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0" name="Freeform 14"/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>
                <a:gd name="T0" fmla="*/ 0 w 969"/>
                <a:gd name="T1" fmla="*/ 0 h 245"/>
                <a:gd name="T2" fmla="*/ 24 w 969"/>
                <a:gd name="T3" fmla="*/ 54 h 245"/>
                <a:gd name="T4" fmla="*/ 66 w 969"/>
                <a:gd name="T5" fmla="*/ 96 h 245"/>
                <a:gd name="T6" fmla="*/ 120 w 969"/>
                <a:gd name="T7" fmla="*/ 137 h 245"/>
                <a:gd name="T8" fmla="*/ 198 w 969"/>
                <a:gd name="T9" fmla="*/ 173 h 245"/>
                <a:gd name="T10" fmla="*/ 293 w 969"/>
                <a:gd name="T11" fmla="*/ 203 h 245"/>
                <a:gd name="T12" fmla="*/ 353 w 969"/>
                <a:gd name="T13" fmla="*/ 215 h 245"/>
                <a:gd name="T14" fmla="*/ 413 w 969"/>
                <a:gd name="T15" fmla="*/ 227 h 245"/>
                <a:gd name="T16" fmla="*/ 479 w 969"/>
                <a:gd name="T17" fmla="*/ 233 h 245"/>
                <a:gd name="T18" fmla="*/ 556 w 969"/>
                <a:gd name="T19" fmla="*/ 239 h 245"/>
                <a:gd name="T20" fmla="*/ 634 w 969"/>
                <a:gd name="T21" fmla="*/ 245 h 245"/>
                <a:gd name="T22" fmla="*/ 724 w 969"/>
                <a:gd name="T23" fmla="*/ 245 h 245"/>
                <a:gd name="T24" fmla="*/ 855 w 969"/>
                <a:gd name="T25" fmla="*/ 245 h 245"/>
                <a:gd name="T26" fmla="*/ 969 w 969"/>
                <a:gd name="T27" fmla="*/ 239 h 245"/>
                <a:gd name="T28" fmla="*/ 969 w 969"/>
                <a:gd name="T29" fmla="*/ 60 h 245"/>
                <a:gd name="T30" fmla="*/ 700 w 969"/>
                <a:gd name="T31" fmla="*/ 60 h 245"/>
                <a:gd name="T32" fmla="*/ 503 w 969"/>
                <a:gd name="T33" fmla="*/ 54 h 245"/>
                <a:gd name="T34" fmla="*/ 317 w 969"/>
                <a:gd name="T35" fmla="*/ 42 h 245"/>
                <a:gd name="T36" fmla="*/ 150 w 969"/>
                <a:gd name="T37" fmla="*/ 24 h 245"/>
                <a:gd name="T38" fmla="*/ 72 w 969"/>
                <a:gd name="T39" fmla="*/ 12 h 245"/>
                <a:gd name="T40" fmla="*/ 0 w 969"/>
                <a:gd name="T41" fmla="*/ 0 h 245"/>
                <a:gd name="T42" fmla="*/ 0 w 969"/>
                <a:gd name="T43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1" name="Freeform 15"/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>
                <a:gd name="T0" fmla="*/ 700 w 951"/>
                <a:gd name="T1" fmla="*/ 0 h 90"/>
                <a:gd name="T2" fmla="*/ 598 w 951"/>
                <a:gd name="T3" fmla="*/ 0 h 90"/>
                <a:gd name="T4" fmla="*/ 515 w 951"/>
                <a:gd name="T5" fmla="*/ 0 h 90"/>
                <a:gd name="T6" fmla="*/ 431 w 951"/>
                <a:gd name="T7" fmla="*/ 0 h 90"/>
                <a:gd name="T8" fmla="*/ 365 w 951"/>
                <a:gd name="T9" fmla="*/ 0 h 90"/>
                <a:gd name="T10" fmla="*/ 299 w 951"/>
                <a:gd name="T11" fmla="*/ 0 h 90"/>
                <a:gd name="T12" fmla="*/ 245 w 951"/>
                <a:gd name="T13" fmla="*/ 0 h 90"/>
                <a:gd name="T14" fmla="*/ 198 w 951"/>
                <a:gd name="T15" fmla="*/ 0 h 90"/>
                <a:gd name="T16" fmla="*/ 162 w 951"/>
                <a:gd name="T17" fmla="*/ 0 h 90"/>
                <a:gd name="T18" fmla="*/ 126 w 951"/>
                <a:gd name="T19" fmla="*/ 6 h 90"/>
                <a:gd name="T20" fmla="*/ 96 w 951"/>
                <a:gd name="T21" fmla="*/ 6 h 90"/>
                <a:gd name="T22" fmla="*/ 54 w 951"/>
                <a:gd name="T23" fmla="*/ 12 h 90"/>
                <a:gd name="T24" fmla="*/ 30 w 951"/>
                <a:gd name="T25" fmla="*/ 12 h 90"/>
                <a:gd name="T26" fmla="*/ 12 w 951"/>
                <a:gd name="T27" fmla="*/ 18 h 90"/>
                <a:gd name="T28" fmla="*/ 6 w 951"/>
                <a:gd name="T29" fmla="*/ 18 h 90"/>
                <a:gd name="T30" fmla="*/ 0 w 951"/>
                <a:gd name="T31" fmla="*/ 24 h 90"/>
                <a:gd name="T32" fmla="*/ 6 w 951"/>
                <a:gd name="T33" fmla="*/ 30 h 90"/>
                <a:gd name="T34" fmla="*/ 24 w 951"/>
                <a:gd name="T35" fmla="*/ 36 h 90"/>
                <a:gd name="T36" fmla="*/ 54 w 951"/>
                <a:gd name="T37" fmla="*/ 42 h 90"/>
                <a:gd name="T38" fmla="*/ 102 w 951"/>
                <a:gd name="T39" fmla="*/ 54 h 90"/>
                <a:gd name="T40" fmla="*/ 168 w 951"/>
                <a:gd name="T41" fmla="*/ 60 h 90"/>
                <a:gd name="T42" fmla="*/ 251 w 951"/>
                <a:gd name="T43" fmla="*/ 66 h 90"/>
                <a:gd name="T44" fmla="*/ 341 w 951"/>
                <a:gd name="T45" fmla="*/ 78 h 90"/>
                <a:gd name="T46" fmla="*/ 449 w 951"/>
                <a:gd name="T47" fmla="*/ 84 h 90"/>
                <a:gd name="T48" fmla="*/ 568 w 951"/>
                <a:gd name="T49" fmla="*/ 84 h 90"/>
                <a:gd name="T50" fmla="*/ 694 w 951"/>
                <a:gd name="T51" fmla="*/ 90 h 90"/>
                <a:gd name="T52" fmla="*/ 825 w 951"/>
                <a:gd name="T53" fmla="*/ 90 h 90"/>
                <a:gd name="T54" fmla="*/ 951 w 951"/>
                <a:gd name="T55" fmla="*/ 90 h 90"/>
                <a:gd name="T56" fmla="*/ 951 w 951"/>
                <a:gd name="T57" fmla="*/ 6 h 90"/>
                <a:gd name="T58" fmla="*/ 831 w 951"/>
                <a:gd name="T59" fmla="*/ 6 h 90"/>
                <a:gd name="T60" fmla="*/ 772 w 951"/>
                <a:gd name="T61" fmla="*/ 6 h 90"/>
                <a:gd name="T62" fmla="*/ 700 w 951"/>
                <a:gd name="T63" fmla="*/ 0 h 90"/>
                <a:gd name="T64" fmla="*/ 700 w 951"/>
                <a:gd name="T65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2" name="Freeform 16"/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>
                <a:gd name="T0" fmla="*/ 102 w 102"/>
                <a:gd name="T1" fmla="*/ 0 h 155"/>
                <a:gd name="T2" fmla="*/ 0 w 102"/>
                <a:gd name="T3" fmla="*/ 12 h 155"/>
                <a:gd name="T4" fmla="*/ 30 w 102"/>
                <a:gd name="T5" fmla="*/ 72 h 155"/>
                <a:gd name="T6" fmla="*/ 30 w 102"/>
                <a:gd name="T7" fmla="*/ 155 h 155"/>
                <a:gd name="T8" fmla="*/ 72 w 102"/>
                <a:gd name="T9" fmla="*/ 155 h 155"/>
                <a:gd name="T10" fmla="*/ 72 w 102"/>
                <a:gd name="T11" fmla="*/ 66 h 155"/>
                <a:gd name="T12" fmla="*/ 102 w 102"/>
                <a:gd name="T13" fmla="*/ 0 h 155"/>
                <a:gd name="T14" fmla="*/ 102 w 102"/>
                <a:gd name="T1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3" name="Freeform 17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>
                <a:gd name="T0" fmla="*/ 48 w 90"/>
                <a:gd name="T1" fmla="*/ 96 h 96"/>
                <a:gd name="T2" fmla="*/ 72 w 90"/>
                <a:gd name="T3" fmla="*/ 72 h 96"/>
                <a:gd name="T4" fmla="*/ 84 w 90"/>
                <a:gd name="T5" fmla="*/ 48 h 96"/>
                <a:gd name="T6" fmla="*/ 90 w 90"/>
                <a:gd name="T7" fmla="*/ 36 h 96"/>
                <a:gd name="T8" fmla="*/ 84 w 90"/>
                <a:gd name="T9" fmla="*/ 24 h 96"/>
                <a:gd name="T10" fmla="*/ 66 w 90"/>
                <a:gd name="T11" fmla="*/ 6 h 96"/>
                <a:gd name="T12" fmla="*/ 42 w 90"/>
                <a:gd name="T13" fmla="*/ 0 h 96"/>
                <a:gd name="T14" fmla="*/ 24 w 90"/>
                <a:gd name="T15" fmla="*/ 0 h 96"/>
                <a:gd name="T16" fmla="*/ 12 w 90"/>
                <a:gd name="T17" fmla="*/ 12 h 96"/>
                <a:gd name="T18" fmla="*/ 6 w 90"/>
                <a:gd name="T19" fmla="*/ 24 h 96"/>
                <a:gd name="T20" fmla="*/ 0 w 90"/>
                <a:gd name="T21" fmla="*/ 36 h 96"/>
                <a:gd name="T22" fmla="*/ 12 w 90"/>
                <a:gd name="T23" fmla="*/ 66 h 96"/>
                <a:gd name="T24" fmla="*/ 30 w 90"/>
                <a:gd name="T25" fmla="*/ 84 h 96"/>
                <a:gd name="T26" fmla="*/ 48 w 90"/>
                <a:gd name="T27" fmla="*/ 96 h 96"/>
                <a:gd name="T28" fmla="*/ 48 w 90"/>
                <a:gd name="T29" fmla="*/ 96 h 96"/>
                <a:gd name="T30" fmla="*/ 48 w 90"/>
                <a:gd name="T31" fmla="*/ 12 h 96"/>
                <a:gd name="T32" fmla="*/ 66 w 90"/>
                <a:gd name="T33" fmla="*/ 18 h 96"/>
                <a:gd name="T34" fmla="*/ 72 w 90"/>
                <a:gd name="T35" fmla="*/ 24 h 96"/>
                <a:gd name="T36" fmla="*/ 72 w 90"/>
                <a:gd name="T37" fmla="*/ 36 h 96"/>
                <a:gd name="T38" fmla="*/ 72 w 90"/>
                <a:gd name="T39" fmla="*/ 48 h 96"/>
                <a:gd name="T40" fmla="*/ 54 w 90"/>
                <a:gd name="T41" fmla="*/ 66 h 96"/>
                <a:gd name="T42" fmla="*/ 48 w 90"/>
                <a:gd name="T43" fmla="*/ 78 h 96"/>
                <a:gd name="T44" fmla="*/ 30 w 90"/>
                <a:gd name="T45" fmla="*/ 66 h 96"/>
                <a:gd name="T46" fmla="*/ 24 w 90"/>
                <a:gd name="T47" fmla="*/ 48 h 96"/>
                <a:gd name="T48" fmla="*/ 18 w 90"/>
                <a:gd name="T49" fmla="*/ 30 h 96"/>
                <a:gd name="T50" fmla="*/ 30 w 90"/>
                <a:gd name="T51" fmla="*/ 12 h 96"/>
                <a:gd name="T52" fmla="*/ 48 w 90"/>
                <a:gd name="T53" fmla="*/ 12 h 96"/>
                <a:gd name="T54" fmla="*/ 48 w 90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4" name="Freeform 18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>
                <a:gd name="T0" fmla="*/ 0 w 90"/>
                <a:gd name="T1" fmla="*/ 90 h 108"/>
                <a:gd name="T2" fmla="*/ 12 w 90"/>
                <a:gd name="T3" fmla="*/ 102 h 108"/>
                <a:gd name="T4" fmla="*/ 24 w 90"/>
                <a:gd name="T5" fmla="*/ 108 h 108"/>
                <a:gd name="T6" fmla="*/ 54 w 90"/>
                <a:gd name="T7" fmla="*/ 108 h 108"/>
                <a:gd name="T8" fmla="*/ 78 w 90"/>
                <a:gd name="T9" fmla="*/ 96 h 108"/>
                <a:gd name="T10" fmla="*/ 90 w 90"/>
                <a:gd name="T11" fmla="*/ 72 h 108"/>
                <a:gd name="T12" fmla="*/ 84 w 90"/>
                <a:gd name="T13" fmla="*/ 42 h 108"/>
                <a:gd name="T14" fmla="*/ 66 w 90"/>
                <a:gd name="T15" fmla="*/ 24 h 108"/>
                <a:gd name="T16" fmla="*/ 54 w 90"/>
                <a:gd name="T17" fmla="*/ 12 h 108"/>
                <a:gd name="T18" fmla="*/ 48 w 90"/>
                <a:gd name="T19" fmla="*/ 6 h 108"/>
                <a:gd name="T20" fmla="*/ 48 w 90"/>
                <a:gd name="T21" fmla="*/ 6 h 108"/>
                <a:gd name="T22" fmla="*/ 48 w 90"/>
                <a:gd name="T23" fmla="*/ 0 h 108"/>
                <a:gd name="T24" fmla="*/ 24 w 90"/>
                <a:gd name="T25" fmla="*/ 24 h 108"/>
                <a:gd name="T26" fmla="*/ 6 w 90"/>
                <a:gd name="T27" fmla="*/ 48 h 108"/>
                <a:gd name="T28" fmla="*/ 0 w 90"/>
                <a:gd name="T29" fmla="*/ 66 h 108"/>
                <a:gd name="T30" fmla="*/ 0 w 90"/>
                <a:gd name="T31" fmla="*/ 90 h 108"/>
                <a:gd name="T32" fmla="*/ 0 w 90"/>
                <a:gd name="T33" fmla="*/ 90 h 108"/>
                <a:gd name="T34" fmla="*/ 12 w 90"/>
                <a:gd name="T35" fmla="*/ 66 h 108"/>
                <a:gd name="T36" fmla="*/ 18 w 90"/>
                <a:gd name="T37" fmla="*/ 48 h 108"/>
                <a:gd name="T38" fmla="*/ 30 w 90"/>
                <a:gd name="T39" fmla="*/ 36 h 108"/>
                <a:gd name="T40" fmla="*/ 42 w 90"/>
                <a:gd name="T41" fmla="*/ 24 h 108"/>
                <a:gd name="T42" fmla="*/ 48 w 90"/>
                <a:gd name="T43" fmla="*/ 18 h 108"/>
                <a:gd name="T44" fmla="*/ 66 w 90"/>
                <a:gd name="T45" fmla="*/ 30 h 108"/>
                <a:gd name="T46" fmla="*/ 72 w 90"/>
                <a:gd name="T47" fmla="*/ 48 h 108"/>
                <a:gd name="T48" fmla="*/ 78 w 90"/>
                <a:gd name="T49" fmla="*/ 72 h 108"/>
                <a:gd name="T50" fmla="*/ 78 w 90"/>
                <a:gd name="T51" fmla="*/ 84 h 108"/>
                <a:gd name="T52" fmla="*/ 66 w 90"/>
                <a:gd name="T53" fmla="*/ 96 h 108"/>
                <a:gd name="T54" fmla="*/ 42 w 90"/>
                <a:gd name="T55" fmla="*/ 102 h 108"/>
                <a:gd name="T56" fmla="*/ 30 w 90"/>
                <a:gd name="T57" fmla="*/ 96 h 108"/>
                <a:gd name="T58" fmla="*/ 18 w 90"/>
                <a:gd name="T59" fmla="*/ 90 h 108"/>
                <a:gd name="T60" fmla="*/ 12 w 90"/>
                <a:gd name="T61" fmla="*/ 78 h 108"/>
                <a:gd name="T62" fmla="*/ 12 w 90"/>
                <a:gd name="T63" fmla="*/ 66 h 108"/>
                <a:gd name="T64" fmla="*/ 12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5" name="Freeform 19"/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>
                <a:gd name="T0" fmla="*/ 102 w 102"/>
                <a:gd name="T1" fmla="*/ 0 h 156"/>
                <a:gd name="T2" fmla="*/ 0 w 102"/>
                <a:gd name="T3" fmla="*/ 6 h 156"/>
                <a:gd name="T4" fmla="*/ 30 w 102"/>
                <a:gd name="T5" fmla="*/ 72 h 156"/>
                <a:gd name="T6" fmla="*/ 30 w 102"/>
                <a:gd name="T7" fmla="*/ 156 h 156"/>
                <a:gd name="T8" fmla="*/ 72 w 102"/>
                <a:gd name="T9" fmla="*/ 156 h 156"/>
                <a:gd name="T10" fmla="*/ 72 w 102"/>
                <a:gd name="T11" fmla="*/ 66 h 156"/>
                <a:gd name="T12" fmla="*/ 102 w 102"/>
                <a:gd name="T13" fmla="*/ 0 h 156"/>
                <a:gd name="T14" fmla="*/ 102 w 102"/>
                <a:gd name="T1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6" name="Freeform 20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>
                <a:gd name="T0" fmla="*/ 42 w 84"/>
                <a:gd name="T1" fmla="*/ 96 h 96"/>
                <a:gd name="T2" fmla="*/ 66 w 84"/>
                <a:gd name="T3" fmla="*/ 78 h 96"/>
                <a:gd name="T4" fmla="*/ 84 w 84"/>
                <a:gd name="T5" fmla="*/ 54 h 96"/>
                <a:gd name="T6" fmla="*/ 84 w 84"/>
                <a:gd name="T7" fmla="*/ 30 h 96"/>
                <a:gd name="T8" fmla="*/ 66 w 84"/>
                <a:gd name="T9" fmla="*/ 6 h 96"/>
                <a:gd name="T10" fmla="*/ 42 w 84"/>
                <a:gd name="T11" fmla="*/ 0 h 96"/>
                <a:gd name="T12" fmla="*/ 24 w 84"/>
                <a:gd name="T13" fmla="*/ 6 h 96"/>
                <a:gd name="T14" fmla="*/ 12 w 84"/>
                <a:gd name="T15" fmla="*/ 18 h 96"/>
                <a:gd name="T16" fmla="*/ 6 w 84"/>
                <a:gd name="T17" fmla="*/ 30 h 96"/>
                <a:gd name="T18" fmla="*/ 0 w 84"/>
                <a:gd name="T19" fmla="*/ 42 h 96"/>
                <a:gd name="T20" fmla="*/ 12 w 84"/>
                <a:gd name="T21" fmla="*/ 66 h 96"/>
                <a:gd name="T22" fmla="*/ 30 w 84"/>
                <a:gd name="T23" fmla="*/ 84 h 96"/>
                <a:gd name="T24" fmla="*/ 42 w 84"/>
                <a:gd name="T25" fmla="*/ 96 h 96"/>
                <a:gd name="T26" fmla="*/ 42 w 84"/>
                <a:gd name="T27" fmla="*/ 96 h 96"/>
                <a:gd name="T28" fmla="*/ 48 w 84"/>
                <a:gd name="T29" fmla="*/ 12 h 96"/>
                <a:gd name="T30" fmla="*/ 66 w 84"/>
                <a:gd name="T31" fmla="*/ 18 h 96"/>
                <a:gd name="T32" fmla="*/ 72 w 84"/>
                <a:gd name="T33" fmla="*/ 30 h 96"/>
                <a:gd name="T34" fmla="*/ 72 w 84"/>
                <a:gd name="T35" fmla="*/ 42 h 96"/>
                <a:gd name="T36" fmla="*/ 66 w 84"/>
                <a:gd name="T37" fmla="*/ 54 h 96"/>
                <a:gd name="T38" fmla="*/ 54 w 84"/>
                <a:gd name="T39" fmla="*/ 72 h 96"/>
                <a:gd name="T40" fmla="*/ 42 w 84"/>
                <a:gd name="T41" fmla="*/ 84 h 96"/>
                <a:gd name="T42" fmla="*/ 42 w 84"/>
                <a:gd name="T43" fmla="*/ 84 h 96"/>
                <a:gd name="T44" fmla="*/ 30 w 84"/>
                <a:gd name="T45" fmla="*/ 72 h 96"/>
                <a:gd name="T46" fmla="*/ 18 w 84"/>
                <a:gd name="T47" fmla="*/ 54 h 96"/>
                <a:gd name="T48" fmla="*/ 18 w 84"/>
                <a:gd name="T49" fmla="*/ 30 h 96"/>
                <a:gd name="T50" fmla="*/ 30 w 84"/>
                <a:gd name="T51" fmla="*/ 18 h 96"/>
                <a:gd name="T52" fmla="*/ 48 w 84"/>
                <a:gd name="T53" fmla="*/ 12 h 96"/>
                <a:gd name="T54" fmla="*/ 48 w 84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7" name="Freeform 21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>
                <a:gd name="T0" fmla="*/ 6 w 90"/>
                <a:gd name="T1" fmla="*/ 90 h 108"/>
                <a:gd name="T2" fmla="*/ 18 w 90"/>
                <a:gd name="T3" fmla="*/ 102 h 108"/>
                <a:gd name="T4" fmla="*/ 30 w 90"/>
                <a:gd name="T5" fmla="*/ 108 h 108"/>
                <a:gd name="T6" fmla="*/ 60 w 90"/>
                <a:gd name="T7" fmla="*/ 108 h 108"/>
                <a:gd name="T8" fmla="*/ 84 w 90"/>
                <a:gd name="T9" fmla="*/ 96 h 108"/>
                <a:gd name="T10" fmla="*/ 90 w 90"/>
                <a:gd name="T11" fmla="*/ 84 h 108"/>
                <a:gd name="T12" fmla="*/ 90 w 90"/>
                <a:gd name="T13" fmla="*/ 66 h 108"/>
                <a:gd name="T14" fmla="*/ 84 w 90"/>
                <a:gd name="T15" fmla="*/ 36 h 108"/>
                <a:gd name="T16" fmla="*/ 72 w 90"/>
                <a:gd name="T17" fmla="*/ 18 h 108"/>
                <a:gd name="T18" fmla="*/ 60 w 90"/>
                <a:gd name="T19" fmla="*/ 6 h 108"/>
                <a:gd name="T20" fmla="*/ 54 w 90"/>
                <a:gd name="T21" fmla="*/ 0 h 108"/>
                <a:gd name="T22" fmla="*/ 54 w 90"/>
                <a:gd name="T23" fmla="*/ 0 h 108"/>
                <a:gd name="T24" fmla="*/ 48 w 90"/>
                <a:gd name="T25" fmla="*/ 0 h 108"/>
                <a:gd name="T26" fmla="*/ 24 w 90"/>
                <a:gd name="T27" fmla="*/ 24 h 108"/>
                <a:gd name="T28" fmla="*/ 12 w 90"/>
                <a:gd name="T29" fmla="*/ 48 h 108"/>
                <a:gd name="T30" fmla="*/ 0 w 90"/>
                <a:gd name="T31" fmla="*/ 66 h 108"/>
                <a:gd name="T32" fmla="*/ 6 w 90"/>
                <a:gd name="T33" fmla="*/ 90 h 108"/>
                <a:gd name="T34" fmla="*/ 6 w 90"/>
                <a:gd name="T35" fmla="*/ 90 h 108"/>
                <a:gd name="T36" fmla="*/ 18 w 90"/>
                <a:gd name="T37" fmla="*/ 66 h 108"/>
                <a:gd name="T38" fmla="*/ 24 w 90"/>
                <a:gd name="T39" fmla="*/ 48 h 108"/>
                <a:gd name="T40" fmla="*/ 36 w 90"/>
                <a:gd name="T41" fmla="*/ 30 h 108"/>
                <a:gd name="T42" fmla="*/ 42 w 90"/>
                <a:gd name="T43" fmla="*/ 18 h 108"/>
                <a:gd name="T44" fmla="*/ 48 w 90"/>
                <a:gd name="T45" fmla="*/ 12 h 108"/>
                <a:gd name="T46" fmla="*/ 78 w 90"/>
                <a:gd name="T47" fmla="*/ 42 h 108"/>
                <a:gd name="T48" fmla="*/ 84 w 90"/>
                <a:gd name="T49" fmla="*/ 66 h 108"/>
                <a:gd name="T50" fmla="*/ 66 w 90"/>
                <a:gd name="T51" fmla="*/ 90 h 108"/>
                <a:gd name="T52" fmla="*/ 54 w 90"/>
                <a:gd name="T53" fmla="*/ 96 h 108"/>
                <a:gd name="T54" fmla="*/ 42 w 90"/>
                <a:gd name="T55" fmla="*/ 96 h 108"/>
                <a:gd name="T56" fmla="*/ 30 w 90"/>
                <a:gd name="T57" fmla="*/ 96 h 108"/>
                <a:gd name="T58" fmla="*/ 24 w 90"/>
                <a:gd name="T59" fmla="*/ 84 h 108"/>
                <a:gd name="T60" fmla="*/ 18 w 90"/>
                <a:gd name="T61" fmla="*/ 78 h 108"/>
                <a:gd name="T62" fmla="*/ 18 w 90"/>
                <a:gd name="T63" fmla="*/ 66 h 108"/>
                <a:gd name="T64" fmla="*/ 18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8" name="Freeform 22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>
                <a:gd name="T0" fmla="*/ 30 w 66"/>
                <a:gd name="T1" fmla="*/ 96 h 96"/>
                <a:gd name="T2" fmla="*/ 54 w 66"/>
                <a:gd name="T3" fmla="*/ 72 h 96"/>
                <a:gd name="T4" fmla="*/ 66 w 66"/>
                <a:gd name="T5" fmla="*/ 48 h 96"/>
                <a:gd name="T6" fmla="*/ 66 w 66"/>
                <a:gd name="T7" fmla="*/ 24 h 96"/>
                <a:gd name="T8" fmla="*/ 54 w 66"/>
                <a:gd name="T9" fmla="*/ 6 h 96"/>
                <a:gd name="T10" fmla="*/ 30 w 66"/>
                <a:gd name="T11" fmla="*/ 0 h 96"/>
                <a:gd name="T12" fmla="*/ 18 w 66"/>
                <a:gd name="T13" fmla="*/ 0 h 96"/>
                <a:gd name="T14" fmla="*/ 6 w 66"/>
                <a:gd name="T15" fmla="*/ 12 h 96"/>
                <a:gd name="T16" fmla="*/ 0 w 66"/>
                <a:gd name="T17" fmla="*/ 36 h 96"/>
                <a:gd name="T18" fmla="*/ 6 w 66"/>
                <a:gd name="T19" fmla="*/ 60 h 96"/>
                <a:gd name="T20" fmla="*/ 18 w 66"/>
                <a:gd name="T21" fmla="*/ 84 h 96"/>
                <a:gd name="T22" fmla="*/ 30 w 66"/>
                <a:gd name="T23" fmla="*/ 96 h 96"/>
                <a:gd name="T24" fmla="*/ 30 w 66"/>
                <a:gd name="T25" fmla="*/ 96 h 96"/>
                <a:gd name="T26" fmla="*/ 30 w 66"/>
                <a:gd name="T27" fmla="*/ 12 h 96"/>
                <a:gd name="T28" fmla="*/ 48 w 66"/>
                <a:gd name="T29" fmla="*/ 18 h 96"/>
                <a:gd name="T30" fmla="*/ 54 w 66"/>
                <a:gd name="T31" fmla="*/ 24 h 96"/>
                <a:gd name="T32" fmla="*/ 54 w 66"/>
                <a:gd name="T33" fmla="*/ 36 h 96"/>
                <a:gd name="T34" fmla="*/ 48 w 66"/>
                <a:gd name="T35" fmla="*/ 48 h 96"/>
                <a:gd name="T36" fmla="*/ 36 w 66"/>
                <a:gd name="T37" fmla="*/ 66 h 96"/>
                <a:gd name="T38" fmla="*/ 30 w 66"/>
                <a:gd name="T39" fmla="*/ 78 h 96"/>
                <a:gd name="T40" fmla="*/ 18 w 66"/>
                <a:gd name="T41" fmla="*/ 66 h 96"/>
                <a:gd name="T42" fmla="*/ 12 w 66"/>
                <a:gd name="T43" fmla="*/ 48 h 96"/>
                <a:gd name="T44" fmla="*/ 6 w 66"/>
                <a:gd name="T45" fmla="*/ 30 h 96"/>
                <a:gd name="T46" fmla="*/ 18 w 66"/>
                <a:gd name="T47" fmla="*/ 12 h 96"/>
                <a:gd name="T48" fmla="*/ 30 w 66"/>
                <a:gd name="T49" fmla="*/ 12 h 96"/>
                <a:gd name="T50" fmla="*/ 30 w 66"/>
                <a:gd name="T51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9" name="Freeform 23"/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>
                <a:gd name="T0" fmla="*/ 2577 w 2594"/>
                <a:gd name="T1" fmla="*/ 0 h 444"/>
                <a:gd name="T2" fmla="*/ 2594 w 2594"/>
                <a:gd name="T3" fmla="*/ 72 h 444"/>
                <a:gd name="T4" fmla="*/ 6 w 2594"/>
                <a:gd name="T5" fmla="*/ 444 h 444"/>
                <a:gd name="T6" fmla="*/ 0 w 2594"/>
                <a:gd name="T7" fmla="*/ 396 h 444"/>
                <a:gd name="T8" fmla="*/ 1225 w 2594"/>
                <a:gd name="T9" fmla="*/ 96 h 444"/>
                <a:gd name="T10" fmla="*/ 1351 w 2594"/>
                <a:gd name="T11" fmla="*/ 78 h 444"/>
                <a:gd name="T12" fmla="*/ 2577 w 2594"/>
                <a:gd name="T13" fmla="*/ 0 h 444"/>
                <a:gd name="T14" fmla="*/ 2577 w 2594"/>
                <a:gd name="T15" fmla="*/ 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0" name="Freeform 24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>
                <a:gd name="T0" fmla="*/ 36 w 84"/>
                <a:gd name="T1" fmla="*/ 95 h 95"/>
                <a:gd name="T2" fmla="*/ 60 w 84"/>
                <a:gd name="T3" fmla="*/ 77 h 95"/>
                <a:gd name="T4" fmla="*/ 78 w 84"/>
                <a:gd name="T5" fmla="*/ 53 h 95"/>
                <a:gd name="T6" fmla="*/ 84 w 84"/>
                <a:gd name="T7" fmla="*/ 42 h 95"/>
                <a:gd name="T8" fmla="*/ 84 w 84"/>
                <a:gd name="T9" fmla="*/ 30 h 95"/>
                <a:gd name="T10" fmla="*/ 72 w 84"/>
                <a:gd name="T11" fmla="*/ 6 h 95"/>
                <a:gd name="T12" fmla="*/ 42 w 84"/>
                <a:gd name="T13" fmla="*/ 0 h 95"/>
                <a:gd name="T14" fmla="*/ 30 w 84"/>
                <a:gd name="T15" fmla="*/ 0 h 95"/>
                <a:gd name="T16" fmla="*/ 12 w 84"/>
                <a:gd name="T17" fmla="*/ 12 h 95"/>
                <a:gd name="T18" fmla="*/ 0 w 84"/>
                <a:gd name="T19" fmla="*/ 24 h 95"/>
                <a:gd name="T20" fmla="*/ 0 w 84"/>
                <a:gd name="T21" fmla="*/ 36 h 95"/>
                <a:gd name="T22" fmla="*/ 6 w 84"/>
                <a:gd name="T23" fmla="*/ 59 h 95"/>
                <a:gd name="T24" fmla="*/ 24 w 84"/>
                <a:gd name="T25" fmla="*/ 83 h 95"/>
                <a:gd name="T26" fmla="*/ 36 w 84"/>
                <a:gd name="T27" fmla="*/ 95 h 95"/>
                <a:gd name="T28" fmla="*/ 36 w 84"/>
                <a:gd name="T29" fmla="*/ 95 h 95"/>
                <a:gd name="T30" fmla="*/ 48 w 84"/>
                <a:gd name="T31" fmla="*/ 12 h 95"/>
                <a:gd name="T32" fmla="*/ 66 w 84"/>
                <a:gd name="T33" fmla="*/ 18 h 95"/>
                <a:gd name="T34" fmla="*/ 72 w 84"/>
                <a:gd name="T35" fmla="*/ 30 h 95"/>
                <a:gd name="T36" fmla="*/ 72 w 84"/>
                <a:gd name="T37" fmla="*/ 42 h 95"/>
                <a:gd name="T38" fmla="*/ 66 w 84"/>
                <a:gd name="T39" fmla="*/ 53 h 95"/>
                <a:gd name="T40" fmla="*/ 48 w 84"/>
                <a:gd name="T41" fmla="*/ 71 h 95"/>
                <a:gd name="T42" fmla="*/ 42 w 84"/>
                <a:gd name="T43" fmla="*/ 77 h 95"/>
                <a:gd name="T44" fmla="*/ 36 w 84"/>
                <a:gd name="T45" fmla="*/ 77 h 95"/>
                <a:gd name="T46" fmla="*/ 24 w 84"/>
                <a:gd name="T47" fmla="*/ 65 h 95"/>
                <a:gd name="T48" fmla="*/ 18 w 84"/>
                <a:gd name="T49" fmla="*/ 48 h 95"/>
                <a:gd name="T50" fmla="*/ 18 w 84"/>
                <a:gd name="T51" fmla="*/ 30 h 95"/>
                <a:gd name="T52" fmla="*/ 30 w 84"/>
                <a:gd name="T53" fmla="*/ 12 h 95"/>
                <a:gd name="T54" fmla="*/ 48 w 84"/>
                <a:gd name="T55" fmla="*/ 12 h 95"/>
                <a:gd name="T56" fmla="*/ 48 w 84"/>
                <a:gd name="T57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1" name="Freeform 25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>
                <a:gd name="T0" fmla="*/ 12 w 90"/>
                <a:gd name="T1" fmla="*/ 96 h 108"/>
                <a:gd name="T2" fmla="*/ 24 w 90"/>
                <a:gd name="T3" fmla="*/ 108 h 108"/>
                <a:gd name="T4" fmla="*/ 42 w 90"/>
                <a:gd name="T5" fmla="*/ 108 h 108"/>
                <a:gd name="T6" fmla="*/ 66 w 90"/>
                <a:gd name="T7" fmla="*/ 102 h 108"/>
                <a:gd name="T8" fmla="*/ 84 w 90"/>
                <a:gd name="T9" fmla="*/ 78 h 108"/>
                <a:gd name="T10" fmla="*/ 90 w 90"/>
                <a:gd name="T11" fmla="*/ 66 h 108"/>
                <a:gd name="T12" fmla="*/ 84 w 90"/>
                <a:gd name="T13" fmla="*/ 48 h 108"/>
                <a:gd name="T14" fmla="*/ 66 w 90"/>
                <a:gd name="T15" fmla="*/ 24 h 108"/>
                <a:gd name="T16" fmla="*/ 48 w 90"/>
                <a:gd name="T17" fmla="*/ 12 h 108"/>
                <a:gd name="T18" fmla="*/ 36 w 90"/>
                <a:gd name="T19" fmla="*/ 0 h 108"/>
                <a:gd name="T20" fmla="*/ 30 w 90"/>
                <a:gd name="T21" fmla="*/ 0 h 108"/>
                <a:gd name="T22" fmla="*/ 30 w 90"/>
                <a:gd name="T23" fmla="*/ 0 h 108"/>
                <a:gd name="T24" fmla="*/ 24 w 90"/>
                <a:gd name="T25" fmla="*/ 0 h 108"/>
                <a:gd name="T26" fmla="*/ 12 w 90"/>
                <a:gd name="T27" fmla="*/ 30 h 108"/>
                <a:gd name="T28" fmla="*/ 0 w 90"/>
                <a:gd name="T29" fmla="*/ 54 h 108"/>
                <a:gd name="T30" fmla="*/ 0 w 90"/>
                <a:gd name="T31" fmla="*/ 78 h 108"/>
                <a:gd name="T32" fmla="*/ 12 w 90"/>
                <a:gd name="T33" fmla="*/ 96 h 108"/>
                <a:gd name="T34" fmla="*/ 12 w 90"/>
                <a:gd name="T35" fmla="*/ 96 h 108"/>
                <a:gd name="T36" fmla="*/ 12 w 90"/>
                <a:gd name="T37" fmla="*/ 72 h 108"/>
                <a:gd name="T38" fmla="*/ 18 w 90"/>
                <a:gd name="T39" fmla="*/ 54 h 108"/>
                <a:gd name="T40" fmla="*/ 24 w 90"/>
                <a:gd name="T41" fmla="*/ 36 h 108"/>
                <a:gd name="T42" fmla="*/ 30 w 90"/>
                <a:gd name="T43" fmla="*/ 18 h 108"/>
                <a:gd name="T44" fmla="*/ 30 w 90"/>
                <a:gd name="T45" fmla="*/ 12 h 108"/>
                <a:gd name="T46" fmla="*/ 48 w 90"/>
                <a:gd name="T47" fmla="*/ 24 h 108"/>
                <a:gd name="T48" fmla="*/ 66 w 90"/>
                <a:gd name="T49" fmla="*/ 36 h 108"/>
                <a:gd name="T50" fmla="*/ 78 w 90"/>
                <a:gd name="T51" fmla="*/ 54 h 108"/>
                <a:gd name="T52" fmla="*/ 78 w 90"/>
                <a:gd name="T53" fmla="*/ 72 h 108"/>
                <a:gd name="T54" fmla="*/ 72 w 90"/>
                <a:gd name="T55" fmla="*/ 84 h 108"/>
                <a:gd name="T56" fmla="*/ 48 w 90"/>
                <a:gd name="T57" fmla="*/ 96 h 108"/>
                <a:gd name="T58" fmla="*/ 36 w 90"/>
                <a:gd name="T59" fmla="*/ 96 h 108"/>
                <a:gd name="T60" fmla="*/ 24 w 90"/>
                <a:gd name="T61" fmla="*/ 90 h 108"/>
                <a:gd name="T62" fmla="*/ 18 w 90"/>
                <a:gd name="T63" fmla="*/ 84 h 108"/>
                <a:gd name="T64" fmla="*/ 12 w 90"/>
                <a:gd name="T65" fmla="*/ 72 h 108"/>
                <a:gd name="T66" fmla="*/ 12 w 90"/>
                <a:gd name="T67" fmla="*/ 7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2" name="Freeform 26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>
                <a:gd name="T0" fmla="*/ 71 w 71"/>
                <a:gd name="T1" fmla="*/ 90 h 90"/>
                <a:gd name="T2" fmla="*/ 71 w 71"/>
                <a:gd name="T3" fmla="*/ 60 h 90"/>
                <a:gd name="T4" fmla="*/ 71 w 71"/>
                <a:gd name="T5" fmla="*/ 36 h 90"/>
                <a:gd name="T6" fmla="*/ 60 w 71"/>
                <a:gd name="T7" fmla="*/ 12 h 90"/>
                <a:gd name="T8" fmla="*/ 36 w 71"/>
                <a:gd name="T9" fmla="*/ 0 h 90"/>
                <a:gd name="T10" fmla="*/ 12 w 71"/>
                <a:gd name="T11" fmla="*/ 12 h 90"/>
                <a:gd name="T12" fmla="*/ 0 w 71"/>
                <a:gd name="T13" fmla="*/ 36 h 90"/>
                <a:gd name="T14" fmla="*/ 6 w 71"/>
                <a:gd name="T15" fmla="*/ 60 h 90"/>
                <a:gd name="T16" fmla="*/ 30 w 71"/>
                <a:gd name="T17" fmla="*/ 78 h 90"/>
                <a:gd name="T18" fmla="*/ 54 w 71"/>
                <a:gd name="T19" fmla="*/ 90 h 90"/>
                <a:gd name="T20" fmla="*/ 71 w 71"/>
                <a:gd name="T21" fmla="*/ 90 h 90"/>
                <a:gd name="T22" fmla="*/ 71 w 71"/>
                <a:gd name="T23" fmla="*/ 90 h 90"/>
                <a:gd name="T24" fmla="*/ 24 w 71"/>
                <a:gd name="T25" fmla="*/ 18 h 90"/>
                <a:gd name="T26" fmla="*/ 42 w 71"/>
                <a:gd name="T27" fmla="*/ 18 h 90"/>
                <a:gd name="T28" fmla="*/ 54 w 71"/>
                <a:gd name="T29" fmla="*/ 18 h 90"/>
                <a:gd name="T30" fmla="*/ 60 w 71"/>
                <a:gd name="T31" fmla="*/ 42 h 90"/>
                <a:gd name="T32" fmla="*/ 60 w 71"/>
                <a:gd name="T33" fmla="*/ 66 h 90"/>
                <a:gd name="T34" fmla="*/ 60 w 71"/>
                <a:gd name="T35" fmla="*/ 72 h 90"/>
                <a:gd name="T36" fmla="*/ 60 w 71"/>
                <a:gd name="T37" fmla="*/ 78 h 90"/>
                <a:gd name="T38" fmla="*/ 42 w 71"/>
                <a:gd name="T39" fmla="*/ 72 h 90"/>
                <a:gd name="T40" fmla="*/ 24 w 71"/>
                <a:gd name="T41" fmla="*/ 66 h 90"/>
                <a:gd name="T42" fmla="*/ 12 w 71"/>
                <a:gd name="T43" fmla="*/ 48 h 90"/>
                <a:gd name="T44" fmla="*/ 12 w 71"/>
                <a:gd name="T45" fmla="*/ 30 h 90"/>
                <a:gd name="T46" fmla="*/ 24 w 71"/>
                <a:gd name="T47" fmla="*/ 18 h 90"/>
                <a:gd name="T48" fmla="*/ 24 w 71"/>
                <a:gd name="T49" fmla="*/ 1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3" name="Oval 27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4" name="Oval 28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5" name="Oval 29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6" name="Freeform 30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>
                <a:gd name="T0" fmla="*/ 66 w 90"/>
                <a:gd name="T1" fmla="*/ 96 h 96"/>
                <a:gd name="T2" fmla="*/ 78 w 90"/>
                <a:gd name="T3" fmla="*/ 66 h 96"/>
                <a:gd name="T4" fmla="*/ 90 w 90"/>
                <a:gd name="T5" fmla="*/ 42 h 96"/>
                <a:gd name="T6" fmla="*/ 78 w 90"/>
                <a:gd name="T7" fmla="*/ 18 h 96"/>
                <a:gd name="T8" fmla="*/ 60 w 90"/>
                <a:gd name="T9" fmla="*/ 0 h 96"/>
                <a:gd name="T10" fmla="*/ 30 w 90"/>
                <a:gd name="T11" fmla="*/ 6 h 96"/>
                <a:gd name="T12" fmla="*/ 18 w 90"/>
                <a:gd name="T13" fmla="*/ 18 h 96"/>
                <a:gd name="T14" fmla="*/ 6 w 90"/>
                <a:gd name="T15" fmla="*/ 30 h 96"/>
                <a:gd name="T16" fmla="*/ 0 w 90"/>
                <a:gd name="T17" fmla="*/ 42 h 96"/>
                <a:gd name="T18" fmla="*/ 6 w 90"/>
                <a:gd name="T19" fmla="*/ 60 h 96"/>
                <a:gd name="T20" fmla="*/ 24 w 90"/>
                <a:gd name="T21" fmla="*/ 78 h 96"/>
                <a:gd name="T22" fmla="*/ 48 w 90"/>
                <a:gd name="T23" fmla="*/ 90 h 96"/>
                <a:gd name="T24" fmla="*/ 66 w 90"/>
                <a:gd name="T25" fmla="*/ 96 h 96"/>
                <a:gd name="T26" fmla="*/ 66 w 90"/>
                <a:gd name="T27" fmla="*/ 96 h 96"/>
                <a:gd name="T28" fmla="*/ 42 w 90"/>
                <a:gd name="T29" fmla="*/ 18 h 96"/>
                <a:gd name="T30" fmla="*/ 60 w 90"/>
                <a:gd name="T31" fmla="*/ 18 h 96"/>
                <a:gd name="T32" fmla="*/ 72 w 90"/>
                <a:gd name="T33" fmla="*/ 24 h 96"/>
                <a:gd name="T34" fmla="*/ 72 w 90"/>
                <a:gd name="T35" fmla="*/ 36 h 96"/>
                <a:gd name="T36" fmla="*/ 72 w 90"/>
                <a:gd name="T37" fmla="*/ 48 h 96"/>
                <a:gd name="T38" fmla="*/ 66 w 90"/>
                <a:gd name="T39" fmla="*/ 72 h 96"/>
                <a:gd name="T40" fmla="*/ 60 w 90"/>
                <a:gd name="T41" fmla="*/ 78 h 96"/>
                <a:gd name="T42" fmla="*/ 60 w 90"/>
                <a:gd name="T43" fmla="*/ 84 h 96"/>
                <a:gd name="T44" fmla="*/ 42 w 90"/>
                <a:gd name="T45" fmla="*/ 72 h 96"/>
                <a:gd name="T46" fmla="*/ 30 w 90"/>
                <a:gd name="T47" fmla="*/ 66 h 96"/>
                <a:gd name="T48" fmla="*/ 18 w 90"/>
                <a:gd name="T49" fmla="*/ 42 h 96"/>
                <a:gd name="T50" fmla="*/ 24 w 90"/>
                <a:gd name="T51" fmla="*/ 30 h 96"/>
                <a:gd name="T52" fmla="*/ 42 w 90"/>
                <a:gd name="T53" fmla="*/ 18 h 96"/>
                <a:gd name="T54" fmla="*/ 42 w 90"/>
                <a:gd name="T55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7" name="Freeform 31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>
                <a:gd name="T0" fmla="*/ 0 w 72"/>
                <a:gd name="T1" fmla="*/ 90 h 108"/>
                <a:gd name="T2" fmla="*/ 12 w 72"/>
                <a:gd name="T3" fmla="*/ 102 h 108"/>
                <a:gd name="T4" fmla="*/ 24 w 72"/>
                <a:gd name="T5" fmla="*/ 108 h 108"/>
                <a:gd name="T6" fmla="*/ 48 w 72"/>
                <a:gd name="T7" fmla="*/ 108 h 108"/>
                <a:gd name="T8" fmla="*/ 66 w 72"/>
                <a:gd name="T9" fmla="*/ 96 h 108"/>
                <a:gd name="T10" fmla="*/ 72 w 72"/>
                <a:gd name="T11" fmla="*/ 66 h 108"/>
                <a:gd name="T12" fmla="*/ 66 w 72"/>
                <a:gd name="T13" fmla="*/ 42 h 108"/>
                <a:gd name="T14" fmla="*/ 60 w 72"/>
                <a:gd name="T15" fmla="*/ 18 h 108"/>
                <a:gd name="T16" fmla="*/ 48 w 72"/>
                <a:gd name="T17" fmla="*/ 6 h 108"/>
                <a:gd name="T18" fmla="*/ 42 w 72"/>
                <a:gd name="T19" fmla="*/ 0 h 108"/>
                <a:gd name="T20" fmla="*/ 42 w 72"/>
                <a:gd name="T21" fmla="*/ 0 h 108"/>
                <a:gd name="T22" fmla="*/ 36 w 72"/>
                <a:gd name="T23" fmla="*/ 0 h 108"/>
                <a:gd name="T24" fmla="*/ 18 w 72"/>
                <a:gd name="T25" fmla="*/ 24 h 108"/>
                <a:gd name="T26" fmla="*/ 6 w 72"/>
                <a:gd name="T27" fmla="*/ 48 h 108"/>
                <a:gd name="T28" fmla="*/ 0 w 72"/>
                <a:gd name="T29" fmla="*/ 66 h 108"/>
                <a:gd name="T30" fmla="*/ 0 w 72"/>
                <a:gd name="T31" fmla="*/ 90 h 108"/>
                <a:gd name="T32" fmla="*/ 0 w 72"/>
                <a:gd name="T33" fmla="*/ 90 h 108"/>
                <a:gd name="T34" fmla="*/ 12 w 72"/>
                <a:gd name="T35" fmla="*/ 66 h 108"/>
                <a:gd name="T36" fmla="*/ 18 w 72"/>
                <a:gd name="T37" fmla="*/ 48 h 108"/>
                <a:gd name="T38" fmla="*/ 24 w 72"/>
                <a:gd name="T39" fmla="*/ 36 h 108"/>
                <a:gd name="T40" fmla="*/ 30 w 72"/>
                <a:gd name="T41" fmla="*/ 24 h 108"/>
                <a:gd name="T42" fmla="*/ 36 w 72"/>
                <a:gd name="T43" fmla="*/ 18 h 108"/>
                <a:gd name="T44" fmla="*/ 54 w 72"/>
                <a:gd name="T45" fmla="*/ 30 h 108"/>
                <a:gd name="T46" fmla="*/ 60 w 72"/>
                <a:gd name="T47" fmla="*/ 48 h 108"/>
                <a:gd name="T48" fmla="*/ 66 w 72"/>
                <a:gd name="T49" fmla="*/ 72 h 108"/>
                <a:gd name="T50" fmla="*/ 66 w 72"/>
                <a:gd name="T51" fmla="*/ 84 h 108"/>
                <a:gd name="T52" fmla="*/ 54 w 72"/>
                <a:gd name="T53" fmla="*/ 96 h 108"/>
                <a:gd name="T54" fmla="*/ 30 w 72"/>
                <a:gd name="T55" fmla="*/ 102 h 108"/>
                <a:gd name="T56" fmla="*/ 24 w 72"/>
                <a:gd name="T57" fmla="*/ 96 h 108"/>
                <a:gd name="T58" fmla="*/ 12 w 72"/>
                <a:gd name="T59" fmla="*/ 90 h 108"/>
                <a:gd name="T60" fmla="*/ 12 w 72"/>
                <a:gd name="T61" fmla="*/ 78 h 108"/>
                <a:gd name="T62" fmla="*/ 12 w 72"/>
                <a:gd name="T63" fmla="*/ 66 h 108"/>
                <a:gd name="T64" fmla="*/ 12 w 72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8" name="Rectangle 32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9" name="Rectangle 33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90" name="AutoShape 34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91" name="Freeform 35"/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>
                <a:gd name="T0" fmla="*/ 252 w 252"/>
                <a:gd name="T1" fmla="*/ 1576 h 1576"/>
                <a:gd name="T2" fmla="*/ 12 w 252"/>
                <a:gd name="T3" fmla="*/ 84 h 1576"/>
                <a:gd name="T4" fmla="*/ 12 w 252"/>
                <a:gd name="T5" fmla="*/ 60 h 1576"/>
                <a:gd name="T6" fmla="*/ 0 w 252"/>
                <a:gd name="T7" fmla="*/ 12 h 1576"/>
                <a:gd name="T8" fmla="*/ 72 w 252"/>
                <a:gd name="T9" fmla="*/ 0 h 1576"/>
                <a:gd name="T10" fmla="*/ 72 w 252"/>
                <a:gd name="T11" fmla="*/ 0 h 1576"/>
                <a:gd name="T12" fmla="*/ 78 w 252"/>
                <a:gd name="T13" fmla="*/ 48 h 1576"/>
                <a:gd name="T14" fmla="*/ 88 w 252"/>
                <a:gd name="T15" fmla="*/ 66 h 1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92" name="Freeform 36"/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>
                <a:gd name="T0" fmla="*/ 161 w 316"/>
                <a:gd name="T1" fmla="*/ 0 h 138"/>
                <a:gd name="T2" fmla="*/ 227 w 316"/>
                <a:gd name="T3" fmla="*/ 6 h 138"/>
                <a:gd name="T4" fmla="*/ 275 w 316"/>
                <a:gd name="T5" fmla="*/ 36 h 138"/>
                <a:gd name="T6" fmla="*/ 304 w 316"/>
                <a:gd name="T7" fmla="*/ 78 h 138"/>
                <a:gd name="T8" fmla="*/ 316 w 316"/>
                <a:gd name="T9" fmla="*/ 138 h 138"/>
                <a:gd name="T10" fmla="*/ 0 w 316"/>
                <a:gd name="T11" fmla="*/ 138 h 138"/>
                <a:gd name="T12" fmla="*/ 11 w 316"/>
                <a:gd name="T13" fmla="*/ 78 h 138"/>
                <a:gd name="T14" fmla="*/ 47 w 316"/>
                <a:gd name="T15" fmla="*/ 36 h 138"/>
                <a:gd name="T16" fmla="*/ 95 w 316"/>
                <a:gd name="T17" fmla="*/ 6 h 138"/>
                <a:gd name="T18" fmla="*/ 161 w 316"/>
                <a:gd name="T19" fmla="*/ 0 h 138"/>
                <a:gd name="T20" fmla="*/ 161 w 316"/>
                <a:gd name="T21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</p:grpSp>
      <p:sp>
        <p:nvSpPr>
          <p:cNvPr id="45093" name="Rectangle 37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5094" name="Rectangle 3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5095" name="Rectangle 3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45096" name="Rectangle 40"/>
          <p:cNvSpPr>
            <a:spLocks noGrp="1" noChangeArrowheads="1"/>
          </p:cNvSpPr>
          <p:nvPr>
            <p:ph type="ctrTitle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45097" name="Rectangle 41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9D8C7686-24CC-4ED8-BDE7-5E575FAB77E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04729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58026A-EA4C-4F36-85FF-592EED902FA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6198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78DEC4-2D83-4A18-82B4-B163A6D57BB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20906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F5D372-D8F3-4408-B50F-B2E215ECD78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99208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59F319-8359-4BF9-A630-1DA156313A7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95705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49FB45-28B7-4D2D-A271-BDC2CEE990F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47921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F08223-B3B8-41CF-B6E5-2D09CC9254A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018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A40C11-44F2-413B-BD0E-D0A491198CE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80079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A40C11-44F2-413B-BD0E-D0A491198CE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98917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5A096D-52C8-4801-9298-59B05FBD856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14853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F2BD02-A69B-4DF4-99DF-899CC247C49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1447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0B80F2-A2FE-4A17-B4F3-E795D57A69B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86010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7856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B9C1074D-B336-4362-9BE2-D22ED9FE2C4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641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8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45059" name="Rectangle 3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0" name="Oval 4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1" name="Rectangle 5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2" name="Freeform 6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>
                <a:gd name="T0" fmla="*/ 18 w 66"/>
                <a:gd name="T1" fmla="*/ 96 h 96"/>
                <a:gd name="T2" fmla="*/ 42 w 66"/>
                <a:gd name="T3" fmla="*/ 78 h 96"/>
                <a:gd name="T4" fmla="*/ 60 w 66"/>
                <a:gd name="T5" fmla="*/ 60 h 96"/>
                <a:gd name="T6" fmla="*/ 66 w 66"/>
                <a:gd name="T7" fmla="*/ 36 h 96"/>
                <a:gd name="T8" fmla="*/ 60 w 66"/>
                <a:gd name="T9" fmla="*/ 12 h 96"/>
                <a:gd name="T10" fmla="*/ 36 w 66"/>
                <a:gd name="T11" fmla="*/ 0 h 96"/>
                <a:gd name="T12" fmla="*/ 24 w 66"/>
                <a:gd name="T13" fmla="*/ 6 h 96"/>
                <a:gd name="T14" fmla="*/ 12 w 66"/>
                <a:gd name="T15" fmla="*/ 12 h 96"/>
                <a:gd name="T16" fmla="*/ 0 w 66"/>
                <a:gd name="T17" fmla="*/ 36 h 96"/>
                <a:gd name="T18" fmla="*/ 0 w 66"/>
                <a:gd name="T19" fmla="*/ 60 h 96"/>
                <a:gd name="T20" fmla="*/ 12 w 66"/>
                <a:gd name="T21" fmla="*/ 84 h 96"/>
                <a:gd name="T22" fmla="*/ 18 w 66"/>
                <a:gd name="T23" fmla="*/ 96 h 96"/>
                <a:gd name="T24" fmla="*/ 18 w 66"/>
                <a:gd name="T25" fmla="*/ 96 h 96"/>
                <a:gd name="T26" fmla="*/ 42 w 66"/>
                <a:gd name="T27" fmla="*/ 18 h 96"/>
                <a:gd name="T28" fmla="*/ 54 w 66"/>
                <a:gd name="T29" fmla="*/ 24 h 96"/>
                <a:gd name="T30" fmla="*/ 60 w 66"/>
                <a:gd name="T31" fmla="*/ 36 h 96"/>
                <a:gd name="T32" fmla="*/ 60 w 66"/>
                <a:gd name="T33" fmla="*/ 48 h 96"/>
                <a:gd name="T34" fmla="*/ 54 w 66"/>
                <a:gd name="T35" fmla="*/ 54 h 96"/>
                <a:gd name="T36" fmla="*/ 36 w 66"/>
                <a:gd name="T37" fmla="*/ 72 h 96"/>
                <a:gd name="T38" fmla="*/ 24 w 66"/>
                <a:gd name="T39" fmla="*/ 78 h 96"/>
                <a:gd name="T40" fmla="*/ 24 w 66"/>
                <a:gd name="T41" fmla="*/ 78 h 96"/>
                <a:gd name="T42" fmla="*/ 12 w 66"/>
                <a:gd name="T43" fmla="*/ 48 h 96"/>
                <a:gd name="T44" fmla="*/ 18 w 66"/>
                <a:gd name="T45" fmla="*/ 24 h 96"/>
                <a:gd name="T46" fmla="*/ 30 w 66"/>
                <a:gd name="T47" fmla="*/ 18 h 96"/>
                <a:gd name="T48" fmla="*/ 42 w 66"/>
                <a:gd name="T49" fmla="*/ 18 h 96"/>
                <a:gd name="T50" fmla="*/ 42 w 66"/>
                <a:gd name="T51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3" name="Rectangle 7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4" name="Rectangle 8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5" name="Rectangle 9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6" name="Rectangle 10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7" name="Rectangle 11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8" name="Freeform 12"/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>
                <a:gd name="T0" fmla="*/ 6 w 623"/>
                <a:gd name="T1" fmla="*/ 18 h 156"/>
                <a:gd name="T2" fmla="*/ 162 w 623"/>
                <a:gd name="T3" fmla="*/ 36 h 156"/>
                <a:gd name="T4" fmla="*/ 251 w 623"/>
                <a:gd name="T5" fmla="*/ 36 h 156"/>
                <a:gd name="T6" fmla="*/ 354 w 623"/>
                <a:gd name="T7" fmla="*/ 30 h 156"/>
                <a:gd name="T8" fmla="*/ 473 w 623"/>
                <a:gd name="T9" fmla="*/ 18 h 156"/>
                <a:gd name="T10" fmla="*/ 611 w 623"/>
                <a:gd name="T11" fmla="*/ 0 h 156"/>
                <a:gd name="T12" fmla="*/ 623 w 623"/>
                <a:gd name="T13" fmla="*/ 114 h 156"/>
                <a:gd name="T14" fmla="*/ 497 w 623"/>
                <a:gd name="T15" fmla="*/ 138 h 156"/>
                <a:gd name="T16" fmla="*/ 414 w 623"/>
                <a:gd name="T17" fmla="*/ 150 h 156"/>
                <a:gd name="T18" fmla="*/ 318 w 623"/>
                <a:gd name="T19" fmla="*/ 156 h 156"/>
                <a:gd name="T20" fmla="*/ 215 w 623"/>
                <a:gd name="T21" fmla="*/ 156 h 156"/>
                <a:gd name="T22" fmla="*/ 108 w 623"/>
                <a:gd name="T23" fmla="*/ 150 h 156"/>
                <a:gd name="T24" fmla="*/ 0 w 623"/>
                <a:gd name="T25" fmla="*/ 132 h 156"/>
                <a:gd name="T26" fmla="*/ 6 w 623"/>
                <a:gd name="T27" fmla="*/ 18 h 156"/>
                <a:gd name="T28" fmla="*/ 6 w 623"/>
                <a:gd name="T29" fmla="*/ 18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9" name="Freeform 13"/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>
                <a:gd name="T0" fmla="*/ 754 w 993"/>
                <a:gd name="T1" fmla="*/ 6 h 126"/>
                <a:gd name="T2" fmla="*/ 652 w 993"/>
                <a:gd name="T3" fmla="*/ 6 h 126"/>
                <a:gd name="T4" fmla="*/ 563 w 993"/>
                <a:gd name="T5" fmla="*/ 6 h 126"/>
                <a:gd name="T6" fmla="*/ 479 w 993"/>
                <a:gd name="T7" fmla="*/ 6 h 126"/>
                <a:gd name="T8" fmla="*/ 401 w 993"/>
                <a:gd name="T9" fmla="*/ 6 h 126"/>
                <a:gd name="T10" fmla="*/ 335 w 993"/>
                <a:gd name="T11" fmla="*/ 0 h 126"/>
                <a:gd name="T12" fmla="*/ 276 w 993"/>
                <a:gd name="T13" fmla="*/ 0 h 126"/>
                <a:gd name="T14" fmla="*/ 222 w 993"/>
                <a:gd name="T15" fmla="*/ 0 h 126"/>
                <a:gd name="T16" fmla="*/ 180 w 993"/>
                <a:gd name="T17" fmla="*/ 6 h 126"/>
                <a:gd name="T18" fmla="*/ 138 w 993"/>
                <a:gd name="T19" fmla="*/ 6 h 126"/>
                <a:gd name="T20" fmla="*/ 108 w 993"/>
                <a:gd name="T21" fmla="*/ 6 h 126"/>
                <a:gd name="T22" fmla="*/ 54 w 993"/>
                <a:gd name="T23" fmla="*/ 6 h 126"/>
                <a:gd name="T24" fmla="*/ 24 w 993"/>
                <a:gd name="T25" fmla="*/ 12 h 126"/>
                <a:gd name="T26" fmla="*/ 6 w 993"/>
                <a:gd name="T27" fmla="*/ 18 h 126"/>
                <a:gd name="T28" fmla="*/ 0 w 993"/>
                <a:gd name="T29" fmla="*/ 24 h 126"/>
                <a:gd name="T30" fmla="*/ 12 w 993"/>
                <a:gd name="T31" fmla="*/ 42 h 126"/>
                <a:gd name="T32" fmla="*/ 18 w 993"/>
                <a:gd name="T33" fmla="*/ 48 h 126"/>
                <a:gd name="T34" fmla="*/ 30 w 993"/>
                <a:gd name="T35" fmla="*/ 54 h 126"/>
                <a:gd name="T36" fmla="*/ 60 w 993"/>
                <a:gd name="T37" fmla="*/ 60 h 126"/>
                <a:gd name="T38" fmla="*/ 90 w 993"/>
                <a:gd name="T39" fmla="*/ 72 h 126"/>
                <a:gd name="T40" fmla="*/ 144 w 993"/>
                <a:gd name="T41" fmla="*/ 84 h 126"/>
                <a:gd name="T42" fmla="*/ 210 w 993"/>
                <a:gd name="T43" fmla="*/ 90 h 126"/>
                <a:gd name="T44" fmla="*/ 293 w 993"/>
                <a:gd name="T45" fmla="*/ 102 h 126"/>
                <a:gd name="T46" fmla="*/ 389 w 993"/>
                <a:gd name="T47" fmla="*/ 108 h 126"/>
                <a:gd name="T48" fmla="*/ 503 w 993"/>
                <a:gd name="T49" fmla="*/ 120 h 126"/>
                <a:gd name="T50" fmla="*/ 622 w 993"/>
                <a:gd name="T51" fmla="*/ 120 h 126"/>
                <a:gd name="T52" fmla="*/ 754 w 993"/>
                <a:gd name="T53" fmla="*/ 126 h 126"/>
                <a:gd name="T54" fmla="*/ 873 w 993"/>
                <a:gd name="T55" fmla="*/ 126 h 126"/>
                <a:gd name="T56" fmla="*/ 993 w 993"/>
                <a:gd name="T57" fmla="*/ 126 h 126"/>
                <a:gd name="T58" fmla="*/ 993 w 993"/>
                <a:gd name="T59" fmla="*/ 12 h 126"/>
                <a:gd name="T60" fmla="*/ 879 w 993"/>
                <a:gd name="T61" fmla="*/ 12 h 126"/>
                <a:gd name="T62" fmla="*/ 754 w 993"/>
                <a:gd name="T63" fmla="*/ 6 h 126"/>
                <a:gd name="T64" fmla="*/ 754 w 993"/>
                <a:gd name="T65" fmla="*/ 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0" name="Freeform 14"/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>
                <a:gd name="T0" fmla="*/ 0 w 969"/>
                <a:gd name="T1" fmla="*/ 0 h 245"/>
                <a:gd name="T2" fmla="*/ 24 w 969"/>
                <a:gd name="T3" fmla="*/ 54 h 245"/>
                <a:gd name="T4" fmla="*/ 66 w 969"/>
                <a:gd name="T5" fmla="*/ 96 h 245"/>
                <a:gd name="T6" fmla="*/ 120 w 969"/>
                <a:gd name="T7" fmla="*/ 137 h 245"/>
                <a:gd name="T8" fmla="*/ 198 w 969"/>
                <a:gd name="T9" fmla="*/ 173 h 245"/>
                <a:gd name="T10" fmla="*/ 293 w 969"/>
                <a:gd name="T11" fmla="*/ 203 h 245"/>
                <a:gd name="T12" fmla="*/ 353 w 969"/>
                <a:gd name="T13" fmla="*/ 215 h 245"/>
                <a:gd name="T14" fmla="*/ 413 w 969"/>
                <a:gd name="T15" fmla="*/ 227 h 245"/>
                <a:gd name="T16" fmla="*/ 479 w 969"/>
                <a:gd name="T17" fmla="*/ 233 h 245"/>
                <a:gd name="T18" fmla="*/ 556 w 969"/>
                <a:gd name="T19" fmla="*/ 239 h 245"/>
                <a:gd name="T20" fmla="*/ 634 w 969"/>
                <a:gd name="T21" fmla="*/ 245 h 245"/>
                <a:gd name="T22" fmla="*/ 724 w 969"/>
                <a:gd name="T23" fmla="*/ 245 h 245"/>
                <a:gd name="T24" fmla="*/ 855 w 969"/>
                <a:gd name="T25" fmla="*/ 245 h 245"/>
                <a:gd name="T26" fmla="*/ 969 w 969"/>
                <a:gd name="T27" fmla="*/ 239 h 245"/>
                <a:gd name="T28" fmla="*/ 969 w 969"/>
                <a:gd name="T29" fmla="*/ 60 h 245"/>
                <a:gd name="T30" fmla="*/ 700 w 969"/>
                <a:gd name="T31" fmla="*/ 60 h 245"/>
                <a:gd name="T32" fmla="*/ 503 w 969"/>
                <a:gd name="T33" fmla="*/ 54 h 245"/>
                <a:gd name="T34" fmla="*/ 317 w 969"/>
                <a:gd name="T35" fmla="*/ 42 h 245"/>
                <a:gd name="T36" fmla="*/ 150 w 969"/>
                <a:gd name="T37" fmla="*/ 24 h 245"/>
                <a:gd name="T38" fmla="*/ 72 w 969"/>
                <a:gd name="T39" fmla="*/ 12 h 245"/>
                <a:gd name="T40" fmla="*/ 0 w 969"/>
                <a:gd name="T41" fmla="*/ 0 h 245"/>
                <a:gd name="T42" fmla="*/ 0 w 969"/>
                <a:gd name="T43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1" name="Freeform 15"/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>
                <a:gd name="T0" fmla="*/ 700 w 951"/>
                <a:gd name="T1" fmla="*/ 0 h 90"/>
                <a:gd name="T2" fmla="*/ 598 w 951"/>
                <a:gd name="T3" fmla="*/ 0 h 90"/>
                <a:gd name="T4" fmla="*/ 515 w 951"/>
                <a:gd name="T5" fmla="*/ 0 h 90"/>
                <a:gd name="T6" fmla="*/ 431 w 951"/>
                <a:gd name="T7" fmla="*/ 0 h 90"/>
                <a:gd name="T8" fmla="*/ 365 w 951"/>
                <a:gd name="T9" fmla="*/ 0 h 90"/>
                <a:gd name="T10" fmla="*/ 299 w 951"/>
                <a:gd name="T11" fmla="*/ 0 h 90"/>
                <a:gd name="T12" fmla="*/ 245 w 951"/>
                <a:gd name="T13" fmla="*/ 0 h 90"/>
                <a:gd name="T14" fmla="*/ 198 w 951"/>
                <a:gd name="T15" fmla="*/ 0 h 90"/>
                <a:gd name="T16" fmla="*/ 162 w 951"/>
                <a:gd name="T17" fmla="*/ 0 h 90"/>
                <a:gd name="T18" fmla="*/ 126 w 951"/>
                <a:gd name="T19" fmla="*/ 6 h 90"/>
                <a:gd name="T20" fmla="*/ 96 w 951"/>
                <a:gd name="T21" fmla="*/ 6 h 90"/>
                <a:gd name="T22" fmla="*/ 54 w 951"/>
                <a:gd name="T23" fmla="*/ 12 h 90"/>
                <a:gd name="T24" fmla="*/ 30 w 951"/>
                <a:gd name="T25" fmla="*/ 12 h 90"/>
                <a:gd name="T26" fmla="*/ 12 w 951"/>
                <a:gd name="T27" fmla="*/ 18 h 90"/>
                <a:gd name="T28" fmla="*/ 6 w 951"/>
                <a:gd name="T29" fmla="*/ 18 h 90"/>
                <a:gd name="T30" fmla="*/ 0 w 951"/>
                <a:gd name="T31" fmla="*/ 24 h 90"/>
                <a:gd name="T32" fmla="*/ 6 w 951"/>
                <a:gd name="T33" fmla="*/ 30 h 90"/>
                <a:gd name="T34" fmla="*/ 24 w 951"/>
                <a:gd name="T35" fmla="*/ 36 h 90"/>
                <a:gd name="T36" fmla="*/ 54 w 951"/>
                <a:gd name="T37" fmla="*/ 42 h 90"/>
                <a:gd name="T38" fmla="*/ 102 w 951"/>
                <a:gd name="T39" fmla="*/ 54 h 90"/>
                <a:gd name="T40" fmla="*/ 168 w 951"/>
                <a:gd name="T41" fmla="*/ 60 h 90"/>
                <a:gd name="T42" fmla="*/ 251 w 951"/>
                <a:gd name="T43" fmla="*/ 66 h 90"/>
                <a:gd name="T44" fmla="*/ 341 w 951"/>
                <a:gd name="T45" fmla="*/ 78 h 90"/>
                <a:gd name="T46" fmla="*/ 449 w 951"/>
                <a:gd name="T47" fmla="*/ 84 h 90"/>
                <a:gd name="T48" fmla="*/ 568 w 951"/>
                <a:gd name="T49" fmla="*/ 84 h 90"/>
                <a:gd name="T50" fmla="*/ 694 w 951"/>
                <a:gd name="T51" fmla="*/ 90 h 90"/>
                <a:gd name="T52" fmla="*/ 825 w 951"/>
                <a:gd name="T53" fmla="*/ 90 h 90"/>
                <a:gd name="T54" fmla="*/ 951 w 951"/>
                <a:gd name="T55" fmla="*/ 90 h 90"/>
                <a:gd name="T56" fmla="*/ 951 w 951"/>
                <a:gd name="T57" fmla="*/ 6 h 90"/>
                <a:gd name="T58" fmla="*/ 831 w 951"/>
                <a:gd name="T59" fmla="*/ 6 h 90"/>
                <a:gd name="T60" fmla="*/ 772 w 951"/>
                <a:gd name="T61" fmla="*/ 6 h 90"/>
                <a:gd name="T62" fmla="*/ 700 w 951"/>
                <a:gd name="T63" fmla="*/ 0 h 90"/>
                <a:gd name="T64" fmla="*/ 700 w 951"/>
                <a:gd name="T65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2" name="Freeform 16"/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>
                <a:gd name="T0" fmla="*/ 102 w 102"/>
                <a:gd name="T1" fmla="*/ 0 h 155"/>
                <a:gd name="T2" fmla="*/ 0 w 102"/>
                <a:gd name="T3" fmla="*/ 12 h 155"/>
                <a:gd name="T4" fmla="*/ 30 w 102"/>
                <a:gd name="T5" fmla="*/ 72 h 155"/>
                <a:gd name="T6" fmla="*/ 30 w 102"/>
                <a:gd name="T7" fmla="*/ 155 h 155"/>
                <a:gd name="T8" fmla="*/ 72 w 102"/>
                <a:gd name="T9" fmla="*/ 155 h 155"/>
                <a:gd name="T10" fmla="*/ 72 w 102"/>
                <a:gd name="T11" fmla="*/ 66 h 155"/>
                <a:gd name="T12" fmla="*/ 102 w 102"/>
                <a:gd name="T13" fmla="*/ 0 h 155"/>
                <a:gd name="T14" fmla="*/ 102 w 102"/>
                <a:gd name="T1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3" name="Freeform 17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>
                <a:gd name="T0" fmla="*/ 48 w 90"/>
                <a:gd name="T1" fmla="*/ 96 h 96"/>
                <a:gd name="T2" fmla="*/ 72 w 90"/>
                <a:gd name="T3" fmla="*/ 72 h 96"/>
                <a:gd name="T4" fmla="*/ 84 w 90"/>
                <a:gd name="T5" fmla="*/ 48 h 96"/>
                <a:gd name="T6" fmla="*/ 90 w 90"/>
                <a:gd name="T7" fmla="*/ 36 h 96"/>
                <a:gd name="T8" fmla="*/ 84 w 90"/>
                <a:gd name="T9" fmla="*/ 24 h 96"/>
                <a:gd name="T10" fmla="*/ 66 w 90"/>
                <a:gd name="T11" fmla="*/ 6 h 96"/>
                <a:gd name="T12" fmla="*/ 42 w 90"/>
                <a:gd name="T13" fmla="*/ 0 h 96"/>
                <a:gd name="T14" fmla="*/ 24 w 90"/>
                <a:gd name="T15" fmla="*/ 0 h 96"/>
                <a:gd name="T16" fmla="*/ 12 w 90"/>
                <a:gd name="T17" fmla="*/ 12 h 96"/>
                <a:gd name="T18" fmla="*/ 6 w 90"/>
                <a:gd name="T19" fmla="*/ 24 h 96"/>
                <a:gd name="T20" fmla="*/ 0 w 90"/>
                <a:gd name="T21" fmla="*/ 36 h 96"/>
                <a:gd name="T22" fmla="*/ 12 w 90"/>
                <a:gd name="T23" fmla="*/ 66 h 96"/>
                <a:gd name="T24" fmla="*/ 30 w 90"/>
                <a:gd name="T25" fmla="*/ 84 h 96"/>
                <a:gd name="T26" fmla="*/ 48 w 90"/>
                <a:gd name="T27" fmla="*/ 96 h 96"/>
                <a:gd name="T28" fmla="*/ 48 w 90"/>
                <a:gd name="T29" fmla="*/ 96 h 96"/>
                <a:gd name="T30" fmla="*/ 48 w 90"/>
                <a:gd name="T31" fmla="*/ 12 h 96"/>
                <a:gd name="T32" fmla="*/ 66 w 90"/>
                <a:gd name="T33" fmla="*/ 18 h 96"/>
                <a:gd name="T34" fmla="*/ 72 w 90"/>
                <a:gd name="T35" fmla="*/ 24 h 96"/>
                <a:gd name="T36" fmla="*/ 72 w 90"/>
                <a:gd name="T37" fmla="*/ 36 h 96"/>
                <a:gd name="T38" fmla="*/ 72 w 90"/>
                <a:gd name="T39" fmla="*/ 48 h 96"/>
                <a:gd name="T40" fmla="*/ 54 w 90"/>
                <a:gd name="T41" fmla="*/ 66 h 96"/>
                <a:gd name="T42" fmla="*/ 48 w 90"/>
                <a:gd name="T43" fmla="*/ 78 h 96"/>
                <a:gd name="T44" fmla="*/ 30 w 90"/>
                <a:gd name="T45" fmla="*/ 66 h 96"/>
                <a:gd name="T46" fmla="*/ 24 w 90"/>
                <a:gd name="T47" fmla="*/ 48 h 96"/>
                <a:gd name="T48" fmla="*/ 18 w 90"/>
                <a:gd name="T49" fmla="*/ 30 h 96"/>
                <a:gd name="T50" fmla="*/ 30 w 90"/>
                <a:gd name="T51" fmla="*/ 12 h 96"/>
                <a:gd name="T52" fmla="*/ 48 w 90"/>
                <a:gd name="T53" fmla="*/ 12 h 96"/>
                <a:gd name="T54" fmla="*/ 48 w 90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4" name="Freeform 18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>
                <a:gd name="T0" fmla="*/ 0 w 90"/>
                <a:gd name="T1" fmla="*/ 90 h 108"/>
                <a:gd name="T2" fmla="*/ 12 w 90"/>
                <a:gd name="T3" fmla="*/ 102 h 108"/>
                <a:gd name="T4" fmla="*/ 24 w 90"/>
                <a:gd name="T5" fmla="*/ 108 h 108"/>
                <a:gd name="T6" fmla="*/ 54 w 90"/>
                <a:gd name="T7" fmla="*/ 108 h 108"/>
                <a:gd name="T8" fmla="*/ 78 w 90"/>
                <a:gd name="T9" fmla="*/ 96 h 108"/>
                <a:gd name="T10" fmla="*/ 90 w 90"/>
                <a:gd name="T11" fmla="*/ 72 h 108"/>
                <a:gd name="T12" fmla="*/ 84 w 90"/>
                <a:gd name="T13" fmla="*/ 42 h 108"/>
                <a:gd name="T14" fmla="*/ 66 w 90"/>
                <a:gd name="T15" fmla="*/ 24 h 108"/>
                <a:gd name="T16" fmla="*/ 54 w 90"/>
                <a:gd name="T17" fmla="*/ 12 h 108"/>
                <a:gd name="T18" fmla="*/ 48 w 90"/>
                <a:gd name="T19" fmla="*/ 6 h 108"/>
                <a:gd name="T20" fmla="*/ 48 w 90"/>
                <a:gd name="T21" fmla="*/ 6 h 108"/>
                <a:gd name="T22" fmla="*/ 48 w 90"/>
                <a:gd name="T23" fmla="*/ 0 h 108"/>
                <a:gd name="T24" fmla="*/ 24 w 90"/>
                <a:gd name="T25" fmla="*/ 24 h 108"/>
                <a:gd name="T26" fmla="*/ 6 w 90"/>
                <a:gd name="T27" fmla="*/ 48 h 108"/>
                <a:gd name="T28" fmla="*/ 0 w 90"/>
                <a:gd name="T29" fmla="*/ 66 h 108"/>
                <a:gd name="T30" fmla="*/ 0 w 90"/>
                <a:gd name="T31" fmla="*/ 90 h 108"/>
                <a:gd name="T32" fmla="*/ 0 w 90"/>
                <a:gd name="T33" fmla="*/ 90 h 108"/>
                <a:gd name="T34" fmla="*/ 12 w 90"/>
                <a:gd name="T35" fmla="*/ 66 h 108"/>
                <a:gd name="T36" fmla="*/ 18 w 90"/>
                <a:gd name="T37" fmla="*/ 48 h 108"/>
                <a:gd name="T38" fmla="*/ 30 w 90"/>
                <a:gd name="T39" fmla="*/ 36 h 108"/>
                <a:gd name="T40" fmla="*/ 42 w 90"/>
                <a:gd name="T41" fmla="*/ 24 h 108"/>
                <a:gd name="T42" fmla="*/ 48 w 90"/>
                <a:gd name="T43" fmla="*/ 18 h 108"/>
                <a:gd name="T44" fmla="*/ 66 w 90"/>
                <a:gd name="T45" fmla="*/ 30 h 108"/>
                <a:gd name="T46" fmla="*/ 72 w 90"/>
                <a:gd name="T47" fmla="*/ 48 h 108"/>
                <a:gd name="T48" fmla="*/ 78 w 90"/>
                <a:gd name="T49" fmla="*/ 72 h 108"/>
                <a:gd name="T50" fmla="*/ 78 w 90"/>
                <a:gd name="T51" fmla="*/ 84 h 108"/>
                <a:gd name="T52" fmla="*/ 66 w 90"/>
                <a:gd name="T53" fmla="*/ 96 h 108"/>
                <a:gd name="T54" fmla="*/ 42 w 90"/>
                <a:gd name="T55" fmla="*/ 102 h 108"/>
                <a:gd name="T56" fmla="*/ 30 w 90"/>
                <a:gd name="T57" fmla="*/ 96 h 108"/>
                <a:gd name="T58" fmla="*/ 18 w 90"/>
                <a:gd name="T59" fmla="*/ 90 h 108"/>
                <a:gd name="T60" fmla="*/ 12 w 90"/>
                <a:gd name="T61" fmla="*/ 78 h 108"/>
                <a:gd name="T62" fmla="*/ 12 w 90"/>
                <a:gd name="T63" fmla="*/ 66 h 108"/>
                <a:gd name="T64" fmla="*/ 12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5" name="Freeform 19"/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>
                <a:gd name="T0" fmla="*/ 102 w 102"/>
                <a:gd name="T1" fmla="*/ 0 h 156"/>
                <a:gd name="T2" fmla="*/ 0 w 102"/>
                <a:gd name="T3" fmla="*/ 6 h 156"/>
                <a:gd name="T4" fmla="*/ 30 w 102"/>
                <a:gd name="T5" fmla="*/ 72 h 156"/>
                <a:gd name="T6" fmla="*/ 30 w 102"/>
                <a:gd name="T7" fmla="*/ 156 h 156"/>
                <a:gd name="T8" fmla="*/ 72 w 102"/>
                <a:gd name="T9" fmla="*/ 156 h 156"/>
                <a:gd name="T10" fmla="*/ 72 w 102"/>
                <a:gd name="T11" fmla="*/ 66 h 156"/>
                <a:gd name="T12" fmla="*/ 102 w 102"/>
                <a:gd name="T13" fmla="*/ 0 h 156"/>
                <a:gd name="T14" fmla="*/ 102 w 102"/>
                <a:gd name="T1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6" name="Freeform 20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>
                <a:gd name="T0" fmla="*/ 42 w 84"/>
                <a:gd name="T1" fmla="*/ 96 h 96"/>
                <a:gd name="T2" fmla="*/ 66 w 84"/>
                <a:gd name="T3" fmla="*/ 78 h 96"/>
                <a:gd name="T4" fmla="*/ 84 w 84"/>
                <a:gd name="T5" fmla="*/ 54 h 96"/>
                <a:gd name="T6" fmla="*/ 84 w 84"/>
                <a:gd name="T7" fmla="*/ 30 h 96"/>
                <a:gd name="T8" fmla="*/ 66 w 84"/>
                <a:gd name="T9" fmla="*/ 6 h 96"/>
                <a:gd name="T10" fmla="*/ 42 w 84"/>
                <a:gd name="T11" fmla="*/ 0 h 96"/>
                <a:gd name="T12" fmla="*/ 24 w 84"/>
                <a:gd name="T13" fmla="*/ 6 h 96"/>
                <a:gd name="T14" fmla="*/ 12 w 84"/>
                <a:gd name="T15" fmla="*/ 18 h 96"/>
                <a:gd name="T16" fmla="*/ 6 w 84"/>
                <a:gd name="T17" fmla="*/ 30 h 96"/>
                <a:gd name="T18" fmla="*/ 0 w 84"/>
                <a:gd name="T19" fmla="*/ 42 h 96"/>
                <a:gd name="T20" fmla="*/ 12 w 84"/>
                <a:gd name="T21" fmla="*/ 66 h 96"/>
                <a:gd name="T22" fmla="*/ 30 w 84"/>
                <a:gd name="T23" fmla="*/ 84 h 96"/>
                <a:gd name="T24" fmla="*/ 42 w 84"/>
                <a:gd name="T25" fmla="*/ 96 h 96"/>
                <a:gd name="T26" fmla="*/ 42 w 84"/>
                <a:gd name="T27" fmla="*/ 96 h 96"/>
                <a:gd name="T28" fmla="*/ 48 w 84"/>
                <a:gd name="T29" fmla="*/ 12 h 96"/>
                <a:gd name="T30" fmla="*/ 66 w 84"/>
                <a:gd name="T31" fmla="*/ 18 h 96"/>
                <a:gd name="T32" fmla="*/ 72 w 84"/>
                <a:gd name="T33" fmla="*/ 30 h 96"/>
                <a:gd name="T34" fmla="*/ 72 w 84"/>
                <a:gd name="T35" fmla="*/ 42 h 96"/>
                <a:gd name="T36" fmla="*/ 66 w 84"/>
                <a:gd name="T37" fmla="*/ 54 h 96"/>
                <a:gd name="T38" fmla="*/ 54 w 84"/>
                <a:gd name="T39" fmla="*/ 72 h 96"/>
                <a:gd name="T40" fmla="*/ 42 w 84"/>
                <a:gd name="T41" fmla="*/ 84 h 96"/>
                <a:gd name="T42" fmla="*/ 42 w 84"/>
                <a:gd name="T43" fmla="*/ 84 h 96"/>
                <a:gd name="T44" fmla="*/ 30 w 84"/>
                <a:gd name="T45" fmla="*/ 72 h 96"/>
                <a:gd name="T46" fmla="*/ 18 w 84"/>
                <a:gd name="T47" fmla="*/ 54 h 96"/>
                <a:gd name="T48" fmla="*/ 18 w 84"/>
                <a:gd name="T49" fmla="*/ 30 h 96"/>
                <a:gd name="T50" fmla="*/ 30 w 84"/>
                <a:gd name="T51" fmla="*/ 18 h 96"/>
                <a:gd name="T52" fmla="*/ 48 w 84"/>
                <a:gd name="T53" fmla="*/ 12 h 96"/>
                <a:gd name="T54" fmla="*/ 48 w 84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7" name="Freeform 21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>
                <a:gd name="T0" fmla="*/ 6 w 90"/>
                <a:gd name="T1" fmla="*/ 90 h 108"/>
                <a:gd name="T2" fmla="*/ 18 w 90"/>
                <a:gd name="T3" fmla="*/ 102 h 108"/>
                <a:gd name="T4" fmla="*/ 30 w 90"/>
                <a:gd name="T5" fmla="*/ 108 h 108"/>
                <a:gd name="T6" fmla="*/ 60 w 90"/>
                <a:gd name="T7" fmla="*/ 108 h 108"/>
                <a:gd name="T8" fmla="*/ 84 w 90"/>
                <a:gd name="T9" fmla="*/ 96 h 108"/>
                <a:gd name="T10" fmla="*/ 90 w 90"/>
                <a:gd name="T11" fmla="*/ 84 h 108"/>
                <a:gd name="T12" fmla="*/ 90 w 90"/>
                <a:gd name="T13" fmla="*/ 66 h 108"/>
                <a:gd name="T14" fmla="*/ 84 w 90"/>
                <a:gd name="T15" fmla="*/ 36 h 108"/>
                <a:gd name="T16" fmla="*/ 72 w 90"/>
                <a:gd name="T17" fmla="*/ 18 h 108"/>
                <a:gd name="T18" fmla="*/ 60 w 90"/>
                <a:gd name="T19" fmla="*/ 6 h 108"/>
                <a:gd name="T20" fmla="*/ 54 w 90"/>
                <a:gd name="T21" fmla="*/ 0 h 108"/>
                <a:gd name="T22" fmla="*/ 54 w 90"/>
                <a:gd name="T23" fmla="*/ 0 h 108"/>
                <a:gd name="T24" fmla="*/ 48 w 90"/>
                <a:gd name="T25" fmla="*/ 0 h 108"/>
                <a:gd name="T26" fmla="*/ 24 w 90"/>
                <a:gd name="T27" fmla="*/ 24 h 108"/>
                <a:gd name="T28" fmla="*/ 12 w 90"/>
                <a:gd name="T29" fmla="*/ 48 h 108"/>
                <a:gd name="T30" fmla="*/ 0 w 90"/>
                <a:gd name="T31" fmla="*/ 66 h 108"/>
                <a:gd name="T32" fmla="*/ 6 w 90"/>
                <a:gd name="T33" fmla="*/ 90 h 108"/>
                <a:gd name="T34" fmla="*/ 6 w 90"/>
                <a:gd name="T35" fmla="*/ 90 h 108"/>
                <a:gd name="T36" fmla="*/ 18 w 90"/>
                <a:gd name="T37" fmla="*/ 66 h 108"/>
                <a:gd name="T38" fmla="*/ 24 w 90"/>
                <a:gd name="T39" fmla="*/ 48 h 108"/>
                <a:gd name="T40" fmla="*/ 36 w 90"/>
                <a:gd name="T41" fmla="*/ 30 h 108"/>
                <a:gd name="T42" fmla="*/ 42 w 90"/>
                <a:gd name="T43" fmla="*/ 18 h 108"/>
                <a:gd name="T44" fmla="*/ 48 w 90"/>
                <a:gd name="T45" fmla="*/ 12 h 108"/>
                <a:gd name="T46" fmla="*/ 78 w 90"/>
                <a:gd name="T47" fmla="*/ 42 h 108"/>
                <a:gd name="T48" fmla="*/ 84 w 90"/>
                <a:gd name="T49" fmla="*/ 66 h 108"/>
                <a:gd name="T50" fmla="*/ 66 w 90"/>
                <a:gd name="T51" fmla="*/ 90 h 108"/>
                <a:gd name="T52" fmla="*/ 54 w 90"/>
                <a:gd name="T53" fmla="*/ 96 h 108"/>
                <a:gd name="T54" fmla="*/ 42 w 90"/>
                <a:gd name="T55" fmla="*/ 96 h 108"/>
                <a:gd name="T56" fmla="*/ 30 w 90"/>
                <a:gd name="T57" fmla="*/ 96 h 108"/>
                <a:gd name="T58" fmla="*/ 24 w 90"/>
                <a:gd name="T59" fmla="*/ 84 h 108"/>
                <a:gd name="T60" fmla="*/ 18 w 90"/>
                <a:gd name="T61" fmla="*/ 78 h 108"/>
                <a:gd name="T62" fmla="*/ 18 w 90"/>
                <a:gd name="T63" fmla="*/ 66 h 108"/>
                <a:gd name="T64" fmla="*/ 18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8" name="Freeform 22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>
                <a:gd name="T0" fmla="*/ 30 w 66"/>
                <a:gd name="T1" fmla="*/ 96 h 96"/>
                <a:gd name="T2" fmla="*/ 54 w 66"/>
                <a:gd name="T3" fmla="*/ 72 h 96"/>
                <a:gd name="T4" fmla="*/ 66 w 66"/>
                <a:gd name="T5" fmla="*/ 48 h 96"/>
                <a:gd name="T6" fmla="*/ 66 w 66"/>
                <a:gd name="T7" fmla="*/ 24 h 96"/>
                <a:gd name="T8" fmla="*/ 54 w 66"/>
                <a:gd name="T9" fmla="*/ 6 h 96"/>
                <a:gd name="T10" fmla="*/ 30 w 66"/>
                <a:gd name="T11" fmla="*/ 0 h 96"/>
                <a:gd name="T12" fmla="*/ 18 w 66"/>
                <a:gd name="T13" fmla="*/ 0 h 96"/>
                <a:gd name="T14" fmla="*/ 6 w 66"/>
                <a:gd name="T15" fmla="*/ 12 h 96"/>
                <a:gd name="T16" fmla="*/ 0 w 66"/>
                <a:gd name="T17" fmla="*/ 36 h 96"/>
                <a:gd name="T18" fmla="*/ 6 w 66"/>
                <a:gd name="T19" fmla="*/ 60 h 96"/>
                <a:gd name="T20" fmla="*/ 18 w 66"/>
                <a:gd name="T21" fmla="*/ 84 h 96"/>
                <a:gd name="T22" fmla="*/ 30 w 66"/>
                <a:gd name="T23" fmla="*/ 96 h 96"/>
                <a:gd name="T24" fmla="*/ 30 w 66"/>
                <a:gd name="T25" fmla="*/ 96 h 96"/>
                <a:gd name="T26" fmla="*/ 30 w 66"/>
                <a:gd name="T27" fmla="*/ 12 h 96"/>
                <a:gd name="T28" fmla="*/ 48 w 66"/>
                <a:gd name="T29" fmla="*/ 18 h 96"/>
                <a:gd name="T30" fmla="*/ 54 w 66"/>
                <a:gd name="T31" fmla="*/ 24 h 96"/>
                <a:gd name="T32" fmla="*/ 54 w 66"/>
                <a:gd name="T33" fmla="*/ 36 h 96"/>
                <a:gd name="T34" fmla="*/ 48 w 66"/>
                <a:gd name="T35" fmla="*/ 48 h 96"/>
                <a:gd name="T36" fmla="*/ 36 w 66"/>
                <a:gd name="T37" fmla="*/ 66 h 96"/>
                <a:gd name="T38" fmla="*/ 30 w 66"/>
                <a:gd name="T39" fmla="*/ 78 h 96"/>
                <a:gd name="T40" fmla="*/ 18 w 66"/>
                <a:gd name="T41" fmla="*/ 66 h 96"/>
                <a:gd name="T42" fmla="*/ 12 w 66"/>
                <a:gd name="T43" fmla="*/ 48 h 96"/>
                <a:gd name="T44" fmla="*/ 6 w 66"/>
                <a:gd name="T45" fmla="*/ 30 h 96"/>
                <a:gd name="T46" fmla="*/ 18 w 66"/>
                <a:gd name="T47" fmla="*/ 12 h 96"/>
                <a:gd name="T48" fmla="*/ 30 w 66"/>
                <a:gd name="T49" fmla="*/ 12 h 96"/>
                <a:gd name="T50" fmla="*/ 30 w 66"/>
                <a:gd name="T51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9" name="Freeform 23"/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>
                <a:gd name="T0" fmla="*/ 2577 w 2594"/>
                <a:gd name="T1" fmla="*/ 0 h 444"/>
                <a:gd name="T2" fmla="*/ 2594 w 2594"/>
                <a:gd name="T3" fmla="*/ 72 h 444"/>
                <a:gd name="T4" fmla="*/ 6 w 2594"/>
                <a:gd name="T5" fmla="*/ 444 h 444"/>
                <a:gd name="T6" fmla="*/ 0 w 2594"/>
                <a:gd name="T7" fmla="*/ 396 h 444"/>
                <a:gd name="T8" fmla="*/ 1225 w 2594"/>
                <a:gd name="T9" fmla="*/ 96 h 444"/>
                <a:gd name="T10" fmla="*/ 1351 w 2594"/>
                <a:gd name="T11" fmla="*/ 78 h 444"/>
                <a:gd name="T12" fmla="*/ 2577 w 2594"/>
                <a:gd name="T13" fmla="*/ 0 h 444"/>
                <a:gd name="T14" fmla="*/ 2577 w 2594"/>
                <a:gd name="T15" fmla="*/ 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0" name="Freeform 24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>
                <a:gd name="T0" fmla="*/ 36 w 84"/>
                <a:gd name="T1" fmla="*/ 95 h 95"/>
                <a:gd name="T2" fmla="*/ 60 w 84"/>
                <a:gd name="T3" fmla="*/ 77 h 95"/>
                <a:gd name="T4" fmla="*/ 78 w 84"/>
                <a:gd name="T5" fmla="*/ 53 h 95"/>
                <a:gd name="T6" fmla="*/ 84 w 84"/>
                <a:gd name="T7" fmla="*/ 42 h 95"/>
                <a:gd name="T8" fmla="*/ 84 w 84"/>
                <a:gd name="T9" fmla="*/ 30 h 95"/>
                <a:gd name="T10" fmla="*/ 72 w 84"/>
                <a:gd name="T11" fmla="*/ 6 h 95"/>
                <a:gd name="T12" fmla="*/ 42 w 84"/>
                <a:gd name="T13" fmla="*/ 0 h 95"/>
                <a:gd name="T14" fmla="*/ 30 w 84"/>
                <a:gd name="T15" fmla="*/ 0 h 95"/>
                <a:gd name="T16" fmla="*/ 12 w 84"/>
                <a:gd name="T17" fmla="*/ 12 h 95"/>
                <a:gd name="T18" fmla="*/ 0 w 84"/>
                <a:gd name="T19" fmla="*/ 24 h 95"/>
                <a:gd name="T20" fmla="*/ 0 w 84"/>
                <a:gd name="T21" fmla="*/ 36 h 95"/>
                <a:gd name="T22" fmla="*/ 6 w 84"/>
                <a:gd name="T23" fmla="*/ 59 h 95"/>
                <a:gd name="T24" fmla="*/ 24 w 84"/>
                <a:gd name="T25" fmla="*/ 83 h 95"/>
                <a:gd name="T26" fmla="*/ 36 w 84"/>
                <a:gd name="T27" fmla="*/ 95 h 95"/>
                <a:gd name="T28" fmla="*/ 36 w 84"/>
                <a:gd name="T29" fmla="*/ 95 h 95"/>
                <a:gd name="T30" fmla="*/ 48 w 84"/>
                <a:gd name="T31" fmla="*/ 12 h 95"/>
                <a:gd name="T32" fmla="*/ 66 w 84"/>
                <a:gd name="T33" fmla="*/ 18 h 95"/>
                <a:gd name="T34" fmla="*/ 72 w 84"/>
                <a:gd name="T35" fmla="*/ 30 h 95"/>
                <a:gd name="T36" fmla="*/ 72 w 84"/>
                <a:gd name="T37" fmla="*/ 42 h 95"/>
                <a:gd name="T38" fmla="*/ 66 w 84"/>
                <a:gd name="T39" fmla="*/ 53 h 95"/>
                <a:gd name="T40" fmla="*/ 48 w 84"/>
                <a:gd name="T41" fmla="*/ 71 h 95"/>
                <a:gd name="T42" fmla="*/ 42 w 84"/>
                <a:gd name="T43" fmla="*/ 77 h 95"/>
                <a:gd name="T44" fmla="*/ 36 w 84"/>
                <a:gd name="T45" fmla="*/ 77 h 95"/>
                <a:gd name="T46" fmla="*/ 24 w 84"/>
                <a:gd name="T47" fmla="*/ 65 h 95"/>
                <a:gd name="T48" fmla="*/ 18 w 84"/>
                <a:gd name="T49" fmla="*/ 48 h 95"/>
                <a:gd name="T50" fmla="*/ 18 w 84"/>
                <a:gd name="T51" fmla="*/ 30 h 95"/>
                <a:gd name="T52" fmla="*/ 30 w 84"/>
                <a:gd name="T53" fmla="*/ 12 h 95"/>
                <a:gd name="T54" fmla="*/ 48 w 84"/>
                <a:gd name="T55" fmla="*/ 12 h 95"/>
                <a:gd name="T56" fmla="*/ 48 w 84"/>
                <a:gd name="T57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1" name="Freeform 25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>
                <a:gd name="T0" fmla="*/ 12 w 90"/>
                <a:gd name="T1" fmla="*/ 96 h 108"/>
                <a:gd name="T2" fmla="*/ 24 w 90"/>
                <a:gd name="T3" fmla="*/ 108 h 108"/>
                <a:gd name="T4" fmla="*/ 42 w 90"/>
                <a:gd name="T5" fmla="*/ 108 h 108"/>
                <a:gd name="T6" fmla="*/ 66 w 90"/>
                <a:gd name="T7" fmla="*/ 102 h 108"/>
                <a:gd name="T8" fmla="*/ 84 w 90"/>
                <a:gd name="T9" fmla="*/ 78 h 108"/>
                <a:gd name="T10" fmla="*/ 90 w 90"/>
                <a:gd name="T11" fmla="*/ 66 h 108"/>
                <a:gd name="T12" fmla="*/ 84 w 90"/>
                <a:gd name="T13" fmla="*/ 48 h 108"/>
                <a:gd name="T14" fmla="*/ 66 w 90"/>
                <a:gd name="T15" fmla="*/ 24 h 108"/>
                <a:gd name="T16" fmla="*/ 48 w 90"/>
                <a:gd name="T17" fmla="*/ 12 h 108"/>
                <a:gd name="T18" fmla="*/ 36 w 90"/>
                <a:gd name="T19" fmla="*/ 0 h 108"/>
                <a:gd name="T20" fmla="*/ 30 w 90"/>
                <a:gd name="T21" fmla="*/ 0 h 108"/>
                <a:gd name="T22" fmla="*/ 30 w 90"/>
                <a:gd name="T23" fmla="*/ 0 h 108"/>
                <a:gd name="T24" fmla="*/ 24 w 90"/>
                <a:gd name="T25" fmla="*/ 0 h 108"/>
                <a:gd name="T26" fmla="*/ 12 w 90"/>
                <a:gd name="T27" fmla="*/ 30 h 108"/>
                <a:gd name="T28" fmla="*/ 0 w 90"/>
                <a:gd name="T29" fmla="*/ 54 h 108"/>
                <a:gd name="T30" fmla="*/ 0 w 90"/>
                <a:gd name="T31" fmla="*/ 78 h 108"/>
                <a:gd name="T32" fmla="*/ 12 w 90"/>
                <a:gd name="T33" fmla="*/ 96 h 108"/>
                <a:gd name="T34" fmla="*/ 12 w 90"/>
                <a:gd name="T35" fmla="*/ 96 h 108"/>
                <a:gd name="T36" fmla="*/ 12 w 90"/>
                <a:gd name="T37" fmla="*/ 72 h 108"/>
                <a:gd name="T38" fmla="*/ 18 w 90"/>
                <a:gd name="T39" fmla="*/ 54 h 108"/>
                <a:gd name="T40" fmla="*/ 24 w 90"/>
                <a:gd name="T41" fmla="*/ 36 h 108"/>
                <a:gd name="T42" fmla="*/ 30 w 90"/>
                <a:gd name="T43" fmla="*/ 18 h 108"/>
                <a:gd name="T44" fmla="*/ 30 w 90"/>
                <a:gd name="T45" fmla="*/ 12 h 108"/>
                <a:gd name="T46" fmla="*/ 48 w 90"/>
                <a:gd name="T47" fmla="*/ 24 h 108"/>
                <a:gd name="T48" fmla="*/ 66 w 90"/>
                <a:gd name="T49" fmla="*/ 36 h 108"/>
                <a:gd name="T50" fmla="*/ 78 w 90"/>
                <a:gd name="T51" fmla="*/ 54 h 108"/>
                <a:gd name="T52" fmla="*/ 78 w 90"/>
                <a:gd name="T53" fmla="*/ 72 h 108"/>
                <a:gd name="T54" fmla="*/ 72 w 90"/>
                <a:gd name="T55" fmla="*/ 84 h 108"/>
                <a:gd name="T56" fmla="*/ 48 w 90"/>
                <a:gd name="T57" fmla="*/ 96 h 108"/>
                <a:gd name="T58" fmla="*/ 36 w 90"/>
                <a:gd name="T59" fmla="*/ 96 h 108"/>
                <a:gd name="T60" fmla="*/ 24 w 90"/>
                <a:gd name="T61" fmla="*/ 90 h 108"/>
                <a:gd name="T62" fmla="*/ 18 w 90"/>
                <a:gd name="T63" fmla="*/ 84 h 108"/>
                <a:gd name="T64" fmla="*/ 12 w 90"/>
                <a:gd name="T65" fmla="*/ 72 h 108"/>
                <a:gd name="T66" fmla="*/ 12 w 90"/>
                <a:gd name="T67" fmla="*/ 7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2" name="Freeform 26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>
                <a:gd name="T0" fmla="*/ 71 w 71"/>
                <a:gd name="T1" fmla="*/ 90 h 90"/>
                <a:gd name="T2" fmla="*/ 71 w 71"/>
                <a:gd name="T3" fmla="*/ 60 h 90"/>
                <a:gd name="T4" fmla="*/ 71 w 71"/>
                <a:gd name="T5" fmla="*/ 36 h 90"/>
                <a:gd name="T6" fmla="*/ 60 w 71"/>
                <a:gd name="T7" fmla="*/ 12 h 90"/>
                <a:gd name="T8" fmla="*/ 36 w 71"/>
                <a:gd name="T9" fmla="*/ 0 h 90"/>
                <a:gd name="T10" fmla="*/ 12 w 71"/>
                <a:gd name="T11" fmla="*/ 12 h 90"/>
                <a:gd name="T12" fmla="*/ 0 w 71"/>
                <a:gd name="T13" fmla="*/ 36 h 90"/>
                <a:gd name="T14" fmla="*/ 6 w 71"/>
                <a:gd name="T15" fmla="*/ 60 h 90"/>
                <a:gd name="T16" fmla="*/ 30 w 71"/>
                <a:gd name="T17" fmla="*/ 78 h 90"/>
                <a:gd name="T18" fmla="*/ 54 w 71"/>
                <a:gd name="T19" fmla="*/ 90 h 90"/>
                <a:gd name="T20" fmla="*/ 71 w 71"/>
                <a:gd name="T21" fmla="*/ 90 h 90"/>
                <a:gd name="T22" fmla="*/ 71 w 71"/>
                <a:gd name="T23" fmla="*/ 90 h 90"/>
                <a:gd name="T24" fmla="*/ 24 w 71"/>
                <a:gd name="T25" fmla="*/ 18 h 90"/>
                <a:gd name="T26" fmla="*/ 42 w 71"/>
                <a:gd name="T27" fmla="*/ 18 h 90"/>
                <a:gd name="T28" fmla="*/ 54 w 71"/>
                <a:gd name="T29" fmla="*/ 18 h 90"/>
                <a:gd name="T30" fmla="*/ 60 w 71"/>
                <a:gd name="T31" fmla="*/ 42 h 90"/>
                <a:gd name="T32" fmla="*/ 60 w 71"/>
                <a:gd name="T33" fmla="*/ 66 h 90"/>
                <a:gd name="T34" fmla="*/ 60 w 71"/>
                <a:gd name="T35" fmla="*/ 72 h 90"/>
                <a:gd name="T36" fmla="*/ 60 w 71"/>
                <a:gd name="T37" fmla="*/ 78 h 90"/>
                <a:gd name="T38" fmla="*/ 42 w 71"/>
                <a:gd name="T39" fmla="*/ 72 h 90"/>
                <a:gd name="T40" fmla="*/ 24 w 71"/>
                <a:gd name="T41" fmla="*/ 66 h 90"/>
                <a:gd name="T42" fmla="*/ 12 w 71"/>
                <a:gd name="T43" fmla="*/ 48 h 90"/>
                <a:gd name="T44" fmla="*/ 12 w 71"/>
                <a:gd name="T45" fmla="*/ 30 h 90"/>
                <a:gd name="T46" fmla="*/ 24 w 71"/>
                <a:gd name="T47" fmla="*/ 18 h 90"/>
                <a:gd name="T48" fmla="*/ 24 w 71"/>
                <a:gd name="T49" fmla="*/ 1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3" name="Oval 27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4" name="Oval 28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5" name="Oval 29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6" name="Freeform 30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>
                <a:gd name="T0" fmla="*/ 66 w 90"/>
                <a:gd name="T1" fmla="*/ 96 h 96"/>
                <a:gd name="T2" fmla="*/ 78 w 90"/>
                <a:gd name="T3" fmla="*/ 66 h 96"/>
                <a:gd name="T4" fmla="*/ 90 w 90"/>
                <a:gd name="T5" fmla="*/ 42 h 96"/>
                <a:gd name="T6" fmla="*/ 78 w 90"/>
                <a:gd name="T7" fmla="*/ 18 h 96"/>
                <a:gd name="T8" fmla="*/ 60 w 90"/>
                <a:gd name="T9" fmla="*/ 0 h 96"/>
                <a:gd name="T10" fmla="*/ 30 w 90"/>
                <a:gd name="T11" fmla="*/ 6 h 96"/>
                <a:gd name="T12" fmla="*/ 18 w 90"/>
                <a:gd name="T13" fmla="*/ 18 h 96"/>
                <a:gd name="T14" fmla="*/ 6 w 90"/>
                <a:gd name="T15" fmla="*/ 30 h 96"/>
                <a:gd name="T16" fmla="*/ 0 w 90"/>
                <a:gd name="T17" fmla="*/ 42 h 96"/>
                <a:gd name="T18" fmla="*/ 6 w 90"/>
                <a:gd name="T19" fmla="*/ 60 h 96"/>
                <a:gd name="T20" fmla="*/ 24 w 90"/>
                <a:gd name="T21" fmla="*/ 78 h 96"/>
                <a:gd name="T22" fmla="*/ 48 w 90"/>
                <a:gd name="T23" fmla="*/ 90 h 96"/>
                <a:gd name="T24" fmla="*/ 66 w 90"/>
                <a:gd name="T25" fmla="*/ 96 h 96"/>
                <a:gd name="T26" fmla="*/ 66 w 90"/>
                <a:gd name="T27" fmla="*/ 96 h 96"/>
                <a:gd name="T28" fmla="*/ 42 w 90"/>
                <a:gd name="T29" fmla="*/ 18 h 96"/>
                <a:gd name="T30" fmla="*/ 60 w 90"/>
                <a:gd name="T31" fmla="*/ 18 h 96"/>
                <a:gd name="T32" fmla="*/ 72 w 90"/>
                <a:gd name="T33" fmla="*/ 24 h 96"/>
                <a:gd name="T34" fmla="*/ 72 w 90"/>
                <a:gd name="T35" fmla="*/ 36 h 96"/>
                <a:gd name="T36" fmla="*/ 72 w 90"/>
                <a:gd name="T37" fmla="*/ 48 h 96"/>
                <a:gd name="T38" fmla="*/ 66 w 90"/>
                <a:gd name="T39" fmla="*/ 72 h 96"/>
                <a:gd name="T40" fmla="*/ 60 w 90"/>
                <a:gd name="T41" fmla="*/ 78 h 96"/>
                <a:gd name="T42" fmla="*/ 60 w 90"/>
                <a:gd name="T43" fmla="*/ 84 h 96"/>
                <a:gd name="T44" fmla="*/ 42 w 90"/>
                <a:gd name="T45" fmla="*/ 72 h 96"/>
                <a:gd name="T46" fmla="*/ 30 w 90"/>
                <a:gd name="T47" fmla="*/ 66 h 96"/>
                <a:gd name="T48" fmla="*/ 18 w 90"/>
                <a:gd name="T49" fmla="*/ 42 h 96"/>
                <a:gd name="T50" fmla="*/ 24 w 90"/>
                <a:gd name="T51" fmla="*/ 30 h 96"/>
                <a:gd name="T52" fmla="*/ 42 w 90"/>
                <a:gd name="T53" fmla="*/ 18 h 96"/>
                <a:gd name="T54" fmla="*/ 42 w 90"/>
                <a:gd name="T55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7" name="Freeform 31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>
                <a:gd name="T0" fmla="*/ 0 w 72"/>
                <a:gd name="T1" fmla="*/ 90 h 108"/>
                <a:gd name="T2" fmla="*/ 12 w 72"/>
                <a:gd name="T3" fmla="*/ 102 h 108"/>
                <a:gd name="T4" fmla="*/ 24 w 72"/>
                <a:gd name="T5" fmla="*/ 108 h 108"/>
                <a:gd name="T6" fmla="*/ 48 w 72"/>
                <a:gd name="T7" fmla="*/ 108 h 108"/>
                <a:gd name="T8" fmla="*/ 66 w 72"/>
                <a:gd name="T9" fmla="*/ 96 h 108"/>
                <a:gd name="T10" fmla="*/ 72 w 72"/>
                <a:gd name="T11" fmla="*/ 66 h 108"/>
                <a:gd name="T12" fmla="*/ 66 w 72"/>
                <a:gd name="T13" fmla="*/ 42 h 108"/>
                <a:gd name="T14" fmla="*/ 60 w 72"/>
                <a:gd name="T15" fmla="*/ 18 h 108"/>
                <a:gd name="T16" fmla="*/ 48 w 72"/>
                <a:gd name="T17" fmla="*/ 6 h 108"/>
                <a:gd name="T18" fmla="*/ 42 w 72"/>
                <a:gd name="T19" fmla="*/ 0 h 108"/>
                <a:gd name="T20" fmla="*/ 42 w 72"/>
                <a:gd name="T21" fmla="*/ 0 h 108"/>
                <a:gd name="T22" fmla="*/ 36 w 72"/>
                <a:gd name="T23" fmla="*/ 0 h 108"/>
                <a:gd name="T24" fmla="*/ 18 w 72"/>
                <a:gd name="T25" fmla="*/ 24 h 108"/>
                <a:gd name="T26" fmla="*/ 6 w 72"/>
                <a:gd name="T27" fmla="*/ 48 h 108"/>
                <a:gd name="T28" fmla="*/ 0 w 72"/>
                <a:gd name="T29" fmla="*/ 66 h 108"/>
                <a:gd name="T30" fmla="*/ 0 w 72"/>
                <a:gd name="T31" fmla="*/ 90 h 108"/>
                <a:gd name="T32" fmla="*/ 0 w 72"/>
                <a:gd name="T33" fmla="*/ 90 h 108"/>
                <a:gd name="T34" fmla="*/ 12 w 72"/>
                <a:gd name="T35" fmla="*/ 66 h 108"/>
                <a:gd name="T36" fmla="*/ 18 w 72"/>
                <a:gd name="T37" fmla="*/ 48 h 108"/>
                <a:gd name="T38" fmla="*/ 24 w 72"/>
                <a:gd name="T39" fmla="*/ 36 h 108"/>
                <a:gd name="T40" fmla="*/ 30 w 72"/>
                <a:gd name="T41" fmla="*/ 24 h 108"/>
                <a:gd name="T42" fmla="*/ 36 w 72"/>
                <a:gd name="T43" fmla="*/ 18 h 108"/>
                <a:gd name="T44" fmla="*/ 54 w 72"/>
                <a:gd name="T45" fmla="*/ 30 h 108"/>
                <a:gd name="T46" fmla="*/ 60 w 72"/>
                <a:gd name="T47" fmla="*/ 48 h 108"/>
                <a:gd name="T48" fmla="*/ 66 w 72"/>
                <a:gd name="T49" fmla="*/ 72 h 108"/>
                <a:gd name="T50" fmla="*/ 66 w 72"/>
                <a:gd name="T51" fmla="*/ 84 h 108"/>
                <a:gd name="T52" fmla="*/ 54 w 72"/>
                <a:gd name="T53" fmla="*/ 96 h 108"/>
                <a:gd name="T54" fmla="*/ 30 w 72"/>
                <a:gd name="T55" fmla="*/ 102 h 108"/>
                <a:gd name="T56" fmla="*/ 24 w 72"/>
                <a:gd name="T57" fmla="*/ 96 h 108"/>
                <a:gd name="T58" fmla="*/ 12 w 72"/>
                <a:gd name="T59" fmla="*/ 90 h 108"/>
                <a:gd name="T60" fmla="*/ 12 w 72"/>
                <a:gd name="T61" fmla="*/ 78 h 108"/>
                <a:gd name="T62" fmla="*/ 12 w 72"/>
                <a:gd name="T63" fmla="*/ 66 h 108"/>
                <a:gd name="T64" fmla="*/ 12 w 72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8" name="Rectangle 32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9" name="Rectangle 33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90" name="AutoShape 34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91" name="Freeform 35"/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>
                <a:gd name="T0" fmla="*/ 252 w 252"/>
                <a:gd name="T1" fmla="*/ 1576 h 1576"/>
                <a:gd name="T2" fmla="*/ 12 w 252"/>
                <a:gd name="T3" fmla="*/ 84 h 1576"/>
                <a:gd name="T4" fmla="*/ 12 w 252"/>
                <a:gd name="T5" fmla="*/ 60 h 1576"/>
                <a:gd name="T6" fmla="*/ 0 w 252"/>
                <a:gd name="T7" fmla="*/ 12 h 1576"/>
                <a:gd name="T8" fmla="*/ 72 w 252"/>
                <a:gd name="T9" fmla="*/ 0 h 1576"/>
                <a:gd name="T10" fmla="*/ 72 w 252"/>
                <a:gd name="T11" fmla="*/ 0 h 1576"/>
                <a:gd name="T12" fmla="*/ 78 w 252"/>
                <a:gd name="T13" fmla="*/ 48 h 1576"/>
                <a:gd name="T14" fmla="*/ 88 w 252"/>
                <a:gd name="T15" fmla="*/ 66 h 1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92" name="Freeform 36"/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>
                <a:gd name="T0" fmla="*/ 161 w 316"/>
                <a:gd name="T1" fmla="*/ 0 h 138"/>
                <a:gd name="T2" fmla="*/ 227 w 316"/>
                <a:gd name="T3" fmla="*/ 6 h 138"/>
                <a:gd name="T4" fmla="*/ 275 w 316"/>
                <a:gd name="T5" fmla="*/ 36 h 138"/>
                <a:gd name="T6" fmla="*/ 304 w 316"/>
                <a:gd name="T7" fmla="*/ 78 h 138"/>
                <a:gd name="T8" fmla="*/ 316 w 316"/>
                <a:gd name="T9" fmla="*/ 138 h 138"/>
                <a:gd name="T10" fmla="*/ 0 w 316"/>
                <a:gd name="T11" fmla="*/ 138 h 138"/>
                <a:gd name="T12" fmla="*/ 11 w 316"/>
                <a:gd name="T13" fmla="*/ 78 h 138"/>
                <a:gd name="T14" fmla="*/ 47 w 316"/>
                <a:gd name="T15" fmla="*/ 36 h 138"/>
                <a:gd name="T16" fmla="*/ 95 w 316"/>
                <a:gd name="T17" fmla="*/ 6 h 138"/>
                <a:gd name="T18" fmla="*/ 161 w 316"/>
                <a:gd name="T19" fmla="*/ 0 h 138"/>
                <a:gd name="T20" fmla="*/ 161 w 316"/>
                <a:gd name="T21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</p:grpSp>
      <p:sp>
        <p:nvSpPr>
          <p:cNvPr id="45093" name="Rectangle 37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5094" name="Rectangle 3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5095" name="Rectangle 3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45096" name="Rectangle 40"/>
          <p:cNvSpPr>
            <a:spLocks noGrp="1" noChangeArrowheads="1"/>
          </p:cNvSpPr>
          <p:nvPr>
            <p:ph type="ctrTitle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45097" name="Rectangle 41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9D8C7686-24CC-4ED8-BDE7-5E575FAB77E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24890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58026A-EA4C-4F36-85FF-592EED902FA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86674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78DEC4-2D83-4A18-82B4-B163A6D57BB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82074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F5D372-D8F3-4408-B50F-B2E215ECD78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07858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59F319-8359-4BF9-A630-1DA156313A7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276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5A096D-52C8-4801-9298-59B05FBD856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80052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49FB45-28B7-4D2D-A271-BDC2CEE990F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80771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F08223-B3B8-41CF-B6E5-2D09CC9254A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18682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A40C11-44F2-413B-BD0E-D0A491198CE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40078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5A096D-52C8-4801-9298-59B05FBD856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67633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F2BD02-A69B-4DF4-99DF-899CC247C49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79824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0B80F2-A2FE-4A17-B4F3-E795D57A69B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12483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7856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B9C1074D-B336-4362-9BE2-D22ED9FE2C4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64009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8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45059" name="Rectangle 3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0" name="Oval 4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1" name="Rectangle 5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2" name="Freeform 6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>
                <a:gd name="T0" fmla="*/ 18 w 66"/>
                <a:gd name="T1" fmla="*/ 96 h 96"/>
                <a:gd name="T2" fmla="*/ 42 w 66"/>
                <a:gd name="T3" fmla="*/ 78 h 96"/>
                <a:gd name="T4" fmla="*/ 60 w 66"/>
                <a:gd name="T5" fmla="*/ 60 h 96"/>
                <a:gd name="T6" fmla="*/ 66 w 66"/>
                <a:gd name="T7" fmla="*/ 36 h 96"/>
                <a:gd name="T8" fmla="*/ 60 w 66"/>
                <a:gd name="T9" fmla="*/ 12 h 96"/>
                <a:gd name="T10" fmla="*/ 36 w 66"/>
                <a:gd name="T11" fmla="*/ 0 h 96"/>
                <a:gd name="T12" fmla="*/ 24 w 66"/>
                <a:gd name="T13" fmla="*/ 6 h 96"/>
                <a:gd name="T14" fmla="*/ 12 w 66"/>
                <a:gd name="T15" fmla="*/ 12 h 96"/>
                <a:gd name="T16" fmla="*/ 0 w 66"/>
                <a:gd name="T17" fmla="*/ 36 h 96"/>
                <a:gd name="T18" fmla="*/ 0 w 66"/>
                <a:gd name="T19" fmla="*/ 60 h 96"/>
                <a:gd name="T20" fmla="*/ 12 w 66"/>
                <a:gd name="T21" fmla="*/ 84 h 96"/>
                <a:gd name="T22" fmla="*/ 18 w 66"/>
                <a:gd name="T23" fmla="*/ 96 h 96"/>
                <a:gd name="T24" fmla="*/ 18 w 66"/>
                <a:gd name="T25" fmla="*/ 96 h 96"/>
                <a:gd name="T26" fmla="*/ 42 w 66"/>
                <a:gd name="T27" fmla="*/ 18 h 96"/>
                <a:gd name="T28" fmla="*/ 54 w 66"/>
                <a:gd name="T29" fmla="*/ 24 h 96"/>
                <a:gd name="T30" fmla="*/ 60 w 66"/>
                <a:gd name="T31" fmla="*/ 36 h 96"/>
                <a:gd name="T32" fmla="*/ 60 w 66"/>
                <a:gd name="T33" fmla="*/ 48 h 96"/>
                <a:gd name="T34" fmla="*/ 54 w 66"/>
                <a:gd name="T35" fmla="*/ 54 h 96"/>
                <a:gd name="T36" fmla="*/ 36 w 66"/>
                <a:gd name="T37" fmla="*/ 72 h 96"/>
                <a:gd name="T38" fmla="*/ 24 w 66"/>
                <a:gd name="T39" fmla="*/ 78 h 96"/>
                <a:gd name="T40" fmla="*/ 24 w 66"/>
                <a:gd name="T41" fmla="*/ 78 h 96"/>
                <a:gd name="T42" fmla="*/ 12 w 66"/>
                <a:gd name="T43" fmla="*/ 48 h 96"/>
                <a:gd name="T44" fmla="*/ 18 w 66"/>
                <a:gd name="T45" fmla="*/ 24 h 96"/>
                <a:gd name="T46" fmla="*/ 30 w 66"/>
                <a:gd name="T47" fmla="*/ 18 h 96"/>
                <a:gd name="T48" fmla="*/ 42 w 66"/>
                <a:gd name="T49" fmla="*/ 18 h 96"/>
                <a:gd name="T50" fmla="*/ 42 w 66"/>
                <a:gd name="T51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3" name="Rectangle 7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4" name="Rectangle 8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5" name="Rectangle 9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6" name="Rectangle 10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7" name="Rectangle 11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8" name="Freeform 12"/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>
                <a:gd name="T0" fmla="*/ 6 w 623"/>
                <a:gd name="T1" fmla="*/ 18 h 156"/>
                <a:gd name="T2" fmla="*/ 162 w 623"/>
                <a:gd name="T3" fmla="*/ 36 h 156"/>
                <a:gd name="T4" fmla="*/ 251 w 623"/>
                <a:gd name="T5" fmla="*/ 36 h 156"/>
                <a:gd name="T6" fmla="*/ 354 w 623"/>
                <a:gd name="T7" fmla="*/ 30 h 156"/>
                <a:gd name="T8" fmla="*/ 473 w 623"/>
                <a:gd name="T9" fmla="*/ 18 h 156"/>
                <a:gd name="T10" fmla="*/ 611 w 623"/>
                <a:gd name="T11" fmla="*/ 0 h 156"/>
                <a:gd name="T12" fmla="*/ 623 w 623"/>
                <a:gd name="T13" fmla="*/ 114 h 156"/>
                <a:gd name="T14" fmla="*/ 497 w 623"/>
                <a:gd name="T15" fmla="*/ 138 h 156"/>
                <a:gd name="T16" fmla="*/ 414 w 623"/>
                <a:gd name="T17" fmla="*/ 150 h 156"/>
                <a:gd name="T18" fmla="*/ 318 w 623"/>
                <a:gd name="T19" fmla="*/ 156 h 156"/>
                <a:gd name="T20" fmla="*/ 215 w 623"/>
                <a:gd name="T21" fmla="*/ 156 h 156"/>
                <a:gd name="T22" fmla="*/ 108 w 623"/>
                <a:gd name="T23" fmla="*/ 150 h 156"/>
                <a:gd name="T24" fmla="*/ 0 w 623"/>
                <a:gd name="T25" fmla="*/ 132 h 156"/>
                <a:gd name="T26" fmla="*/ 6 w 623"/>
                <a:gd name="T27" fmla="*/ 18 h 156"/>
                <a:gd name="T28" fmla="*/ 6 w 623"/>
                <a:gd name="T29" fmla="*/ 18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69" name="Freeform 13"/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>
                <a:gd name="T0" fmla="*/ 754 w 993"/>
                <a:gd name="T1" fmla="*/ 6 h 126"/>
                <a:gd name="T2" fmla="*/ 652 w 993"/>
                <a:gd name="T3" fmla="*/ 6 h 126"/>
                <a:gd name="T4" fmla="*/ 563 w 993"/>
                <a:gd name="T5" fmla="*/ 6 h 126"/>
                <a:gd name="T6" fmla="*/ 479 w 993"/>
                <a:gd name="T7" fmla="*/ 6 h 126"/>
                <a:gd name="T8" fmla="*/ 401 w 993"/>
                <a:gd name="T9" fmla="*/ 6 h 126"/>
                <a:gd name="T10" fmla="*/ 335 w 993"/>
                <a:gd name="T11" fmla="*/ 0 h 126"/>
                <a:gd name="T12" fmla="*/ 276 w 993"/>
                <a:gd name="T13" fmla="*/ 0 h 126"/>
                <a:gd name="T14" fmla="*/ 222 w 993"/>
                <a:gd name="T15" fmla="*/ 0 h 126"/>
                <a:gd name="T16" fmla="*/ 180 w 993"/>
                <a:gd name="T17" fmla="*/ 6 h 126"/>
                <a:gd name="T18" fmla="*/ 138 w 993"/>
                <a:gd name="T19" fmla="*/ 6 h 126"/>
                <a:gd name="T20" fmla="*/ 108 w 993"/>
                <a:gd name="T21" fmla="*/ 6 h 126"/>
                <a:gd name="T22" fmla="*/ 54 w 993"/>
                <a:gd name="T23" fmla="*/ 6 h 126"/>
                <a:gd name="T24" fmla="*/ 24 w 993"/>
                <a:gd name="T25" fmla="*/ 12 h 126"/>
                <a:gd name="T26" fmla="*/ 6 w 993"/>
                <a:gd name="T27" fmla="*/ 18 h 126"/>
                <a:gd name="T28" fmla="*/ 0 w 993"/>
                <a:gd name="T29" fmla="*/ 24 h 126"/>
                <a:gd name="T30" fmla="*/ 12 w 993"/>
                <a:gd name="T31" fmla="*/ 42 h 126"/>
                <a:gd name="T32" fmla="*/ 18 w 993"/>
                <a:gd name="T33" fmla="*/ 48 h 126"/>
                <a:gd name="T34" fmla="*/ 30 w 993"/>
                <a:gd name="T35" fmla="*/ 54 h 126"/>
                <a:gd name="T36" fmla="*/ 60 w 993"/>
                <a:gd name="T37" fmla="*/ 60 h 126"/>
                <a:gd name="T38" fmla="*/ 90 w 993"/>
                <a:gd name="T39" fmla="*/ 72 h 126"/>
                <a:gd name="T40" fmla="*/ 144 w 993"/>
                <a:gd name="T41" fmla="*/ 84 h 126"/>
                <a:gd name="T42" fmla="*/ 210 w 993"/>
                <a:gd name="T43" fmla="*/ 90 h 126"/>
                <a:gd name="T44" fmla="*/ 293 w 993"/>
                <a:gd name="T45" fmla="*/ 102 h 126"/>
                <a:gd name="T46" fmla="*/ 389 w 993"/>
                <a:gd name="T47" fmla="*/ 108 h 126"/>
                <a:gd name="T48" fmla="*/ 503 w 993"/>
                <a:gd name="T49" fmla="*/ 120 h 126"/>
                <a:gd name="T50" fmla="*/ 622 w 993"/>
                <a:gd name="T51" fmla="*/ 120 h 126"/>
                <a:gd name="T52" fmla="*/ 754 w 993"/>
                <a:gd name="T53" fmla="*/ 126 h 126"/>
                <a:gd name="T54" fmla="*/ 873 w 993"/>
                <a:gd name="T55" fmla="*/ 126 h 126"/>
                <a:gd name="T56" fmla="*/ 993 w 993"/>
                <a:gd name="T57" fmla="*/ 126 h 126"/>
                <a:gd name="T58" fmla="*/ 993 w 993"/>
                <a:gd name="T59" fmla="*/ 12 h 126"/>
                <a:gd name="T60" fmla="*/ 879 w 993"/>
                <a:gd name="T61" fmla="*/ 12 h 126"/>
                <a:gd name="T62" fmla="*/ 754 w 993"/>
                <a:gd name="T63" fmla="*/ 6 h 126"/>
                <a:gd name="T64" fmla="*/ 754 w 993"/>
                <a:gd name="T65" fmla="*/ 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0" name="Freeform 14"/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>
                <a:gd name="T0" fmla="*/ 0 w 969"/>
                <a:gd name="T1" fmla="*/ 0 h 245"/>
                <a:gd name="T2" fmla="*/ 24 w 969"/>
                <a:gd name="T3" fmla="*/ 54 h 245"/>
                <a:gd name="T4" fmla="*/ 66 w 969"/>
                <a:gd name="T5" fmla="*/ 96 h 245"/>
                <a:gd name="T6" fmla="*/ 120 w 969"/>
                <a:gd name="T7" fmla="*/ 137 h 245"/>
                <a:gd name="T8" fmla="*/ 198 w 969"/>
                <a:gd name="T9" fmla="*/ 173 h 245"/>
                <a:gd name="T10" fmla="*/ 293 w 969"/>
                <a:gd name="T11" fmla="*/ 203 h 245"/>
                <a:gd name="T12" fmla="*/ 353 w 969"/>
                <a:gd name="T13" fmla="*/ 215 h 245"/>
                <a:gd name="T14" fmla="*/ 413 w 969"/>
                <a:gd name="T15" fmla="*/ 227 h 245"/>
                <a:gd name="T16" fmla="*/ 479 w 969"/>
                <a:gd name="T17" fmla="*/ 233 h 245"/>
                <a:gd name="T18" fmla="*/ 556 w 969"/>
                <a:gd name="T19" fmla="*/ 239 h 245"/>
                <a:gd name="T20" fmla="*/ 634 w 969"/>
                <a:gd name="T21" fmla="*/ 245 h 245"/>
                <a:gd name="T22" fmla="*/ 724 w 969"/>
                <a:gd name="T23" fmla="*/ 245 h 245"/>
                <a:gd name="T24" fmla="*/ 855 w 969"/>
                <a:gd name="T25" fmla="*/ 245 h 245"/>
                <a:gd name="T26" fmla="*/ 969 w 969"/>
                <a:gd name="T27" fmla="*/ 239 h 245"/>
                <a:gd name="T28" fmla="*/ 969 w 969"/>
                <a:gd name="T29" fmla="*/ 60 h 245"/>
                <a:gd name="T30" fmla="*/ 700 w 969"/>
                <a:gd name="T31" fmla="*/ 60 h 245"/>
                <a:gd name="T32" fmla="*/ 503 w 969"/>
                <a:gd name="T33" fmla="*/ 54 h 245"/>
                <a:gd name="T34" fmla="*/ 317 w 969"/>
                <a:gd name="T35" fmla="*/ 42 h 245"/>
                <a:gd name="T36" fmla="*/ 150 w 969"/>
                <a:gd name="T37" fmla="*/ 24 h 245"/>
                <a:gd name="T38" fmla="*/ 72 w 969"/>
                <a:gd name="T39" fmla="*/ 12 h 245"/>
                <a:gd name="T40" fmla="*/ 0 w 969"/>
                <a:gd name="T41" fmla="*/ 0 h 245"/>
                <a:gd name="T42" fmla="*/ 0 w 969"/>
                <a:gd name="T43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1" name="Freeform 15"/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>
                <a:gd name="T0" fmla="*/ 700 w 951"/>
                <a:gd name="T1" fmla="*/ 0 h 90"/>
                <a:gd name="T2" fmla="*/ 598 w 951"/>
                <a:gd name="T3" fmla="*/ 0 h 90"/>
                <a:gd name="T4" fmla="*/ 515 w 951"/>
                <a:gd name="T5" fmla="*/ 0 h 90"/>
                <a:gd name="T6" fmla="*/ 431 w 951"/>
                <a:gd name="T7" fmla="*/ 0 h 90"/>
                <a:gd name="T8" fmla="*/ 365 w 951"/>
                <a:gd name="T9" fmla="*/ 0 h 90"/>
                <a:gd name="T10" fmla="*/ 299 w 951"/>
                <a:gd name="T11" fmla="*/ 0 h 90"/>
                <a:gd name="T12" fmla="*/ 245 w 951"/>
                <a:gd name="T13" fmla="*/ 0 h 90"/>
                <a:gd name="T14" fmla="*/ 198 w 951"/>
                <a:gd name="T15" fmla="*/ 0 h 90"/>
                <a:gd name="T16" fmla="*/ 162 w 951"/>
                <a:gd name="T17" fmla="*/ 0 h 90"/>
                <a:gd name="T18" fmla="*/ 126 w 951"/>
                <a:gd name="T19" fmla="*/ 6 h 90"/>
                <a:gd name="T20" fmla="*/ 96 w 951"/>
                <a:gd name="T21" fmla="*/ 6 h 90"/>
                <a:gd name="T22" fmla="*/ 54 w 951"/>
                <a:gd name="T23" fmla="*/ 12 h 90"/>
                <a:gd name="T24" fmla="*/ 30 w 951"/>
                <a:gd name="T25" fmla="*/ 12 h 90"/>
                <a:gd name="T26" fmla="*/ 12 w 951"/>
                <a:gd name="T27" fmla="*/ 18 h 90"/>
                <a:gd name="T28" fmla="*/ 6 w 951"/>
                <a:gd name="T29" fmla="*/ 18 h 90"/>
                <a:gd name="T30" fmla="*/ 0 w 951"/>
                <a:gd name="T31" fmla="*/ 24 h 90"/>
                <a:gd name="T32" fmla="*/ 6 w 951"/>
                <a:gd name="T33" fmla="*/ 30 h 90"/>
                <a:gd name="T34" fmla="*/ 24 w 951"/>
                <a:gd name="T35" fmla="*/ 36 h 90"/>
                <a:gd name="T36" fmla="*/ 54 w 951"/>
                <a:gd name="T37" fmla="*/ 42 h 90"/>
                <a:gd name="T38" fmla="*/ 102 w 951"/>
                <a:gd name="T39" fmla="*/ 54 h 90"/>
                <a:gd name="T40" fmla="*/ 168 w 951"/>
                <a:gd name="T41" fmla="*/ 60 h 90"/>
                <a:gd name="T42" fmla="*/ 251 w 951"/>
                <a:gd name="T43" fmla="*/ 66 h 90"/>
                <a:gd name="T44" fmla="*/ 341 w 951"/>
                <a:gd name="T45" fmla="*/ 78 h 90"/>
                <a:gd name="T46" fmla="*/ 449 w 951"/>
                <a:gd name="T47" fmla="*/ 84 h 90"/>
                <a:gd name="T48" fmla="*/ 568 w 951"/>
                <a:gd name="T49" fmla="*/ 84 h 90"/>
                <a:gd name="T50" fmla="*/ 694 w 951"/>
                <a:gd name="T51" fmla="*/ 90 h 90"/>
                <a:gd name="T52" fmla="*/ 825 w 951"/>
                <a:gd name="T53" fmla="*/ 90 h 90"/>
                <a:gd name="T54" fmla="*/ 951 w 951"/>
                <a:gd name="T55" fmla="*/ 90 h 90"/>
                <a:gd name="T56" fmla="*/ 951 w 951"/>
                <a:gd name="T57" fmla="*/ 6 h 90"/>
                <a:gd name="T58" fmla="*/ 831 w 951"/>
                <a:gd name="T59" fmla="*/ 6 h 90"/>
                <a:gd name="T60" fmla="*/ 772 w 951"/>
                <a:gd name="T61" fmla="*/ 6 h 90"/>
                <a:gd name="T62" fmla="*/ 700 w 951"/>
                <a:gd name="T63" fmla="*/ 0 h 90"/>
                <a:gd name="T64" fmla="*/ 700 w 951"/>
                <a:gd name="T65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2" name="Freeform 16"/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>
                <a:gd name="T0" fmla="*/ 102 w 102"/>
                <a:gd name="T1" fmla="*/ 0 h 155"/>
                <a:gd name="T2" fmla="*/ 0 w 102"/>
                <a:gd name="T3" fmla="*/ 12 h 155"/>
                <a:gd name="T4" fmla="*/ 30 w 102"/>
                <a:gd name="T5" fmla="*/ 72 h 155"/>
                <a:gd name="T6" fmla="*/ 30 w 102"/>
                <a:gd name="T7" fmla="*/ 155 h 155"/>
                <a:gd name="T8" fmla="*/ 72 w 102"/>
                <a:gd name="T9" fmla="*/ 155 h 155"/>
                <a:gd name="T10" fmla="*/ 72 w 102"/>
                <a:gd name="T11" fmla="*/ 66 h 155"/>
                <a:gd name="T12" fmla="*/ 102 w 102"/>
                <a:gd name="T13" fmla="*/ 0 h 155"/>
                <a:gd name="T14" fmla="*/ 102 w 102"/>
                <a:gd name="T1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3" name="Freeform 17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>
                <a:gd name="T0" fmla="*/ 48 w 90"/>
                <a:gd name="T1" fmla="*/ 96 h 96"/>
                <a:gd name="T2" fmla="*/ 72 w 90"/>
                <a:gd name="T3" fmla="*/ 72 h 96"/>
                <a:gd name="T4" fmla="*/ 84 w 90"/>
                <a:gd name="T5" fmla="*/ 48 h 96"/>
                <a:gd name="T6" fmla="*/ 90 w 90"/>
                <a:gd name="T7" fmla="*/ 36 h 96"/>
                <a:gd name="T8" fmla="*/ 84 w 90"/>
                <a:gd name="T9" fmla="*/ 24 h 96"/>
                <a:gd name="T10" fmla="*/ 66 w 90"/>
                <a:gd name="T11" fmla="*/ 6 h 96"/>
                <a:gd name="T12" fmla="*/ 42 w 90"/>
                <a:gd name="T13" fmla="*/ 0 h 96"/>
                <a:gd name="T14" fmla="*/ 24 w 90"/>
                <a:gd name="T15" fmla="*/ 0 h 96"/>
                <a:gd name="T16" fmla="*/ 12 w 90"/>
                <a:gd name="T17" fmla="*/ 12 h 96"/>
                <a:gd name="T18" fmla="*/ 6 w 90"/>
                <a:gd name="T19" fmla="*/ 24 h 96"/>
                <a:gd name="T20" fmla="*/ 0 w 90"/>
                <a:gd name="T21" fmla="*/ 36 h 96"/>
                <a:gd name="T22" fmla="*/ 12 w 90"/>
                <a:gd name="T23" fmla="*/ 66 h 96"/>
                <a:gd name="T24" fmla="*/ 30 w 90"/>
                <a:gd name="T25" fmla="*/ 84 h 96"/>
                <a:gd name="T26" fmla="*/ 48 w 90"/>
                <a:gd name="T27" fmla="*/ 96 h 96"/>
                <a:gd name="T28" fmla="*/ 48 w 90"/>
                <a:gd name="T29" fmla="*/ 96 h 96"/>
                <a:gd name="T30" fmla="*/ 48 w 90"/>
                <a:gd name="T31" fmla="*/ 12 h 96"/>
                <a:gd name="T32" fmla="*/ 66 w 90"/>
                <a:gd name="T33" fmla="*/ 18 h 96"/>
                <a:gd name="T34" fmla="*/ 72 w 90"/>
                <a:gd name="T35" fmla="*/ 24 h 96"/>
                <a:gd name="T36" fmla="*/ 72 w 90"/>
                <a:gd name="T37" fmla="*/ 36 h 96"/>
                <a:gd name="T38" fmla="*/ 72 w 90"/>
                <a:gd name="T39" fmla="*/ 48 h 96"/>
                <a:gd name="T40" fmla="*/ 54 w 90"/>
                <a:gd name="T41" fmla="*/ 66 h 96"/>
                <a:gd name="T42" fmla="*/ 48 w 90"/>
                <a:gd name="T43" fmla="*/ 78 h 96"/>
                <a:gd name="T44" fmla="*/ 30 w 90"/>
                <a:gd name="T45" fmla="*/ 66 h 96"/>
                <a:gd name="T46" fmla="*/ 24 w 90"/>
                <a:gd name="T47" fmla="*/ 48 h 96"/>
                <a:gd name="T48" fmla="*/ 18 w 90"/>
                <a:gd name="T49" fmla="*/ 30 h 96"/>
                <a:gd name="T50" fmla="*/ 30 w 90"/>
                <a:gd name="T51" fmla="*/ 12 h 96"/>
                <a:gd name="T52" fmla="*/ 48 w 90"/>
                <a:gd name="T53" fmla="*/ 12 h 96"/>
                <a:gd name="T54" fmla="*/ 48 w 90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4" name="Freeform 18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>
                <a:gd name="T0" fmla="*/ 0 w 90"/>
                <a:gd name="T1" fmla="*/ 90 h 108"/>
                <a:gd name="T2" fmla="*/ 12 w 90"/>
                <a:gd name="T3" fmla="*/ 102 h 108"/>
                <a:gd name="T4" fmla="*/ 24 w 90"/>
                <a:gd name="T5" fmla="*/ 108 h 108"/>
                <a:gd name="T6" fmla="*/ 54 w 90"/>
                <a:gd name="T7" fmla="*/ 108 h 108"/>
                <a:gd name="T8" fmla="*/ 78 w 90"/>
                <a:gd name="T9" fmla="*/ 96 h 108"/>
                <a:gd name="T10" fmla="*/ 90 w 90"/>
                <a:gd name="T11" fmla="*/ 72 h 108"/>
                <a:gd name="T12" fmla="*/ 84 w 90"/>
                <a:gd name="T13" fmla="*/ 42 h 108"/>
                <a:gd name="T14" fmla="*/ 66 w 90"/>
                <a:gd name="T15" fmla="*/ 24 h 108"/>
                <a:gd name="T16" fmla="*/ 54 w 90"/>
                <a:gd name="T17" fmla="*/ 12 h 108"/>
                <a:gd name="T18" fmla="*/ 48 w 90"/>
                <a:gd name="T19" fmla="*/ 6 h 108"/>
                <a:gd name="T20" fmla="*/ 48 w 90"/>
                <a:gd name="T21" fmla="*/ 6 h 108"/>
                <a:gd name="T22" fmla="*/ 48 w 90"/>
                <a:gd name="T23" fmla="*/ 0 h 108"/>
                <a:gd name="T24" fmla="*/ 24 w 90"/>
                <a:gd name="T25" fmla="*/ 24 h 108"/>
                <a:gd name="T26" fmla="*/ 6 w 90"/>
                <a:gd name="T27" fmla="*/ 48 h 108"/>
                <a:gd name="T28" fmla="*/ 0 w 90"/>
                <a:gd name="T29" fmla="*/ 66 h 108"/>
                <a:gd name="T30" fmla="*/ 0 w 90"/>
                <a:gd name="T31" fmla="*/ 90 h 108"/>
                <a:gd name="T32" fmla="*/ 0 w 90"/>
                <a:gd name="T33" fmla="*/ 90 h 108"/>
                <a:gd name="T34" fmla="*/ 12 w 90"/>
                <a:gd name="T35" fmla="*/ 66 h 108"/>
                <a:gd name="T36" fmla="*/ 18 w 90"/>
                <a:gd name="T37" fmla="*/ 48 h 108"/>
                <a:gd name="T38" fmla="*/ 30 w 90"/>
                <a:gd name="T39" fmla="*/ 36 h 108"/>
                <a:gd name="T40" fmla="*/ 42 w 90"/>
                <a:gd name="T41" fmla="*/ 24 h 108"/>
                <a:gd name="T42" fmla="*/ 48 w 90"/>
                <a:gd name="T43" fmla="*/ 18 h 108"/>
                <a:gd name="T44" fmla="*/ 66 w 90"/>
                <a:gd name="T45" fmla="*/ 30 h 108"/>
                <a:gd name="T46" fmla="*/ 72 w 90"/>
                <a:gd name="T47" fmla="*/ 48 h 108"/>
                <a:gd name="T48" fmla="*/ 78 w 90"/>
                <a:gd name="T49" fmla="*/ 72 h 108"/>
                <a:gd name="T50" fmla="*/ 78 w 90"/>
                <a:gd name="T51" fmla="*/ 84 h 108"/>
                <a:gd name="T52" fmla="*/ 66 w 90"/>
                <a:gd name="T53" fmla="*/ 96 h 108"/>
                <a:gd name="T54" fmla="*/ 42 w 90"/>
                <a:gd name="T55" fmla="*/ 102 h 108"/>
                <a:gd name="T56" fmla="*/ 30 w 90"/>
                <a:gd name="T57" fmla="*/ 96 h 108"/>
                <a:gd name="T58" fmla="*/ 18 w 90"/>
                <a:gd name="T59" fmla="*/ 90 h 108"/>
                <a:gd name="T60" fmla="*/ 12 w 90"/>
                <a:gd name="T61" fmla="*/ 78 h 108"/>
                <a:gd name="T62" fmla="*/ 12 w 90"/>
                <a:gd name="T63" fmla="*/ 66 h 108"/>
                <a:gd name="T64" fmla="*/ 12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5" name="Freeform 19"/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>
                <a:gd name="T0" fmla="*/ 102 w 102"/>
                <a:gd name="T1" fmla="*/ 0 h 156"/>
                <a:gd name="T2" fmla="*/ 0 w 102"/>
                <a:gd name="T3" fmla="*/ 6 h 156"/>
                <a:gd name="T4" fmla="*/ 30 w 102"/>
                <a:gd name="T5" fmla="*/ 72 h 156"/>
                <a:gd name="T6" fmla="*/ 30 w 102"/>
                <a:gd name="T7" fmla="*/ 156 h 156"/>
                <a:gd name="T8" fmla="*/ 72 w 102"/>
                <a:gd name="T9" fmla="*/ 156 h 156"/>
                <a:gd name="T10" fmla="*/ 72 w 102"/>
                <a:gd name="T11" fmla="*/ 66 h 156"/>
                <a:gd name="T12" fmla="*/ 102 w 102"/>
                <a:gd name="T13" fmla="*/ 0 h 156"/>
                <a:gd name="T14" fmla="*/ 102 w 102"/>
                <a:gd name="T1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6" name="Freeform 20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>
                <a:gd name="T0" fmla="*/ 42 w 84"/>
                <a:gd name="T1" fmla="*/ 96 h 96"/>
                <a:gd name="T2" fmla="*/ 66 w 84"/>
                <a:gd name="T3" fmla="*/ 78 h 96"/>
                <a:gd name="T4" fmla="*/ 84 w 84"/>
                <a:gd name="T5" fmla="*/ 54 h 96"/>
                <a:gd name="T6" fmla="*/ 84 w 84"/>
                <a:gd name="T7" fmla="*/ 30 h 96"/>
                <a:gd name="T8" fmla="*/ 66 w 84"/>
                <a:gd name="T9" fmla="*/ 6 h 96"/>
                <a:gd name="T10" fmla="*/ 42 w 84"/>
                <a:gd name="T11" fmla="*/ 0 h 96"/>
                <a:gd name="T12" fmla="*/ 24 w 84"/>
                <a:gd name="T13" fmla="*/ 6 h 96"/>
                <a:gd name="T14" fmla="*/ 12 w 84"/>
                <a:gd name="T15" fmla="*/ 18 h 96"/>
                <a:gd name="T16" fmla="*/ 6 w 84"/>
                <a:gd name="T17" fmla="*/ 30 h 96"/>
                <a:gd name="T18" fmla="*/ 0 w 84"/>
                <a:gd name="T19" fmla="*/ 42 h 96"/>
                <a:gd name="T20" fmla="*/ 12 w 84"/>
                <a:gd name="T21" fmla="*/ 66 h 96"/>
                <a:gd name="T22" fmla="*/ 30 w 84"/>
                <a:gd name="T23" fmla="*/ 84 h 96"/>
                <a:gd name="T24" fmla="*/ 42 w 84"/>
                <a:gd name="T25" fmla="*/ 96 h 96"/>
                <a:gd name="T26" fmla="*/ 42 w 84"/>
                <a:gd name="T27" fmla="*/ 96 h 96"/>
                <a:gd name="T28" fmla="*/ 48 w 84"/>
                <a:gd name="T29" fmla="*/ 12 h 96"/>
                <a:gd name="T30" fmla="*/ 66 w 84"/>
                <a:gd name="T31" fmla="*/ 18 h 96"/>
                <a:gd name="T32" fmla="*/ 72 w 84"/>
                <a:gd name="T33" fmla="*/ 30 h 96"/>
                <a:gd name="T34" fmla="*/ 72 w 84"/>
                <a:gd name="T35" fmla="*/ 42 h 96"/>
                <a:gd name="T36" fmla="*/ 66 w 84"/>
                <a:gd name="T37" fmla="*/ 54 h 96"/>
                <a:gd name="T38" fmla="*/ 54 w 84"/>
                <a:gd name="T39" fmla="*/ 72 h 96"/>
                <a:gd name="T40" fmla="*/ 42 w 84"/>
                <a:gd name="T41" fmla="*/ 84 h 96"/>
                <a:gd name="T42" fmla="*/ 42 w 84"/>
                <a:gd name="T43" fmla="*/ 84 h 96"/>
                <a:gd name="T44" fmla="*/ 30 w 84"/>
                <a:gd name="T45" fmla="*/ 72 h 96"/>
                <a:gd name="T46" fmla="*/ 18 w 84"/>
                <a:gd name="T47" fmla="*/ 54 h 96"/>
                <a:gd name="T48" fmla="*/ 18 w 84"/>
                <a:gd name="T49" fmla="*/ 30 h 96"/>
                <a:gd name="T50" fmla="*/ 30 w 84"/>
                <a:gd name="T51" fmla="*/ 18 h 96"/>
                <a:gd name="T52" fmla="*/ 48 w 84"/>
                <a:gd name="T53" fmla="*/ 12 h 96"/>
                <a:gd name="T54" fmla="*/ 48 w 84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7" name="Freeform 21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>
                <a:gd name="T0" fmla="*/ 6 w 90"/>
                <a:gd name="T1" fmla="*/ 90 h 108"/>
                <a:gd name="T2" fmla="*/ 18 w 90"/>
                <a:gd name="T3" fmla="*/ 102 h 108"/>
                <a:gd name="T4" fmla="*/ 30 w 90"/>
                <a:gd name="T5" fmla="*/ 108 h 108"/>
                <a:gd name="T6" fmla="*/ 60 w 90"/>
                <a:gd name="T7" fmla="*/ 108 h 108"/>
                <a:gd name="T8" fmla="*/ 84 w 90"/>
                <a:gd name="T9" fmla="*/ 96 h 108"/>
                <a:gd name="T10" fmla="*/ 90 w 90"/>
                <a:gd name="T11" fmla="*/ 84 h 108"/>
                <a:gd name="T12" fmla="*/ 90 w 90"/>
                <a:gd name="T13" fmla="*/ 66 h 108"/>
                <a:gd name="T14" fmla="*/ 84 w 90"/>
                <a:gd name="T15" fmla="*/ 36 h 108"/>
                <a:gd name="T16" fmla="*/ 72 w 90"/>
                <a:gd name="T17" fmla="*/ 18 h 108"/>
                <a:gd name="T18" fmla="*/ 60 w 90"/>
                <a:gd name="T19" fmla="*/ 6 h 108"/>
                <a:gd name="T20" fmla="*/ 54 w 90"/>
                <a:gd name="T21" fmla="*/ 0 h 108"/>
                <a:gd name="T22" fmla="*/ 54 w 90"/>
                <a:gd name="T23" fmla="*/ 0 h 108"/>
                <a:gd name="T24" fmla="*/ 48 w 90"/>
                <a:gd name="T25" fmla="*/ 0 h 108"/>
                <a:gd name="T26" fmla="*/ 24 w 90"/>
                <a:gd name="T27" fmla="*/ 24 h 108"/>
                <a:gd name="T28" fmla="*/ 12 w 90"/>
                <a:gd name="T29" fmla="*/ 48 h 108"/>
                <a:gd name="T30" fmla="*/ 0 w 90"/>
                <a:gd name="T31" fmla="*/ 66 h 108"/>
                <a:gd name="T32" fmla="*/ 6 w 90"/>
                <a:gd name="T33" fmla="*/ 90 h 108"/>
                <a:gd name="T34" fmla="*/ 6 w 90"/>
                <a:gd name="T35" fmla="*/ 90 h 108"/>
                <a:gd name="T36" fmla="*/ 18 w 90"/>
                <a:gd name="T37" fmla="*/ 66 h 108"/>
                <a:gd name="T38" fmla="*/ 24 w 90"/>
                <a:gd name="T39" fmla="*/ 48 h 108"/>
                <a:gd name="T40" fmla="*/ 36 w 90"/>
                <a:gd name="T41" fmla="*/ 30 h 108"/>
                <a:gd name="T42" fmla="*/ 42 w 90"/>
                <a:gd name="T43" fmla="*/ 18 h 108"/>
                <a:gd name="T44" fmla="*/ 48 w 90"/>
                <a:gd name="T45" fmla="*/ 12 h 108"/>
                <a:gd name="T46" fmla="*/ 78 w 90"/>
                <a:gd name="T47" fmla="*/ 42 h 108"/>
                <a:gd name="T48" fmla="*/ 84 w 90"/>
                <a:gd name="T49" fmla="*/ 66 h 108"/>
                <a:gd name="T50" fmla="*/ 66 w 90"/>
                <a:gd name="T51" fmla="*/ 90 h 108"/>
                <a:gd name="T52" fmla="*/ 54 w 90"/>
                <a:gd name="T53" fmla="*/ 96 h 108"/>
                <a:gd name="T54" fmla="*/ 42 w 90"/>
                <a:gd name="T55" fmla="*/ 96 h 108"/>
                <a:gd name="T56" fmla="*/ 30 w 90"/>
                <a:gd name="T57" fmla="*/ 96 h 108"/>
                <a:gd name="T58" fmla="*/ 24 w 90"/>
                <a:gd name="T59" fmla="*/ 84 h 108"/>
                <a:gd name="T60" fmla="*/ 18 w 90"/>
                <a:gd name="T61" fmla="*/ 78 h 108"/>
                <a:gd name="T62" fmla="*/ 18 w 90"/>
                <a:gd name="T63" fmla="*/ 66 h 108"/>
                <a:gd name="T64" fmla="*/ 18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8" name="Freeform 22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>
                <a:gd name="T0" fmla="*/ 30 w 66"/>
                <a:gd name="T1" fmla="*/ 96 h 96"/>
                <a:gd name="T2" fmla="*/ 54 w 66"/>
                <a:gd name="T3" fmla="*/ 72 h 96"/>
                <a:gd name="T4" fmla="*/ 66 w 66"/>
                <a:gd name="T5" fmla="*/ 48 h 96"/>
                <a:gd name="T6" fmla="*/ 66 w 66"/>
                <a:gd name="T7" fmla="*/ 24 h 96"/>
                <a:gd name="T8" fmla="*/ 54 w 66"/>
                <a:gd name="T9" fmla="*/ 6 h 96"/>
                <a:gd name="T10" fmla="*/ 30 w 66"/>
                <a:gd name="T11" fmla="*/ 0 h 96"/>
                <a:gd name="T12" fmla="*/ 18 w 66"/>
                <a:gd name="T13" fmla="*/ 0 h 96"/>
                <a:gd name="T14" fmla="*/ 6 w 66"/>
                <a:gd name="T15" fmla="*/ 12 h 96"/>
                <a:gd name="T16" fmla="*/ 0 w 66"/>
                <a:gd name="T17" fmla="*/ 36 h 96"/>
                <a:gd name="T18" fmla="*/ 6 w 66"/>
                <a:gd name="T19" fmla="*/ 60 h 96"/>
                <a:gd name="T20" fmla="*/ 18 w 66"/>
                <a:gd name="T21" fmla="*/ 84 h 96"/>
                <a:gd name="T22" fmla="*/ 30 w 66"/>
                <a:gd name="T23" fmla="*/ 96 h 96"/>
                <a:gd name="T24" fmla="*/ 30 w 66"/>
                <a:gd name="T25" fmla="*/ 96 h 96"/>
                <a:gd name="T26" fmla="*/ 30 w 66"/>
                <a:gd name="T27" fmla="*/ 12 h 96"/>
                <a:gd name="T28" fmla="*/ 48 w 66"/>
                <a:gd name="T29" fmla="*/ 18 h 96"/>
                <a:gd name="T30" fmla="*/ 54 w 66"/>
                <a:gd name="T31" fmla="*/ 24 h 96"/>
                <a:gd name="T32" fmla="*/ 54 w 66"/>
                <a:gd name="T33" fmla="*/ 36 h 96"/>
                <a:gd name="T34" fmla="*/ 48 w 66"/>
                <a:gd name="T35" fmla="*/ 48 h 96"/>
                <a:gd name="T36" fmla="*/ 36 w 66"/>
                <a:gd name="T37" fmla="*/ 66 h 96"/>
                <a:gd name="T38" fmla="*/ 30 w 66"/>
                <a:gd name="T39" fmla="*/ 78 h 96"/>
                <a:gd name="T40" fmla="*/ 18 w 66"/>
                <a:gd name="T41" fmla="*/ 66 h 96"/>
                <a:gd name="T42" fmla="*/ 12 w 66"/>
                <a:gd name="T43" fmla="*/ 48 h 96"/>
                <a:gd name="T44" fmla="*/ 6 w 66"/>
                <a:gd name="T45" fmla="*/ 30 h 96"/>
                <a:gd name="T46" fmla="*/ 18 w 66"/>
                <a:gd name="T47" fmla="*/ 12 h 96"/>
                <a:gd name="T48" fmla="*/ 30 w 66"/>
                <a:gd name="T49" fmla="*/ 12 h 96"/>
                <a:gd name="T50" fmla="*/ 30 w 66"/>
                <a:gd name="T51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79" name="Freeform 23"/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>
                <a:gd name="T0" fmla="*/ 2577 w 2594"/>
                <a:gd name="T1" fmla="*/ 0 h 444"/>
                <a:gd name="T2" fmla="*/ 2594 w 2594"/>
                <a:gd name="T3" fmla="*/ 72 h 444"/>
                <a:gd name="T4" fmla="*/ 6 w 2594"/>
                <a:gd name="T5" fmla="*/ 444 h 444"/>
                <a:gd name="T6" fmla="*/ 0 w 2594"/>
                <a:gd name="T7" fmla="*/ 396 h 444"/>
                <a:gd name="T8" fmla="*/ 1225 w 2594"/>
                <a:gd name="T9" fmla="*/ 96 h 444"/>
                <a:gd name="T10" fmla="*/ 1351 w 2594"/>
                <a:gd name="T11" fmla="*/ 78 h 444"/>
                <a:gd name="T12" fmla="*/ 2577 w 2594"/>
                <a:gd name="T13" fmla="*/ 0 h 444"/>
                <a:gd name="T14" fmla="*/ 2577 w 2594"/>
                <a:gd name="T15" fmla="*/ 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0" name="Freeform 24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>
                <a:gd name="T0" fmla="*/ 36 w 84"/>
                <a:gd name="T1" fmla="*/ 95 h 95"/>
                <a:gd name="T2" fmla="*/ 60 w 84"/>
                <a:gd name="T3" fmla="*/ 77 h 95"/>
                <a:gd name="T4" fmla="*/ 78 w 84"/>
                <a:gd name="T5" fmla="*/ 53 h 95"/>
                <a:gd name="T6" fmla="*/ 84 w 84"/>
                <a:gd name="T7" fmla="*/ 42 h 95"/>
                <a:gd name="T8" fmla="*/ 84 w 84"/>
                <a:gd name="T9" fmla="*/ 30 h 95"/>
                <a:gd name="T10" fmla="*/ 72 w 84"/>
                <a:gd name="T11" fmla="*/ 6 h 95"/>
                <a:gd name="T12" fmla="*/ 42 w 84"/>
                <a:gd name="T13" fmla="*/ 0 h 95"/>
                <a:gd name="T14" fmla="*/ 30 w 84"/>
                <a:gd name="T15" fmla="*/ 0 h 95"/>
                <a:gd name="T16" fmla="*/ 12 w 84"/>
                <a:gd name="T17" fmla="*/ 12 h 95"/>
                <a:gd name="T18" fmla="*/ 0 w 84"/>
                <a:gd name="T19" fmla="*/ 24 h 95"/>
                <a:gd name="T20" fmla="*/ 0 w 84"/>
                <a:gd name="T21" fmla="*/ 36 h 95"/>
                <a:gd name="T22" fmla="*/ 6 w 84"/>
                <a:gd name="T23" fmla="*/ 59 h 95"/>
                <a:gd name="T24" fmla="*/ 24 w 84"/>
                <a:gd name="T25" fmla="*/ 83 h 95"/>
                <a:gd name="T26" fmla="*/ 36 w 84"/>
                <a:gd name="T27" fmla="*/ 95 h 95"/>
                <a:gd name="T28" fmla="*/ 36 w 84"/>
                <a:gd name="T29" fmla="*/ 95 h 95"/>
                <a:gd name="T30" fmla="*/ 48 w 84"/>
                <a:gd name="T31" fmla="*/ 12 h 95"/>
                <a:gd name="T32" fmla="*/ 66 w 84"/>
                <a:gd name="T33" fmla="*/ 18 h 95"/>
                <a:gd name="T34" fmla="*/ 72 w 84"/>
                <a:gd name="T35" fmla="*/ 30 h 95"/>
                <a:gd name="T36" fmla="*/ 72 w 84"/>
                <a:gd name="T37" fmla="*/ 42 h 95"/>
                <a:gd name="T38" fmla="*/ 66 w 84"/>
                <a:gd name="T39" fmla="*/ 53 h 95"/>
                <a:gd name="T40" fmla="*/ 48 w 84"/>
                <a:gd name="T41" fmla="*/ 71 h 95"/>
                <a:gd name="T42" fmla="*/ 42 w 84"/>
                <a:gd name="T43" fmla="*/ 77 h 95"/>
                <a:gd name="T44" fmla="*/ 36 w 84"/>
                <a:gd name="T45" fmla="*/ 77 h 95"/>
                <a:gd name="T46" fmla="*/ 24 w 84"/>
                <a:gd name="T47" fmla="*/ 65 h 95"/>
                <a:gd name="T48" fmla="*/ 18 w 84"/>
                <a:gd name="T49" fmla="*/ 48 h 95"/>
                <a:gd name="T50" fmla="*/ 18 w 84"/>
                <a:gd name="T51" fmla="*/ 30 h 95"/>
                <a:gd name="T52" fmla="*/ 30 w 84"/>
                <a:gd name="T53" fmla="*/ 12 h 95"/>
                <a:gd name="T54" fmla="*/ 48 w 84"/>
                <a:gd name="T55" fmla="*/ 12 h 95"/>
                <a:gd name="T56" fmla="*/ 48 w 84"/>
                <a:gd name="T57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1" name="Freeform 25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>
                <a:gd name="T0" fmla="*/ 12 w 90"/>
                <a:gd name="T1" fmla="*/ 96 h 108"/>
                <a:gd name="T2" fmla="*/ 24 w 90"/>
                <a:gd name="T3" fmla="*/ 108 h 108"/>
                <a:gd name="T4" fmla="*/ 42 w 90"/>
                <a:gd name="T5" fmla="*/ 108 h 108"/>
                <a:gd name="T6" fmla="*/ 66 w 90"/>
                <a:gd name="T7" fmla="*/ 102 h 108"/>
                <a:gd name="T8" fmla="*/ 84 w 90"/>
                <a:gd name="T9" fmla="*/ 78 h 108"/>
                <a:gd name="T10" fmla="*/ 90 w 90"/>
                <a:gd name="T11" fmla="*/ 66 h 108"/>
                <a:gd name="T12" fmla="*/ 84 w 90"/>
                <a:gd name="T13" fmla="*/ 48 h 108"/>
                <a:gd name="T14" fmla="*/ 66 w 90"/>
                <a:gd name="T15" fmla="*/ 24 h 108"/>
                <a:gd name="T16" fmla="*/ 48 w 90"/>
                <a:gd name="T17" fmla="*/ 12 h 108"/>
                <a:gd name="T18" fmla="*/ 36 w 90"/>
                <a:gd name="T19" fmla="*/ 0 h 108"/>
                <a:gd name="T20" fmla="*/ 30 w 90"/>
                <a:gd name="T21" fmla="*/ 0 h 108"/>
                <a:gd name="T22" fmla="*/ 30 w 90"/>
                <a:gd name="T23" fmla="*/ 0 h 108"/>
                <a:gd name="T24" fmla="*/ 24 w 90"/>
                <a:gd name="T25" fmla="*/ 0 h 108"/>
                <a:gd name="T26" fmla="*/ 12 w 90"/>
                <a:gd name="T27" fmla="*/ 30 h 108"/>
                <a:gd name="T28" fmla="*/ 0 w 90"/>
                <a:gd name="T29" fmla="*/ 54 h 108"/>
                <a:gd name="T30" fmla="*/ 0 w 90"/>
                <a:gd name="T31" fmla="*/ 78 h 108"/>
                <a:gd name="T32" fmla="*/ 12 w 90"/>
                <a:gd name="T33" fmla="*/ 96 h 108"/>
                <a:gd name="T34" fmla="*/ 12 w 90"/>
                <a:gd name="T35" fmla="*/ 96 h 108"/>
                <a:gd name="T36" fmla="*/ 12 w 90"/>
                <a:gd name="T37" fmla="*/ 72 h 108"/>
                <a:gd name="T38" fmla="*/ 18 w 90"/>
                <a:gd name="T39" fmla="*/ 54 h 108"/>
                <a:gd name="T40" fmla="*/ 24 w 90"/>
                <a:gd name="T41" fmla="*/ 36 h 108"/>
                <a:gd name="T42" fmla="*/ 30 w 90"/>
                <a:gd name="T43" fmla="*/ 18 h 108"/>
                <a:gd name="T44" fmla="*/ 30 w 90"/>
                <a:gd name="T45" fmla="*/ 12 h 108"/>
                <a:gd name="T46" fmla="*/ 48 w 90"/>
                <a:gd name="T47" fmla="*/ 24 h 108"/>
                <a:gd name="T48" fmla="*/ 66 w 90"/>
                <a:gd name="T49" fmla="*/ 36 h 108"/>
                <a:gd name="T50" fmla="*/ 78 w 90"/>
                <a:gd name="T51" fmla="*/ 54 h 108"/>
                <a:gd name="T52" fmla="*/ 78 w 90"/>
                <a:gd name="T53" fmla="*/ 72 h 108"/>
                <a:gd name="T54" fmla="*/ 72 w 90"/>
                <a:gd name="T55" fmla="*/ 84 h 108"/>
                <a:gd name="T56" fmla="*/ 48 w 90"/>
                <a:gd name="T57" fmla="*/ 96 h 108"/>
                <a:gd name="T58" fmla="*/ 36 w 90"/>
                <a:gd name="T59" fmla="*/ 96 h 108"/>
                <a:gd name="T60" fmla="*/ 24 w 90"/>
                <a:gd name="T61" fmla="*/ 90 h 108"/>
                <a:gd name="T62" fmla="*/ 18 w 90"/>
                <a:gd name="T63" fmla="*/ 84 h 108"/>
                <a:gd name="T64" fmla="*/ 12 w 90"/>
                <a:gd name="T65" fmla="*/ 72 h 108"/>
                <a:gd name="T66" fmla="*/ 12 w 90"/>
                <a:gd name="T67" fmla="*/ 7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2" name="Freeform 26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>
                <a:gd name="T0" fmla="*/ 71 w 71"/>
                <a:gd name="T1" fmla="*/ 90 h 90"/>
                <a:gd name="T2" fmla="*/ 71 w 71"/>
                <a:gd name="T3" fmla="*/ 60 h 90"/>
                <a:gd name="T4" fmla="*/ 71 w 71"/>
                <a:gd name="T5" fmla="*/ 36 h 90"/>
                <a:gd name="T6" fmla="*/ 60 w 71"/>
                <a:gd name="T7" fmla="*/ 12 h 90"/>
                <a:gd name="T8" fmla="*/ 36 w 71"/>
                <a:gd name="T9" fmla="*/ 0 h 90"/>
                <a:gd name="T10" fmla="*/ 12 w 71"/>
                <a:gd name="T11" fmla="*/ 12 h 90"/>
                <a:gd name="T12" fmla="*/ 0 w 71"/>
                <a:gd name="T13" fmla="*/ 36 h 90"/>
                <a:gd name="T14" fmla="*/ 6 w 71"/>
                <a:gd name="T15" fmla="*/ 60 h 90"/>
                <a:gd name="T16" fmla="*/ 30 w 71"/>
                <a:gd name="T17" fmla="*/ 78 h 90"/>
                <a:gd name="T18" fmla="*/ 54 w 71"/>
                <a:gd name="T19" fmla="*/ 90 h 90"/>
                <a:gd name="T20" fmla="*/ 71 w 71"/>
                <a:gd name="T21" fmla="*/ 90 h 90"/>
                <a:gd name="T22" fmla="*/ 71 w 71"/>
                <a:gd name="T23" fmla="*/ 90 h 90"/>
                <a:gd name="T24" fmla="*/ 24 w 71"/>
                <a:gd name="T25" fmla="*/ 18 h 90"/>
                <a:gd name="T26" fmla="*/ 42 w 71"/>
                <a:gd name="T27" fmla="*/ 18 h 90"/>
                <a:gd name="T28" fmla="*/ 54 w 71"/>
                <a:gd name="T29" fmla="*/ 18 h 90"/>
                <a:gd name="T30" fmla="*/ 60 w 71"/>
                <a:gd name="T31" fmla="*/ 42 h 90"/>
                <a:gd name="T32" fmla="*/ 60 w 71"/>
                <a:gd name="T33" fmla="*/ 66 h 90"/>
                <a:gd name="T34" fmla="*/ 60 w 71"/>
                <a:gd name="T35" fmla="*/ 72 h 90"/>
                <a:gd name="T36" fmla="*/ 60 w 71"/>
                <a:gd name="T37" fmla="*/ 78 h 90"/>
                <a:gd name="T38" fmla="*/ 42 w 71"/>
                <a:gd name="T39" fmla="*/ 72 h 90"/>
                <a:gd name="T40" fmla="*/ 24 w 71"/>
                <a:gd name="T41" fmla="*/ 66 h 90"/>
                <a:gd name="T42" fmla="*/ 12 w 71"/>
                <a:gd name="T43" fmla="*/ 48 h 90"/>
                <a:gd name="T44" fmla="*/ 12 w 71"/>
                <a:gd name="T45" fmla="*/ 30 h 90"/>
                <a:gd name="T46" fmla="*/ 24 w 71"/>
                <a:gd name="T47" fmla="*/ 18 h 90"/>
                <a:gd name="T48" fmla="*/ 24 w 71"/>
                <a:gd name="T49" fmla="*/ 1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3" name="Oval 27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4" name="Oval 28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5" name="Oval 29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6" name="Freeform 30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>
                <a:gd name="T0" fmla="*/ 66 w 90"/>
                <a:gd name="T1" fmla="*/ 96 h 96"/>
                <a:gd name="T2" fmla="*/ 78 w 90"/>
                <a:gd name="T3" fmla="*/ 66 h 96"/>
                <a:gd name="T4" fmla="*/ 90 w 90"/>
                <a:gd name="T5" fmla="*/ 42 h 96"/>
                <a:gd name="T6" fmla="*/ 78 w 90"/>
                <a:gd name="T7" fmla="*/ 18 h 96"/>
                <a:gd name="T8" fmla="*/ 60 w 90"/>
                <a:gd name="T9" fmla="*/ 0 h 96"/>
                <a:gd name="T10" fmla="*/ 30 w 90"/>
                <a:gd name="T11" fmla="*/ 6 h 96"/>
                <a:gd name="T12" fmla="*/ 18 w 90"/>
                <a:gd name="T13" fmla="*/ 18 h 96"/>
                <a:gd name="T14" fmla="*/ 6 w 90"/>
                <a:gd name="T15" fmla="*/ 30 h 96"/>
                <a:gd name="T16" fmla="*/ 0 w 90"/>
                <a:gd name="T17" fmla="*/ 42 h 96"/>
                <a:gd name="T18" fmla="*/ 6 w 90"/>
                <a:gd name="T19" fmla="*/ 60 h 96"/>
                <a:gd name="T20" fmla="*/ 24 w 90"/>
                <a:gd name="T21" fmla="*/ 78 h 96"/>
                <a:gd name="T22" fmla="*/ 48 w 90"/>
                <a:gd name="T23" fmla="*/ 90 h 96"/>
                <a:gd name="T24" fmla="*/ 66 w 90"/>
                <a:gd name="T25" fmla="*/ 96 h 96"/>
                <a:gd name="T26" fmla="*/ 66 w 90"/>
                <a:gd name="T27" fmla="*/ 96 h 96"/>
                <a:gd name="T28" fmla="*/ 42 w 90"/>
                <a:gd name="T29" fmla="*/ 18 h 96"/>
                <a:gd name="T30" fmla="*/ 60 w 90"/>
                <a:gd name="T31" fmla="*/ 18 h 96"/>
                <a:gd name="T32" fmla="*/ 72 w 90"/>
                <a:gd name="T33" fmla="*/ 24 h 96"/>
                <a:gd name="T34" fmla="*/ 72 w 90"/>
                <a:gd name="T35" fmla="*/ 36 h 96"/>
                <a:gd name="T36" fmla="*/ 72 w 90"/>
                <a:gd name="T37" fmla="*/ 48 h 96"/>
                <a:gd name="T38" fmla="*/ 66 w 90"/>
                <a:gd name="T39" fmla="*/ 72 h 96"/>
                <a:gd name="T40" fmla="*/ 60 w 90"/>
                <a:gd name="T41" fmla="*/ 78 h 96"/>
                <a:gd name="T42" fmla="*/ 60 w 90"/>
                <a:gd name="T43" fmla="*/ 84 h 96"/>
                <a:gd name="T44" fmla="*/ 42 w 90"/>
                <a:gd name="T45" fmla="*/ 72 h 96"/>
                <a:gd name="T46" fmla="*/ 30 w 90"/>
                <a:gd name="T47" fmla="*/ 66 h 96"/>
                <a:gd name="T48" fmla="*/ 18 w 90"/>
                <a:gd name="T49" fmla="*/ 42 h 96"/>
                <a:gd name="T50" fmla="*/ 24 w 90"/>
                <a:gd name="T51" fmla="*/ 30 h 96"/>
                <a:gd name="T52" fmla="*/ 42 w 90"/>
                <a:gd name="T53" fmla="*/ 18 h 96"/>
                <a:gd name="T54" fmla="*/ 42 w 90"/>
                <a:gd name="T55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7" name="Freeform 31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>
                <a:gd name="T0" fmla="*/ 0 w 72"/>
                <a:gd name="T1" fmla="*/ 90 h 108"/>
                <a:gd name="T2" fmla="*/ 12 w 72"/>
                <a:gd name="T3" fmla="*/ 102 h 108"/>
                <a:gd name="T4" fmla="*/ 24 w 72"/>
                <a:gd name="T5" fmla="*/ 108 h 108"/>
                <a:gd name="T6" fmla="*/ 48 w 72"/>
                <a:gd name="T7" fmla="*/ 108 h 108"/>
                <a:gd name="T8" fmla="*/ 66 w 72"/>
                <a:gd name="T9" fmla="*/ 96 h 108"/>
                <a:gd name="T10" fmla="*/ 72 w 72"/>
                <a:gd name="T11" fmla="*/ 66 h 108"/>
                <a:gd name="T12" fmla="*/ 66 w 72"/>
                <a:gd name="T13" fmla="*/ 42 h 108"/>
                <a:gd name="T14" fmla="*/ 60 w 72"/>
                <a:gd name="T15" fmla="*/ 18 h 108"/>
                <a:gd name="T16" fmla="*/ 48 w 72"/>
                <a:gd name="T17" fmla="*/ 6 h 108"/>
                <a:gd name="T18" fmla="*/ 42 w 72"/>
                <a:gd name="T19" fmla="*/ 0 h 108"/>
                <a:gd name="T20" fmla="*/ 42 w 72"/>
                <a:gd name="T21" fmla="*/ 0 h 108"/>
                <a:gd name="T22" fmla="*/ 36 w 72"/>
                <a:gd name="T23" fmla="*/ 0 h 108"/>
                <a:gd name="T24" fmla="*/ 18 w 72"/>
                <a:gd name="T25" fmla="*/ 24 h 108"/>
                <a:gd name="T26" fmla="*/ 6 w 72"/>
                <a:gd name="T27" fmla="*/ 48 h 108"/>
                <a:gd name="T28" fmla="*/ 0 w 72"/>
                <a:gd name="T29" fmla="*/ 66 h 108"/>
                <a:gd name="T30" fmla="*/ 0 w 72"/>
                <a:gd name="T31" fmla="*/ 90 h 108"/>
                <a:gd name="T32" fmla="*/ 0 w 72"/>
                <a:gd name="T33" fmla="*/ 90 h 108"/>
                <a:gd name="T34" fmla="*/ 12 w 72"/>
                <a:gd name="T35" fmla="*/ 66 h 108"/>
                <a:gd name="T36" fmla="*/ 18 w 72"/>
                <a:gd name="T37" fmla="*/ 48 h 108"/>
                <a:gd name="T38" fmla="*/ 24 w 72"/>
                <a:gd name="T39" fmla="*/ 36 h 108"/>
                <a:gd name="T40" fmla="*/ 30 w 72"/>
                <a:gd name="T41" fmla="*/ 24 h 108"/>
                <a:gd name="T42" fmla="*/ 36 w 72"/>
                <a:gd name="T43" fmla="*/ 18 h 108"/>
                <a:gd name="T44" fmla="*/ 54 w 72"/>
                <a:gd name="T45" fmla="*/ 30 h 108"/>
                <a:gd name="T46" fmla="*/ 60 w 72"/>
                <a:gd name="T47" fmla="*/ 48 h 108"/>
                <a:gd name="T48" fmla="*/ 66 w 72"/>
                <a:gd name="T49" fmla="*/ 72 h 108"/>
                <a:gd name="T50" fmla="*/ 66 w 72"/>
                <a:gd name="T51" fmla="*/ 84 h 108"/>
                <a:gd name="T52" fmla="*/ 54 w 72"/>
                <a:gd name="T53" fmla="*/ 96 h 108"/>
                <a:gd name="T54" fmla="*/ 30 w 72"/>
                <a:gd name="T55" fmla="*/ 102 h 108"/>
                <a:gd name="T56" fmla="*/ 24 w 72"/>
                <a:gd name="T57" fmla="*/ 96 h 108"/>
                <a:gd name="T58" fmla="*/ 12 w 72"/>
                <a:gd name="T59" fmla="*/ 90 h 108"/>
                <a:gd name="T60" fmla="*/ 12 w 72"/>
                <a:gd name="T61" fmla="*/ 78 h 108"/>
                <a:gd name="T62" fmla="*/ 12 w 72"/>
                <a:gd name="T63" fmla="*/ 66 h 108"/>
                <a:gd name="T64" fmla="*/ 12 w 72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8" name="Rectangle 32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89" name="Rectangle 33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90" name="AutoShape 34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91" name="Freeform 35"/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>
                <a:gd name="T0" fmla="*/ 252 w 252"/>
                <a:gd name="T1" fmla="*/ 1576 h 1576"/>
                <a:gd name="T2" fmla="*/ 12 w 252"/>
                <a:gd name="T3" fmla="*/ 84 h 1576"/>
                <a:gd name="T4" fmla="*/ 12 w 252"/>
                <a:gd name="T5" fmla="*/ 60 h 1576"/>
                <a:gd name="T6" fmla="*/ 0 w 252"/>
                <a:gd name="T7" fmla="*/ 12 h 1576"/>
                <a:gd name="T8" fmla="*/ 72 w 252"/>
                <a:gd name="T9" fmla="*/ 0 h 1576"/>
                <a:gd name="T10" fmla="*/ 72 w 252"/>
                <a:gd name="T11" fmla="*/ 0 h 1576"/>
                <a:gd name="T12" fmla="*/ 78 w 252"/>
                <a:gd name="T13" fmla="*/ 48 h 1576"/>
                <a:gd name="T14" fmla="*/ 88 w 252"/>
                <a:gd name="T15" fmla="*/ 66 h 1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5092" name="Freeform 36"/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>
                <a:gd name="T0" fmla="*/ 161 w 316"/>
                <a:gd name="T1" fmla="*/ 0 h 138"/>
                <a:gd name="T2" fmla="*/ 227 w 316"/>
                <a:gd name="T3" fmla="*/ 6 h 138"/>
                <a:gd name="T4" fmla="*/ 275 w 316"/>
                <a:gd name="T5" fmla="*/ 36 h 138"/>
                <a:gd name="T6" fmla="*/ 304 w 316"/>
                <a:gd name="T7" fmla="*/ 78 h 138"/>
                <a:gd name="T8" fmla="*/ 316 w 316"/>
                <a:gd name="T9" fmla="*/ 138 h 138"/>
                <a:gd name="T10" fmla="*/ 0 w 316"/>
                <a:gd name="T11" fmla="*/ 138 h 138"/>
                <a:gd name="T12" fmla="*/ 11 w 316"/>
                <a:gd name="T13" fmla="*/ 78 h 138"/>
                <a:gd name="T14" fmla="*/ 47 w 316"/>
                <a:gd name="T15" fmla="*/ 36 h 138"/>
                <a:gd name="T16" fmla="*/ 95 w 316"/>
                <a:gd name="T17" fmla="*/ 6 h 138"/>
                <a:gd name="T18" fmla="*/ 161 w 316"/>
                <a:gd name="T19" fmla="*/ 0 h 138"/>
                <a:gd name="T20" fmla="*/ 161 w 316"/>
                <a:gd name="T21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</p:grpSp>
      <p:sp>
        <p:nvSpPr>
          <p:cNvPr id="45093" name="Rectangle 37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5094" name="Rectangle 3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5095" name="Rectangle 3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45096" name="Rectangle 40"/>
          <p:cNvSpPr>
            <a:spLocks noGrp="1" noChangeArrowheads="1"/>
          </p:cNvSpPr>
          <p:nvPr>
            <p:ph type="ctrTitle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45097" name="Rectangle 41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9D8C7686-24CC-4ED8-BDE7-5E575FAB77E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6029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58026A-EA4C-4F36-85FF-592EED902FA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81790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78DEC4-2D83-4A18-82B4-B163A6D57BB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236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slideLayout" Target="../slideLayouts/slideLayout168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7.xml"/><Relationship Id="rId12" Type="http://schemas.openxmlformats.org/officeDocument/2006/relationships/slideLayout" Target="../slideLayouts/slideLayout192.xml"/><Relationship Id="rId2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0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95.xml"/><Relationship Id="rId7" Type="http://schemas.openxmlformats.org/officeDocument/2006/relationships/slideLayout" Target="../slideLayouts/slideLayout199.xml"/><Relationship Id="rId12" Type="http://schemas.openxmlformats.org/officeDocument/2006/relationships/slideLayout" Target="../slideLayouts/slideLayout204.xml"/><Relationship Id="rId2" Type="http://schemas.openxmlformats.org/officeDocument/2006/relationships/slideLayout" Target="../slideLayouts/slideLayout194.xml"/><Relationship Id="rId1" Type="http://schemas.openxmlformats.org/officeDocument/2006/relationships/slideLayout" Target="../slideLayouts/slideLayout193.xml"/><Relationship Id="rId6" Type="http://schemas.openxmlformats.org/officeDocument/2006/relationships/slideLayout" Target="../slideLayouts/slideLayout198.xml"/><Relationship Id="rId11" Type="http://schemas.openxmlformats.org/officeDocument/2006/relationships/slideLayout" Target="../slideLayouts/slideLayout203.xml"/><Relationship Id="rId5" Type="http://schemas.openxmlformats.org/officeDocument/2006/relationships/slideLayout" Target="../slideLayouts/slideLayout197.xml"/><Relationship Id="rId10" Type="http://schemas.openxmlformats.org/officeDocument/2006/relationships/slideLayout" Target="../slideLayouts/slideLayout202.xml"/><Relationship Id="rId4" Type="http://schemas.openxmlformats.org/officeDocument/2006/relationships/slideLayout" Target="../slideLayouts/slideLayout196.xml"/><Relationship Id="rId9" Type="http://schemas.openxmlformats.org/officeDocument/2006/relationships/slideLayout" Target="../slideLayouts/slideLayout201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2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207.xml"/><Relationship Id="rId7" Type="http://schemas.openxmlformats.org/officeDocument/2006/relationships/slideLayout" Target="../slideLayouts/slideLayout211.xml"/><Relationship Id="rId12" Type="http://schemas.openxmlformats.org/officeDocument/2006/relationships/slideLayout" Target="../slideLayouts/slideLayout216.xml"/><Relationship Id="rId2" Type="http://schemas.openxmlformats.org/officeDocument/2006/relationships/slideLayout" Target="../slideLayouts/slideLayout206.xml"/><Relationship Id="rId1" Type="http://schemas.openxmlformats.org/officeDocument/2006/relationships/slideLayout" Target="../slideLayouts/slideLayout205.xml"/><Relationship Id="rId6" Type="http://schemas.openxmlformats.org/officeDocument/2006/relationships/slideLayout" Target="../slideLayouts/slideLayout210.xml"/><Relationship Id="rId11" Type="http://schemas.openxmlformats.org/officeDocument/2006/relationships/slideLayout" Target="../slideLayouts/slideLayout215.xml"/><Relationship Id="rId5" Type="http://schemas.openxmlformats.org/officeDocument/2006/relationships/slideLayout" Target="../slideLayouts/slideLayout209.xml"/><Relationship Id="rId10" Type="http://schemas.openxmlformats.org/officeDocument/2006/relationships/slideLayout" Target="../slideLayouts/slideLayout214.xml"/><Relationship Id="rId4" Type="http://schemas.openxmlformats.org/officeDocument/2006/relationships/slideLayout" Target="../slideLayouts/slideLayout208.xml"/><Relationship Id="rId9" Type="http://schemas.openxmlformats.org/officeDocument/2006/relationships/slideLayout" Target="../slideLayouts/slideLayout213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4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219.xml"/><Relationship Id="rId7" Type="http://schemas.openxmlformats.org/officeDocument/2006/relationships/slideLayout" Target="../slideLayouts/slideLayout223.xml"/><Relationship Id="rId12" Type="http://schemas.openxmlformats.org/officeDocument/2006/relationships/slideLayout" Target="../slideLayouts/slideLayout228.xml"/><Relationship Id="rId2" Type="http://schemas.openxmlformats.org/officeDocument/2006/relationships/slideLayout" Target="../slideLayouts/slideLayout218.xml"/><Relationship Id="rId1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222.xml"/><Relationship Id="rId11" Type="http://schemas.openxmlformats.org/officeDocument/2006/relationships/slideLayout" Target="../slideLayouts/slideLayout227.xml"/><Relationship Id="rId5" Type="http://schemas.openxmlformats.org/officeDocument/2006/relationships/slideLayout" Target="../slideLayouts/slideLayout221.xml"/><Relationship Id="rId10" Type="http://schemas.openxmlformats.org/officeDocument/2006/relationships/slideLayout" Target="../slideLayouts/slideLayout226.xml"/><Relationship Id="rId4" Type="http://schemas.openxmlformats.org/officeDocument/2006/relationships/slideLayout" Target="../slideLayouts/slideLayout220.xml"/><Relationship Id="rId9" Type="http://schemas.openxmlformats.org/officeDocument/2006/relationships/slideLayout" Target="../slideLayouts/slideLayout22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6.xml"/><Relationship Id="rId13" Type="http://schemas.openxmlformats.org/officeDocument/2006/relationships/theme" Target="../theme/theme20.xml"/><Relationship Id="rId3" Type="http://schemas.openxmlformats.org/officeDocument/2006/relationships/slideLayout" Target="../slideLayouts/slideLayout231.xml"/><Relationship Id="rId7" Type="http://schemas.openxmlformats.org/officeDocument/2006/relationships/slideLayout" Target="../slideLayouts/slideLayout235.xml"/><Relationship Id="rId12" Type="http://schemas.openxmlformats.org/officeDocument/2006/relationships/slideLayout" Target="../slideLayouts/slideLayout240.xml"/><Relationship Id="rId2" Type="http://schemas.openxmlformats.org/officeDocument/2006/relationships/slideLayout" Target="../slideLayouts/slideLayout230.xml"/><Relationship Id="rId1" Type="http://schemas.openxmlformats.org/officeDocument/2006/relationships/slideLayout" Target="../slideLayouts/slideLayout229.xml"/><Relationship Id="rId6" Type="http://schemas.openxmlformats.org/officeDocument/2006/relationships/slideLayout" Target="../slideLayouts/slideLayout234.xml"/><Relationship Id="rId11" Type="http://schemas.openxmlformats.org/officeDocument/2006/relationships/slideLayout" Target="../slideLayouts/slideLayout239.xml"/><Relationship Id="rId5" Type="http://schemas.openxmlformats.org/officeDocument/2006/relationships/slideLayout" Target="../slideLayouts/slideLayout233.xml"/><Relationship Id="rId10" Type="http://schemas.openxmlformats.org/officeDocument/2006/relationships/slideLayout" Target="../slideLayouts/slideLayout238.xml"/><Relationship Id="rId4" Type="http://schemas.openxmlformats.org/officeDocument/2006/relationships/slideLayout" Target="../slideLayouts/slideLayout232.xml"/><Relationship Id="rId9" Type="http://schemas.openxmlformats.org/officeDocument/2006/relationships/slideLayout" Target="../slideLayouts/slideLayout237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8.xml"/><Relationship Id="rId13" Type="http://schemas.openxmlformats.org/officeDocument/2006/relationships/theme" Target="../theme/theme21.xml"/><Relationship Id="rId3" Type="http://schemas.openxmlformats.org/officeDocument/2006/relationships/slideLayout" Target="../slideLayouts/slideLayout243.xml"/><Relationship Id="rId7" Type="http://schemas.openxmlformats.org/officeDocument/2006/relationships/slideLayout" Target="../slideLayouts/slideLayout247.xml"/><Relationship Id="rId12" Type="http://schemas.openxmlformats.org/officeDocument/2006/relationships/slideLayout" Target="../slideLayouts/slideLayout252.xml"/><Relationship Id="rId2" Type="http://schemas.openxmlformats.org/officeDocument/2006/relationships/slideLayout" Target="../slideLayouts/slideLayout242.xml"/><Relationship Id="rId1" Type="http://schemas.openxmlformats.org/officeDocument/2006/relationships/slideLayout" Target="../slideLayouts/slideLayout241.xml"/><Relationship Id="rId6" Type="http://schemas.openxmlformats.org/officeDocument/2006/relationships/slideLayout" Target="../slideLayouts/slideLayout246.xml"/><Relationship Id="rId11" Type="http://schemas.openxmlformats.org/officeDocument/2006/relationships/slideLayout" Target="../slideLayouts/slideLayout251.xml"/><Relationship Id="rId5" Type="http://schemas.openxmlformats.org/officeDocument/2006/relationships/slideLayout" Target="../slideLayouts/slideLayout245.xml"/><Relationship Id="rId10" Type="http://schemas.openxmlformats.org/officeDocument/2006/relationships/slideLayout" Target="../slideLayouts/slideLayout250.xml"/><Relationship Id="rId4" Type="http://schemas.openxmlformats.org/officeDocument/2006/relationships/slideLayout" Target="../slideLayouts/slideLayout244.xml"/><Relationship Id="rId9" Type="http://schemas.openxmlformats.org/officeDocument/2006/relationships/slideLayout" Target="../slideLayouts/slideLayout24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0.xml"/><Relationship Id="rId13" Type="http://schemas.openxmlformats.org/officeDocument/2006/relationships/theme" Target="../theme/theme22.xml"/><Relationship Id="rId3" Type="http://schemas.openxmlformats.org/officeDocument/2006/relationships/slideLayout" Target="../slideLayouts/slideLayout255.xml"/><Relationship Id="rId7" Type="http://schemas.openxmlformats.org/officeDocument/2006/relationships/slideLayout" Target="../slideLayouts/slideLayout259.xml"/><Relationship Id="rId12" Type="http://schemas.openxmlformats.org/officeDocument/2006/relationships/slideLayout" Target="../slideLayouts/slideLayout264.xml"/><Relationship Id="rId2" Type="http://schemas.openxmlformats.org/officeDocument/2006/relationships/slideLayout" Target="../slideLayouts/slideLayout254.xml"/><Relationship Id="rId1" Type="http://schemas.openxmlformats.org/officeDocument/2006/relationships/slideLayout" Target="../slideLayouts/slideLayout253.xml"/><Relationship Id="rId6" Type="http://schemas.openxmlformats.org/officeDocument/2006/relationships/slideLayout" Target="../slideLayouts/slideLayout258.xml"/><Relationship Id="rId11" Type="http://schemas.openxmlformats.org/officeDocument/2006/relationships/slideLayout" Target="../slideLayouts/slideLayout263.xml"/><Relationship Id="rId5" Type="http://schemas.openxmlformats.org/officeDocument/2006/relationships/slideLayout" Target="../slideLayouts/slideLayout257.xml"/><Relationship Id="rId10" Type="http://schemas.openxmlformats.org/officeDocument/2006/relationships/slideLayout" Target="../slideLayouts/slideLayout262.xml"/><Relationship Id="rId4" Type="http://schemas.openxmlformats.org/officeDocument/2006/relationships/slideLayout" Target="../slideLayouts/slideLayout256.xml"/><Relationship Id="rId9" Type="http://schemas.openxmlformats.org/officeDocument/2006/relationships/slideLayout" Target="../slideLayouts/slideLayout261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13" Type="http://schemas.openxmlformats.org/officeDocument/2006/relationships/theme" Target="../theme/theme23.xml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slideLayout" Target="../slideLayouts/slideLayout276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4" name="Group 1026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44035" name="Rectangle 1027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36" name="Oval 1028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37" name="Rectangle 1029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38" name="Freeform 1030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>
                <a:gd name="T0" fmla="*/ 18 w 66"/>
                <a:gd name="T1" fmla="*/ 96 h 96"/>
                <a:gd name="T2" fmla="*/ 42 w 66"/>
                <a:gd name="T3" fmla="*/ 78 h 96"/>
                <a:gd name="T4" fmla="*/ 60 w 66"/>
                <a:gd name="T5" fmla="*/ 60 h 96"/>
                <a:gd name="T6" fmla="*/ 66 w 66"/>
                <a:gd name="T7" fmla="*/ 36 h 96"/>
                <a:gd name="T8" fmla="*/ 60 w 66"/>
                <a:gd name="T9" fmla="*/ 12 h 96"/>
                <a:gd name="T10" fmla="*/ 36 w 66"/>
                <a:gd name="T11" fmla="*/ 0 h 96"/>
                <a:gd name="T12" fmla="*/ 24 w 66"/>
                <a:gd name="T13" fmla="*/ 6 h 96"/>
                <a:gd name="T14" fmla="*/ 12 w 66"/>
                <a:gd name="T15" fmla="*/ 12 h 96"/>
                <a:gd name="T16" fmla="*/ 0 w 66"/>
                <a:gd name="T17" fmla="*/ 36 h 96"/>
                <a:gd name="T18" fmla="*/ 0 w 66"/>
                <a:gd name="T19" fmla="*/ 60 h 96"/>
                <a:gd name="T20" fmla="*/ 12 w 66"/>
                <a:gd name="T21" fmla="*/ 84 h 96"/>
                <a:gd name="T22" fmla="*/ 18 w 66"/>
                <a:gd name="T23" fmla="*/ 96 h 96"/>
                <a:gd name="T24" fmla="*/ 18 w 66"/>
                <a:gd name="T25" fmla="*/ 96 h 96"/>
                <a:gd name="T26" fmla="*/ 42 w 66"/>
                <a:gd name="T27" fmla="*/ 18 h 96"/>
                <a:gd name="T28" fmla="*/ 54 w 66"/>
                <a:gd name="T29" fmla="*/ 24 h 96"/>
                <a:gd name="T30" fmla="*/ 60 w 66"/>
                <a:gd name="T31" fmla="*/ 36 h 96"/>
                <a:gd name="T32" fmla="*/ 60 w 66"/>
                <a:gd name="T33" fmla="*/ 48 h 96"/>
                <a:gd name="T34" fmla="*/ 54 w 66"/>
                <a:gd name="T35" fmla="*/ 54 h 96"/>
                <a:gd name="T36" fmla="*/ 36 w 66"/>
                <a:gd name="T37" fmla="*/ 72 h 96"/>
                <a:gd name="T38" fmla="*/ 24 w 66"/>
                <a:gd name="T39" fmla="*/ 78 h 96"/>
                <a:gd name="T40" fmla="*/ 24 w 66"/>
                <a:gd name="T41" fmla="*/ 78 h 96"/>
                <a:gd name="T42" fmla="*/ 12 w 66"/>
                <a:gd name="T43" fmla="*/ 48 h 96"/>
                <a:gd name="T44" fmla="*/ 18 w 66"/>
                <a:gd name="T45" fmla="*/ 24 h 96"/>
                <a:gd name="T46" fmla="*/ 30 w 66"/>
                <a:gd name="T47" fmla="*/ 18 h 96"/>
                <a:gd name="T48" fmla="*/ 42 w 66"/>
                <a:gd name="T49" fmla="*/ 18 h 96"/>
                <a:gd name="T50" fmla="*/ 42 w 66"/>
                <a:gd name="T51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39" name="Rectangle 1031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0" name="Rectangle 1032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1" name="Rectangle 1033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2" name="Rectangle 1034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3" name="Rectangle 1035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4" name="Freeform 1036"/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>
                <a:gd name="T0" fmla="*/ 6 w 623"/>
                <a:gd name="T1" fmla="*/ 18 h 156"/>
                <a:gd name="T2" fmla="*/ 162 w 623"/>
                <a:gd name="T3" fmla="*/ 36 h 156"/>
                <a:gd name="T4" fmla="*/ 251 w 623"/>
                <a:gd name="T5" fmla="*/ 36 h 156"/>
                <a:gd name="T6" fmla="*/ 354 w 623"/>
                <a:gd name="T7" fmla="*/ 30 h 156"/>
                <a:gd name="T8" fmla="*/ 473 w 623"/>
                <a:gd name="T9" fmla="*/ 18 h 156"/>
                <a:gd name="T10" fmla="*/ 611 w 623"/>
                <a:gd name="T11" fmla="*/ 0 h 156"/>
                <a:gd name="T12" fmla="*/ 623 w 623"/>
                <a:gd name="T13" fmla="*/ 114 h 156"/>
                <a:gd name="T14" fmla="*/ 497 w 623"/>
                <a:gd name="T15" fmla="*/ 138 h 156"/>
                <a:gd name="T16" fmla="*/ 414 w 623"/>
                <a:gd name="T17" fmla="*/ 150 h 156"/>
                <a:gd name="T18" fmla="*/ 318 w 623"/>
                <a:gd name="T19" fmla="*/ 156 h 156"/>
                <a:gd name="T20" fmla="*/ 215 w 623"/>
                <a:gd name="T21" fmla="*/ 156 h 156"/>
                <a:gd name="T22" fmla="*/ 108 w 623"/>
                <a:gd name="T23" fmla="*/ 150 h 156"/>
                <a:gd name="T24" fmla="*/ 0 w 623"/>
                <a:gd name="T25" fmla="*/ 132 h 156"/>
                <a:gd name="T26" fmla="*/ 6 w 623"/>
                <a:gd name="T27" fmla="*/ 18 h 156"/>
                <a:gd name="T28" fmla="*/ 6 w 623"/>
                <a:gd name="T29" fmla="*/ 18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5" name="Freeform 1037"/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>
                <a:gd name="T0" fmla="*/ 754 w 993"/>
                <a:gd name="T1" fmla="*/ 6 h 126"/>
                <a:gd name="T2" fmla="*/ 652 w 993"/>
                <a:gd name="T3" fmla="*/ 6 h 126"/>
                <a:gd name="T4" fmla="*/ 563 w 993"/>
                <a:gd name="T5" fmla="*/ 6 h 126"/>
                <a:gd name="T6" fmla="*/ 479 w 993"/>
                <a:gd name="T7" fmla="*/ 6 h 126"/>
                <a:gd name="T8" fmla="*/ 401 w 993"/>
                <a:gd name="T9" fmla="*/ 6 h 126"/>
                <a:gd name="T10" fmla="*/ 335 w 993"/>
                <a:gd name="T11" fmla="*/ 0 h 126"/>
                <a:gd name="T12" fmla="*/ 276 w 993"/>
                <a:gd name="T13" fmla="*/ 0 h 126"/>
                <a:gd name="T14" fmla="*/ 222 w 993"/>
                <a:gd name="T15" fmla="*/ 0 h 126"/>
                <a:gd name="T16" fmla="*/ 180 w 993"/>
                <a:gd name="T17" fmla="*/ 6 h 126"/>
                <a:gd name="T18" fmla="*/ 138 w 993"/>
                <a:gd name="T19" fmla="*/ 6 h 126"/>
                <a:gd name="T20" fmla="*/ 108 w 993"/>
                <a:gd name="T21" fmla="*/ 6 h 126"/>
                <a:gd name="T22" fmla="*/ 54 w 993"/>
                <a:gd name="T23" fmla="*/ 6 h 126"/>
                <a:gd name="T24" fmla="*/ 24 w 993"/>
                <a:gd name="T25" fmla="*/ 12 h 126"/>
                <a:gd name="T26" fmla="*/ 6 w 993"/>
                <a:gd name="T27" fmla="*/ 18 h 126"/>
                <a:gd name="T28" fmla="*/ 0 w 993"/>
                <a:gd name="T29" fmla="*/ 24 h 126"/>
                <a:gd name="T30" fmla="*/ 12 w 993"/>
                <a:gd name="T31" fmla="*/ 42 h 126"/>
                <a:gd name="T32" fmla="*/ 18 w 993"/>
                <a:gd name="T33" fmla="*/ 48 h 126"/>
                <a:gd name="T34" fmla="*/ 30 w 993"/>
                <a:gd name="T35" fmla="*/ 54 h 126"/>
                <a:gd name="T36" fmla="*/ 60 w 993"/>
                <a:gd name="T37" fmla="*/ 60 h 126"/>
                <a:gd name="T38" fmla="*/ 90 w 993"/>
                <a:gd name="T39" fmla="*/ 72 h 126"/>
                <a:gd name="T40" fmla="*/ 144 w 993"/>
                <a:gd name="T41" fmla="*/ 84 h 126"/>
                <a:gd name="T42" fmla="*/ 210 w 993"/>
                <a:gd name="T43" fmla="*/ 90 h 126"/>
                <a:gd name="T44" fmla="*/ 293 w 993"/>
                <a:gd name="T45" fmla="*/ 102 h 126"/>
                <a:gd name="T46" fmla="*/ 389 w 993"/>
                <a:gd name="T47" fmla="*/ 108 h 126"/>
                <a:gd name="T48" fmla="*/ 503 w 993"/>
                <a:gd name="T49" fmla="*/ 120 h 126"/>
                <a:gd name="T50" fmla="*/ 622 w 993"/>
                <a:gd name="T51" fmla="*/ 120 h 126"/>
                <a:gd name="T52" fmla="*/ 754 w 993"/>
                <a:gd name="T53" fmla="*/ 126 h 126"/>
                <a:gd name="T54" fmla="*/ 873 w 993"/>
                <a:gd name="T55" fmla="*/ 126 h 126"/>
                <a:gd name="T56" fmla="*/ 993 w 993"/>
                <a:gd name="T57" fmla="*/ 126 h 126"/>
                <a:gd name="T58" fmla="*/ 993 w 993"/>
                <a:gd name="T59" fmla="*/ 12 h 126"/>
                <a:gd name="T60" fmla="*/ 879 w 993"/>
                <a:gd name="T61" fmla="*/ 12 h 126"/>
                <a:gd name="T62" fmla="*/ 754 w 993"/>
                <a:gd name="T63" fmla="*/ 6 h 126"/>
                <a:gd name="T64" fmla="*/ 754 w 993"/>
                <a:gd name="T65" fmla="*/ 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6" name="Freeform 1038"/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>
                <a:gd name="T0" fmla="*/ 0 w 969"/>
                <a:gd name="T1" fmla="*/ 0 h 245"/>
                <a:gd name="T2" fmla="*/ 24 w 969"/>
                <a:gd name="T3" fmla="*/ 54 h 245"/>
                <a:gd name="T4" fmla="*/ 66 w 969"/>
                <a:gd name="T5" fmla="*/ 96 h 245"/>
                <a:gd name="T6" fmla="*/ 120 w 969"/>
                <a:gd name="T7" fmla="*/ 137 h 245"/>
                <a:gd name="T8" fmla="*/ 198 w 969"/>
                <a:gd name="T9" fmla="*/ 173 h 245"/>
                <a:gd name="T10" fmla="*/ 293 w 969"/>
                <a:gd name="T11" fmla="*/ 203 h 245"/>
                <a:gd name="T12" fmla="*/ 353 w 969"/>
                <a:gd name="T13" fmla="*/ 215 h 245"/>
                <a:gd name="T14" fmla="*/ 413 w 969"/>
                <a:gd name="T15" fmla="*/ 227 h 245"/>
                <a:gd name="T16" fmla="*/ 479 w 969"/>
                <a:gd name="T17" fmla="*/ 233 h 245"/>
                <a:gd name="T18" fmla="*/ 556 w 969"/>
                <a:gd name="T19" fmla="*/ 239 h 245"/>
                <a:gd name="T20" fmla="*/ 634 w 969"/>
                <a:gd name="T21" fmla="*/ 245 h 245"/>
                <a:gd name="T22" fmla="*/ 724 w 969"/>
                <a:gd name="T23" fmla="*/ 245 h 245"/>
                <a:gd name="T24" fmla="*/ 855 w 969"/>
                <a:gd name="T25" fmla="*/ 245 h 245"/>
                <a:gd name="T26" fmla="*/ 969 w 969"/>
                <a:gd name="T27" fmla="*/ 239 h 245"/>
                <a:gd name="T28" fmla="*/ 969 w 969"/>
                <a:gd name="T29" fmla="*/ 60 h 245"/>
                <a:gd name="T30" fmla="*/ 700 w 969"/>
                <a:gd name="T31" fmla="*/ 60 h 245"/>
                <a:gd name="T32" fmla="*/ 503 w 969"/>
                <a:gd name="T33" fmla="*/ 54 h 245"/>
                <a:gd name="T34" fmla="*/ 317 w 969"/>
                <a:gd name="T35" fmla="*/ 42 h 245"/>
                <a:gd name="T36" fmla="*/ 150 w 969"/>
                <a:gd name="T37" fmla="*/ 24 h 245"/>
                <a:gd name="T38" fmla="*/ 72 w 969"/>
                <a:gd name="T39" fmla="*/ 12 h 245"/>
                <a:gd name="T40" fmla="*/ 0 w 969"/>
                <a:gd name="T41" fmla="*/ 0 h 245"/>
                <a:gd name="T42" fmla="*/ 0 w 969"/>
                <a:gd name="T43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7" name="Freeform 1039"/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>
                <a:gd name="T0" fmla="*/ 700 w 951"/>
                <a:gd name="T1" fmla="*/ 0 h 90"/>
                <a:gd name="T2" fmla="*/ 598 w 951"/>
                <a:gd name="T3" fmla="*/ 0 h 90"/>
                <a:gd name="T4" fmla="*/ 515 w 951"/>
                <a:gd name="T5" fmla="*/ 0 h 90"/>
                <a:gd name="T6" fmla="*/ 431 w 951"/>
                <a:gd name="T7" fmla="*/ 0 h 90"/>
                <a:gd name="T8" fmla="*/ 365 w 951"/>
                <a:gd name="T9" fmla="*/ 0 h 90"/>
                <a:gd name="T10" fmla="*/ 299 w 951"/>
                <a:gd name="T11" fmla="*/ 0 h 90"/>
                <a:gd name="T12" fmla="*/ 245 w 951"/>
                <a:gd name="T13" fmla="*/ 0 h 90"/>
                <a:gd name="T14" fmla="*/ 198 w 951"/>
                <a:gd name="T15" fmla="*/ 0 h 90"/>
                <a:gd name="T16" fmla="*/ 162 w 951"/>
                <a:gd name="T17" fmla="*/ 0 h 90"/>
                <a:gd name="T18" fmla="*/ 126 w 951"/>
                <a:gd name="T19" fmla="*/ 6 h 90"/>
                <a:gd name="T20" fmla="*/ 96 w 951"/>
                <a:gd name="T21" fmla="*/ 6 h 90"/>
                <a:gd name="T22" fmla="*/ 54 w 951"/>
                <a:gd name="T23" fmla="*/ 12 h 90"/>
                <a:gd name="T24" fmla="*/ 30 w 951"/>
                <a:gd name="T25" fmla="*/ 12 h 90"/>
                <a:gd name="T26" fmla="*/ 12 w 951"/>
                <a:gd name="T27" fmla="*/ 18 h 90"/>
                <a:gd name="T28" fmla="*/ 6 w 951"/>
                <a:gd name="T29" fmla="*/ 18 h 90"/>
                <a:gd name="T30" fmla="*/ 0 w 951"/>
                <a:gd name="T31" fmla="*/ 24 h 90"/>
                <a:gd name="T32" fmla="*/ 6 w 951"/>
                <a:gd name="T33" fmla="*/ 30 h 90"/>
                <a:gd name="T34" fmla="*/ 24 w 951"/>
                <a:gd name="T35" fmla="*/ 36 h 90"/>
                <a:gd name="T36" fmla="*/ 54 w 951"/>
                <a:gd name="T37" fmla="*/ 42 h 90"/>
                <a:gd name="T38" fmla="*/ 102 w 951"/>
                <a:gd name="T39" fmla="*/ 54 h 90"/>
                <a:gd name="T40" fmla="*/ 168 w 951"/>
                <a:gd name="T41" fmla="*/ 60 h 90"/>
                <a:gd name="T42" fmla="*/ 251 w 951"/>
                <a:gd name="T43" fmla="*/ 66 h 90"/>
                <a:gd name="T44" fmla="*/ 341 w 951"/>
                <a:gd name="T45" fmla="*/ 78 h 90"/>
                <a:gd name="T46" fmla="*/ 449 w 951"/>
                <a:gd name="T47" fmla="*/ 84 h 90"/>
                <a:gd name="T48" fmla="*/ 568 w 951"/>
                <a:gd name="T49" fmla="*/ 84 h 90"/>
                <a:gd name="T50" fmla="*/ 694 w 951"/>
                <a:gd name="T51" fmla="*/ 90 h 90"/>
                <a:gd name="T52" fmla="*/ 825 w 951"/>
                <a:gd name="T53" fmla="*/ 90 h 90"/>
                <a:gd name="T54" fmla="*/ 951 w 951"/>
                <a:gd name="T55" fmla="*/ 90 h 90"/>
                <a:gd name="T56" fmla="*/ 951 w 951"/>
                <a:gd name="T57" fmla="*/ 6 h 90"/>
                <a:gd name="T58" fmla="*/ 831 w 951"/>
                <a:gd name="T59" fmla="*/ 6 h 90"/>
                <a:gd name="T60" fmla="*/ 772 w 951"/>
                <a:gd name="T61" fmla="*/ 6 h 90"/>
                <a:gd name="T62" fmla="*/ 700 w 951"/>
                <a:gd name="T63" fmla="*/ 0 h 90"/>
                <a:gd name="T64" fmla="*/ 700 w 951"/>
                <a:gd name="T65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8" name="Freeform 1040"/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>
                <a:gd name="T0" fmla="*/ 102 w 102"/>
                <a:gd name="T1" fmla="*/ 0 h 155"/>
                <a:gd name="T2" fmla="*/ 0 w 102"/>
                <a:gd name="T3" fmla="*/ 12 h 155"/>
                <a:gd name="T4" fmla="*/ 30 w 102"/>
                <a:gd name="T5" fmla="*/ 72 h 155"/>
                <a:gd name="T6" fmla="*/ 30 w 102"/>
                <a:gd name="T7" fmla="*/ 155 h 155"/>
                <a:gd name="T8" fmla="*/ 72 w 102"/>
                <a:gd name="T9" fmla="*/ 155 h 155"/>
                <a:gd name="T10" fmla="*/ 72 w 102"/>
                <a:gd name="T11" fmla="*/ 66 h 155"/>
                <a:gd name="T12" fmla="*/ 102 w 102"/>
                <a:gd name="T13" fmla="*/ 0 h 155"/>
                <a:gd name="T14" fmla="*/ 102 w 102"/>
                <a:gd name="T1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9" name="Freeform 1041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>
                <a:gd name="T0" fmla="*/ 48 w 90"/>
                <a:gd name="T1" fmla="*/ 96 h 96"/>
                <a:gd name="T2" fmla="*/ 72 w 90"/>
                <a:gd name="T3" fmla="*/ 72 h 96"/>
                <a:gd name="T4" fmla="*/ 84 w 90"/>
                <a:gd name="T5" fmla="*/ 48 h 96"/>
                <a:gd name="T6" fmla="*/ 90 w 90"/>
                <a:gd name="T7" fmla="*/ 36 h 96"/>
                <a:gd name="T8" fmla="*/ 84 w 90"/>
                <a:gd name="T9" fmla="*/ 24 h 96"/>
                <a:gd name="T10" fmla="*/ 66 w 90"/>
                <a:gd name="T11" fmla="*/ 6 h 96"/>
                <a:gd name="T12" fmla="*/ 42 w 90"/>
                <a:gd name="T13" fmla="*/ 0 h 96"/>
                <a:gd name="T14" fmla="*/ 24 w 90"/>
                <a:gd name="T15" fmla="*/ 0 h 96"/>
                <a:gd name="T16" fmla="*/ 12 w 90"/>
                <a:gd name="T17" fmla="*/ 12 h 96"/>
                <a:gd name="T18" fmla="*/ 6 w 90"/>
                <a:gd name="T19" fmla="*/ 24 h 96"/>
                <a:gd name="T20" fmla="*/ 0 w 90"/>
                <a:gd name="T21" fmla="*/ 36 h 96"/>
                <a:gd name="T22" fmla="*/ 12 w 90"/>
                <a:gd name="T23" fmla="*/ 66 h 96"/>
                <a:gd name="T24" fmla="*/ 30 w 90"/>
                <a:gd name="T25" fmla="*/ 84 h 96"/>
                <a:gd name="T26" fmla="*/ 48 w 90"/>
                <a:gd name="T27" fmla="*/ 96 h 96"/>
                <a:gd name="T28" fmla="*/ 48 w 90"/>
                <a:gd name="T29" fmla="*/ 96 h 96"/>
                <a:gd name="T30" fmla="*/ 48 w 90"/>
                <a:gd name="T31" fmla="*/ 12 h 96"/>
                <a:gd name="T32" fmla="*/ 66 w 90"/>
                <a:gd name="T33" fmla="*/ 18 h 96"/>
                <a:gd name="T34" fmla="*/ 72 w 90"/>
                <a:gd name="T35" fmla="*/ 24 h 96"/>
                <a:gd name="T36" fmla="*/ 72 w 90"/>
                <a:gd name="T37" fmla="*/ 36 h 96"/>
                <a:gd name="T38" fmla="*/ 72 w 90"/>
                <a:gd name="T39" fmla="*/ 48 h 96"/>
                <a:gd name="T40" fmla="*/ 54 w 90"/>
                <a:gd name="T41" fmla="*/ 66 h 96"/>
                <a:gd name="T42" fmla="*/ 48 w 90"/>
                <a:gd name="T43" fmla="*/ 78 h 96"/>
                <a:gd name="T44" fmla="*/ 30 w 90"/>
                <a:gd name="T45" fmla="*/ 66 h 96"/>
                <a:gd name="T46" fmla="*/ 24 w 90"/>
                <a:gd name="T47" fmla="*/ 48 h 96"/>
                <a:gd name="T48" fmla="*/ 18 w 90"/>
                <a:gd name="T49" fmla="*/ 30 h 96"/>
                <a:gd name="T50" fmla="*/ 30 w 90"/>
                <a:gd name="T51" fmla="*/ 12 h 96"/>
                <a:gd name="T52" fmla="*/ 48 w 90"/>
                <a:gd name="T53" fmla="*/ 12 h 96"/>
                <a:gd name="T54" fmla="*/ 48 w 90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0" name="Freeform 1042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>
                <a:gd name="T0" fmla="*/ 0 w 90"/>
                <a:gd name="T1" fmla="*/ 90 h 108"/>
                <a:gd name="T2" fmla="*/ 12 w 90"/>
                <a:gd name="T3" fmla="*/ 102 h 108"/>
                <a:gd name="T4" fmla="*/ 24 w 90"/>
                <a:gd name="T5" fmla="*/ 108 h 108"/>
                <a:gd name="T6" fmla="*/ 54 w 90"/>
                <a:gd name="T7" fmla="*/ 108 h 108"/>
                <a:gd name="T8" fmla="*/ 78 w 90"/>
                <a:gd name="T9" fmla="*/ 96 h 108"/>
                <a:gd name="T10" fmla="*/ 90 w 90"/>
                <a:gd name="T11" fmla="*/ 72 h 108"/>
                <a:gd name="T12" fmla="*/ 84 w 90"/>
                <a:gd name="T13" fmla="*/ 42 h 108"/>
                <a:gd name="T14" fmla="*/ 66 w 90"/>
                <a:gd name="T15" fmla="*/ 24 h 108"/>
                <a:gd name="T16" fmla="*/ 54 w 90"/>
                <a:gd name="T17" fmla="*/ 12 h 108"/>
                <a:gd name="T18" fmla="*/ 48 w 90"/>
                <a:gd name="T19" fmla="*/ 6 h 108"/>
                <a:gd name="T20" fmla="*/ 48 w 90"/>
                <a:gd name="T21" fmla="*/ 6 h 108"/>
                <a:gd name="T22" fmla="*/ 48 w 90"/>
                <a:gd name="T23" fmla="*/ 0 h 108"/>
                <a:gd name="T24" fmla="*/ 24 w 90"/>
                <a:gd name="T25" fmla="*/ 24 h 108"/>
                <a:gd name="T26" fmla="*/ 6 w 90"/>
                <a:gd name="T27" fmla="*/ 48 h 108"/>
                <a:gd name="T28" fmla="*/ 0 w 90"/>
                <a:gd name="T29" fmla="*/ 66 h 108"/>
                <a:gd name="T30" fmla="*/ 0 w 90"/>
                <a:gd name="T31" fmla="*/ 90 h 108"/>
                <a:gd name="T32" fmla="*/ 0 w 90"/>
                <a:gd name="T33" fmla="*/ 90 h 108"/>
                <a:gd name="T34" fmla="*/ 12 w 90"/>
                <a:gd name="T35" fmla="*/ 66 h 108"/>
                <a:gd name="T36" fmla="*/ 18 w 90"/>
                <a:gd name="T37" fmla="*/ 48 h 108"/>
                <a:gd name="T38" fmla="*/ 30 w 90"/>
                <a:gd name="T39" fmla="*/ 36 h 108"/>
                <a:gd name="T40" fmla="*/ 42 w 90"/>
                <a:gd name="T41" fmla="*/ 24 h 108"/>
                <a:gd name="T42" fmla="*/ 48 w 90"/>
                <a:gd name="T43" fmla="*/ 18 h 108"/>
                <a:gd name="T44" fmla="*/ 66 w 90"/>
                <a:gd name="T45" fmla="*/ 30 h 108"/>
                <a:gd name="T46" fmla="*/ 72 w 90"/>
                <a:gd name="T47" fmla="*/ 48 h 108"/>
                <a:gd name="T48" fmla="*/ 78 w 90"/>
                <a:gd name="T49" fmla="*/ 72 h 108"/>
                <a:gd name="T50" fmla="*/ 78 w 90"/>
                <a:gd name="T51" fmla="*/ 84 h 108"/>
                <a:gd name="T52" fmla="*/ 66 w 90"/>
                <a:gd name="T53" fmla="*/ 96 h 108"/>
                <a:gd name="T54" fmla="*/ 42 w 90"/>
                <a:gd name="T55" fmla="*/ 102 h 108"/>
                <a:gd name="T56" fmla="*/ 30 w 90"/>
                <a:gd name="T57" fmla="*/ 96 h 108"/>
                <a:gd name="T58" fmla="*/ 18 w 90"/>
                <a:gd name="T59" fmla="*/ 90 h 108"/>
                <a:gd name="T60" fmla="*/ 12 w 90"/>
                <a:gd name="T61" fmla="*/ 78 h 108"/>
                <a:gd name="T62" fmla="*/ 12 w 90"/>
                <a:gd name="T63" fmla="*/ 66 h 108"/>
                <a:gd name="T64" fmla="*/ 12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1" name="Freeform 1043"/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>
                <a:gd name="T0" fmla="*/ 102 w 102"/>
                <a:gd name="T1" fmla="*/ 0 h 156"/>
                <a:gd name="T2" fmla="*/ 0 w 102"/>
                <a:gd name="T3" fmla="*/ 6 h 156"/>
                <a:gd name="T4" fmla="*/ 30 w 102"/>
                <a:gd name="T5" fmla="*/ 72 h 156"/>
                <a:gd name="T6" fmla="*/ 30 w 102"/>
                <a:gd name="T7" fmla="*/ 156 h 156"/>
                <a:gd name="T8" fmla="*/ 72 w 102"/>
                <a:gd name="T9" fmla="*/ 156 h 156"/>
                <a:gd name="T10" fmla="*/ 72 w 102"/>
                <a:gd name="T11" fmla="*/ 66 h 156"/>
                <a:gd name="T12" fmla="*/ 102 w 102"/>
                <a:gd name="T13" fmla="*/ 0 h 156"/>
                <a:gd name="T14" fmla="*/ 102 w 102"/>
                <a:gd name="T1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2" name="Freeform 1044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>
                <a:gd name="T0" fmla="*/ 42 w 84"/>
                <a:gd name="T1" fmla="*/ 96 h 96"/>
                <a:gd name="T2" fmla="*/ 66 w 84"/>
                <a:gd name="T3" fmla="*/ 78 h 96"/>
                <a:gd name="T4" fmla="*/ 84 w 84"/>
                <a:gd name="T5" fmla="*/ 54 h 96"/>
                <a:gd name="T6" fmla="*/ 84 w 84"/>
                <a:gd name="T7" fmla="*/ 30 h 96"/>
                <a:gd name="T8" fmla="*/ 66 w 84"/>
                <a:gd name="T9" fmla="*/ 6 h 96"/>
                <a:gd name="T10" fmla="*/ 42 w 84"/>
                <a:gd name="T11" fmla="*/ 0 h 96"/>
                <a:gd name="T12" fmla="*/ 24 w 84"/>
                <a:gd name="T13" fmla="*/ 6 h 96"/>
                <a:gd name="T14" fmla="*/ 12 w 84"/>
                <a:gd name="T15" fmla="*/ 18 h 96"/>
                <a:gd name="T16" fmla="*/ 6 w 84"/>
                <a:gd name="T17" fmla="*/ 30 h 96"/>
                <a:gd name="T18" fmla="*/ 0 w 84"/>
                <a:gd name="T19" fmla="*/ 42 h 96"/>
                <a:gd name="T20" fmla="*/ 12 w 84"/>
                <a:gd name="T21" fmla="*/ 66 h 96"/>
                <a:gd name="T22" fmla="*/ 30 w 84"/>
                <a:gd name="T23" fmla="*/ 84 h 96"/>
                <a:gd name="T24" fmla="*/ 42 w 84"/>
                <a:gd name="T25" fmla="*/ 96 h 96"/>
                <a:gd name="T26" fmla="*/ 42 w 84"/>
                <a:gd name="T27" fmla="*/ 96 h 96"/>
                <a:gd name="T28" fmla="*/ 48 w 84"/>
                <a:gd name="T29" fmla="*/ 12 h 96"/>
                <a:gd name="T30" fmla="*/ 66 w 84"/>
                <a:gd name="T31" fmla="*/ 18 h 96"/>
                <a:gd name="T32" fmla="*/ 72 w 84"/>
                <a:gd name="T33" fmla="*/ 30 h 96"/>
                <a:gd name="T34" fmla="*/ 72 w 84"/>
                <a:gd name="T35" fmla="*/ 42 h 96"/>
                <a:gd name="T36" fmla="*/ 66 w 84"/>
                <a:gd name="T37" fmla="*/ 54 h 96"/>
                <a:gd name="T38" fmla="*/ 54 w 84"/>
                <a:gd name="T39" fmla="*/ 72 h 96"/>
                <a:gd name="T40" fmla="*/ 42 w 84"/>
                <a:gd name="T41" fmla="*/ 84 h 96"/>
                <a:gd name="T42" fmla="*/ 42 w 84"/>
                <a:gd name="T43" fmla="*/ 84 h 96"/>
                <a:gd name="T44" fmla="*/ 30 w 84"/>
                <a:gd name="T45" fmla="*/ 72 h 96"/>
                <a:gd name="T46" fmla="*/ 18 w 84"/>
                <a:gd name="T47" fmla="*/ 54 h 96"/>
                <a:gd name="T48" fmla="*/ 18 w 84"/>
                <a:gd name="T49" fmla="*/ 30 h 96"/>
                <a:gd name="T50" fmla="*/ 30 w 84"/>
                <a:gd name="T51" fmla="*/ 18 h 96"/>
                <a:gd name="T52" fmla="*/ 48 w 84"/>
                <a:gd name="T53" fmla="*/ 12 h 96"/>
                <a:gd name="T54" fmla="*/ 48 w 84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3" name="Freeform 1045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>
                <a:gd name="T0" fmla="*/ 6 w 90"/>
                <a:gd name="T1" fmla="*/ 90 h 108"/>
                <a:gd name="T2" fmla="*/ 18 w 90"/>
                <a:gd name="T3" fmla="*/ 102 h 108"/>
                <a:gd name="T4" fmla="*/ 30 w 90"/>
                <a:gd name="T5" fmla="*/ 108 h 108"/>
                <a:gd name="T6" fmla="*/ 60 w 90"/>
                <a:gd name="T7" fmla="*/ 108 h 108"/>
                <a:gd name="T8" fmla="*/ 84 w 90"/>
                <a:gd name="T9" fmla="*/ 96 h 108"/>
                <a:gd name="T10" fmla="*/ 90 w 90"/>
                <a:gd name="T11" fmla="*/ 84 h 108"/>
                <a:gd name="T12" fmla="*/ 90 w 90"/>
                <a:gd name="T13" fmla="*/ 66 h 108"/>
                <a:gd name="T14" fmla="*/ 84 w 90"/>
                <a:gd name="T15" fmla="*/ 36 h 108"/>
                <a:gd name="T16" fmla="*/ 72 w 90"/>
                <a:gd name="T17" fmla="*/ 18 h 108"/>
                <a:gd name="T18" fmla="*/ 60 w 90"/>
                <a:gd name="T19" fmla="*/ 6 h 108"/>
                <a:gd name="T20" fmla="*/ 54 w 90"/>
                <a:gd name="T21" fmla="*/ 0 h 108"/>
                <a:gd name="T22" fmla="*/ 54 w 90"/>
                <a:gd name="T23" fmla="*/ 0 h 108"/>
                <a:gd name="T24" fmla="*/ 48 w 90"/>
                <a:gd name="T25" fmla="*/ 0 h 108"/>
                <a:gd name="T26" fmla="*/ 24 w 90"/>
                <a:gd name="T27" fmla="*/ 24 h 108"/>
                <a:gd name="T28" fmla="*/ 12 w 90"/>
                <a:gd name="T29" fmla="*/ 48 h 108"/>
                <a:gd name="T30" fmla="*/ 0 w 90"/>
                <a:gd name="T31" fmla="*/ 66 h 108"/>
                <a:gd name="T32" fmla="*/ 6 w 90"/>
                <a:gd name="T33" fmla="*/ 90 h 108"/>
                <a:gd name="T34" fmla="*/ 6 w 90"/>
                <a:gd name="T35" fmla="*/ 90 h 108"/>
                <a:gd name="T36" fmla="*/ 18 w 90"/>
                <a:gd name="T37" fmla="*/ 66 h 108"/>
                <a:gd name="T38" fmla="*/ 24 w 90"/>
                <a:gd name="T39" fmla="*/ 48 h 108"/>
                <a:gd name="T40" fmla="*/ 36 w 90"/>
                <a:gd name="T41" fmla="*/ 30 h 108"/>
                <a:gd name="T42" fmla="*/ 42 w 90"/>
                <a:gd name="T43" fmla="*/ 18 h 108"/>
                <a:gd name="T44" fmla="*/ 48 w 90"/>
                <a:gd name="T45" fmla="*/ 12 h 108"/>
                <a:gd name="T46" fmla="*/ 78 w 90"/>
                <a:gd name="T47" fmla="*/ 42 h 108"/>
                <a:gd name="T48" fmla="*/ 84 w 90"/>
                <a:gd name="T49" fmla="*/ 66 h 108"/>
                <a:gd name="T50" fmla="*/ 66 w 90"/>
                <a:gd name="T51" fmla="*/ 90 h 108"/>
                <a:gd name="T52" fmla="*/ 54 w 90"/>
                <a:gd name="T53" fmla="*/ 96 h 108"/>
                <a:gd name="T54" fmla="*/ 42 w 90"/>
                <a:gd name="T55" fmla="*/ 96 h 108"/>
                <a:gd name="T56" fmla="*/ 30 w 90"/>
                <a:gd name="T57" fmla="*/ 96 h 108"/>
                <a:gd name="T58" fmla="*/ 24 w 90"/>
                <a:gd name="T59" fmla="*/ 84 h 108"/>
                <a:gd name="T60" fmla="*/ 18 w 90"/>
                <a:gd name="T61" fmla="*/ 78 h 108"/>
                <a:gd name="T62" fmla="*/ 18 w 90"/>
                <a:gd name="T63" fmla="*/ 66 h 108"/>
                <a:gd name="T64" fmla="*/ 18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4" name="Freeform 1046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>
                <a:gd name="T0" fmla="*/ 30 w 66"/>
                <a:gd name="T1" fmla="*/ 96 h 96"/>
                <a:gd name="T2" fmla="*/ 54 w 66"/>
                <a:gd name="T3" fmla="*/ 72 h 96"/>
                <a:gd name="T4" fmla="*/ 66 w 66"/>
                <a:gd name="T5" fmla="*/ 48 h 96"/>
                <a:gd name="T6" fmla="*/ 66 w 66"/>
                <a:gd name="T7" fmla="*/ 24 h 96"/>
                <a:gd name="T8" fmla="*/ 54 w 66"/>
                <a:gd name="T9" fmla="*/ 6 h 96"/>
                <a:gd name="T10" fmla="*/ 30 w 66"/>
                <a:gd name="T11" fmla="*/ 0 h 96"/>
                <a:gd name="T12" fmla="*/ 18 w 66"/>
                <a:gd name="T13" fmla="*/ 0 h 96"/>
                <a:gd name="T14" fmla="*/ 6 w 66"/>
                <a:gd name="T15" fmla="*/ 12 h 96"/>
                <a:gd name="T16" fmla="*/ 0 w 66"/>
                <a:gd name="T17" fmla="*/ 36 h 96"/>
                <a:gd name="T18" fmla="*/ 6 w 66"/>
                <a:gd name="T19" fmla="*/ 60 h 96"/>
                <a:gd name="T20" fmla="*/ 18 w 66"/>
                <a:gd name="T21" fmla="*/ 84 h 96"/>
                <a:gd name="T22" fmla="*/ 30 w 66"/>
                <a:gd name="T23" fmla="*/ 96 h 96"/>
                <a:gd name="T24" fmla="*/ 30 w 66"/>
                <a:gd name="T25" fmla="*/ 96 h 96"/>
                <a:gd name="T26" fmla="*/ 30 w 66"/>
                <a:gd name="T27" fmla="*/ 12 h 96"/>
                <a:gd name="T28" fmla="*/ 48 w 66"/>
                <a:gd name="T29" fmla="*/ 18 h 96"/>
                <a:gd name="T30" fmla="*/ 54 w 66"/>
                <a:gd name="T31" fmla="*/ 24 h 96"/>
                <a:gd name="T32" fmla="*/ 54 w 66"/>
                <a:gd name="T33" fmla="*/ 36 h 96"/>
                <a:gd name="T34" fmla="*/ 48 w 66"/>
                <a:gd name="T35" fmla="*/ 48 h 96"/>
                <a:gd name="T36" fmla="*/ 36 w 66"/>
                <a:gd name="T37" fmla="*/ 66 h 96"/>
                <a:gd name="T38" fmla="*/ 30 w 66"/>
                <a:gd name="T39" fmla="*/ 78 h 96"/>
                <a:gd name="T40" fmla="*/ 18 w 66"/>
                <a:gd name="T41" fmla="*/ 66 h 96"/>
                <a:gd name="T42" fmla="*/ 12 w 66"/>
                <a:gd name="T43" fmla="*/ 48 h 96"/>
                <a:gd name="T44" fmla="*/ 6 w 66"/>
                <a:gd name="T45" fmla="*/ 30 h 96"/>
                <a:gd name="T46" fmla="*/ 18 w 66"/>
                <a:gd name="T47" fmla="*/ 12 h 96"/>
                <a:gd name="T48" fmla="*/ 30 w 66"/>
                <a:gd name="T49" fmla="*/ 12 h 96"/>
                <a:gd name="T50" fmla="*/ 30 w 66"/>
                <a:gd name="T51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5" name="Freeform 1047"/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>
                <a:gd name="T0" fmla="*/ 2577 w 2594"/>
                <a:gd name="T1" fmla="*/ 0 h 444"/>
                <a:gd name="T2" fmla="*/ 2594 w 2594"/>
                <a:gd name="T3" fmla="*/ 72 h 444"/>
                <a:gd name="T4" fmla="*/ 6 w 2594"/>
                <a:gd name="T5" fmla="*/ 444 h 444"/>
                <a:gd name="T6" fmla="*/ 0 w 2594"/>
                <a:gd name="T7" fmla="*/ 396 h 444"/>
                <a:gd name="T8" fmla="*/ 1225 w 2594"/>
                <a:gd name="T9" fmla="*/ 96 h 444"/>
                <a:gd name="T10" fmla="*/ 1351 w 2594"/>
                <a:gd name="T11" fmla="*/ 78 h 444"/>
                <a:gd name="T12" fmla="*/ 2577 w 2594"/>
                <a:gd name="T13" fmla="*/ 0 h 444"/>
                <a:gd name="T14" fmla="*/ 2577 w 2594"/>
                <a:gd name="T15" fmla="*/ 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6" name="Freeform 1048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>
                <a:gd name="T0" fmla="*/ 36 w 84"/>
                <a:gd name="T1" fmla="*/ 95 h 95"/>
                <a:gd name="T2" fmla="*/ 60 w 84"/>
                <a:gd name="T3" fmla="*/ 77 h 95"/>
                <a:gd name="T4" fmla="*/ 78 w 84"/>
                <a:gd name="T5" fmla="*/ 53 h 95"/>
                <a:gd name="T6" fmla="*/ 84 w 84"/>
                <a:gd name="T7" fmla="*/ 42 h 95"/>
                <a:gd name="T8" fmla="*/ 84 w 84"/>
                <a:gd name="T9" fmla="*/ 30 h 95"/>
                <a:gd name="T10" fmla="*/ 72 w 84"/>
                <a:gd name="T11" fmla="*/ 6 h 95"/>
                <a:gd name="T12" fmla="*/ 42 w 84"/>
                <a:gd name="T13" fmla="*/ 0 h 95"/>
                <a:gd name="T14" fmla="*/ 30 w 84"/>
                <a:gd name="T15" fmla="*/ 0 h 95"/>
                <a:gd name="T16" fmla="*/ 12 w 84"/>
                <a:gd name="T17" fmla="*/ 12 h 95"/>
                <a:gd name="T18" fmla="*/ 0 w 84"/>
                <a:gd name="T19" fmla="*/ 24 h 95"/>
                <a:gd name="T20" fmla="*/ 0 w 84"/>
                <a:gd name="T21" fmla="*/ 36 h 95"/>
                <a:gd name="T22" fmla="*/ 6 w 84"/>
                <a:gd name="T23" fmla="*/ 59 h 95"/>
                <a:gd name="T24" fmla="*/ 24 w 84"/>
                <a:gd name="T25" fmla="*/ 83 h 95"/>
                <a:gd name="T26" fmla="*/ 36 w 84"/>
                <a:gd name="T27" fmla="*/ 95 h 95"/>
                <a:gd name="T28" fmla="*/ 36 w 84"/>
                <a:gd name="T29" fmla="*/ 95 h 95"/>
                <a:gd name="T30" fmla="*/ 48 w 84"/>
                <a:gd name="T31" fmla="*/ 12 h 95"/>
                <a:gd name="T32" fmla="*/ 66 w 84"/>
                <a:gd name="T33" fmla="*/ 18 h 95"/>
                <a:gd name="T34" fmla="*/ 72 w 84"/>
                <a:gd name="T35" fmla="*/ 30 h 95"/>
                <a:gd name="T36" fmla="*/ 72 w 84"/>
                <a:gd name="T37" fmla="*/ 42 h 95"/>
                <a:gd name="T38" fmla="*/ 66 w 84"/>
                <a:gd name="T39" fmla="*/ 53 h 95"/>
                <a:gd name="T40" fmla="*/ 48 w 84"/>
                <a:gd name="T41" fmla="*/ 71 h 95"/>
                <a:gd name="T42" fmla="*/ 42 w 84"/>
                <a:gd name="T43" fmla="*/ 77 h 95"/>
                <a:gd name="T44" fmla="*/ 36 w 84"/>
                <a:gd name="T45" fmla="*/ 77 h 95"/>
                <a:gd name="T46" fmla="*/ 24 w 84"/>
                <a:gd name="T47" fmla="*/ 65 h 95"/>
                <a:gd name="T48" fmla="*/ 18 w 84"/>
                <a:gd name="T49" fmla="*/ 48 h 95"/>
                <a:gd name="T50" fmla="*/ 18 w 84"/>
                <a:gd name="T51" fmla="*/ 30 h 95"/>
                <a:gd name="T52" fmla="*/ 30 w 84"/>
                <a:gd name="T53" fmla="*/ 12 h 95"/>
                <a:gd name="T54" fmla="*/ 48 w 84"/>
                <a:gd name="T55" fmla="*/ 12 h 95"/>
                <a:gd name="T56" fmla="*/ 48 w 84"/>
                <a:gd name="T57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7" name="Freeform 1049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>
                <a:gd name="T0" fmla="*/ 12 w 90"/>
                <a:gd name="T1" fmla="*/ 96 h 108"/>
                <a:gd name="T2" fmla="*/ 24 w 90"/>
                <a:gd name="T3" fmla="*/ 108 h 108"/>
                <a:gd name="T4" fmla="*/ 42 w 90"/>
                <a:gd name="T5" fmla="*/ 108 h 108"/>
                <a:gd name="T6" fmla="*/ 66 w 90"/>
                <a:gd name="T7" fmla="*/ 102 h 108"/>
                <a:gd name="T8" fmla="*/ 84 w 90"/>
                <a:gd name="T9" fmla="*/ 78 h 108"/>
                <a:gd name="T10" fmla="*/ 90 w 90"/>
                <a:gd name="T11" fmla="*/ 66 h 108"/>
                <a:gd name="T12" fmla="*/ 84 w 90"/>
                <a:gd name="T13" fmla="*/ 48 h 108"/>
                <a:gd name="T14" fmla="*/ 66 w 90"/>
                <a:gd name="T15" fmla="*/ 24 h 108"/>
                <a:gd name="T16" fmla="*/ 48 w 90"/>
                <a:gd name="T17" fmla="*/ 12 h 108"/>
                <a:gd name="T18" fmla="*/ 36 w 90"/>
                <a:gd name="T19" fmla="*/ 0 h 108"/>
                <a:gd name="T20" fmla="*/ 30 w 90"/>
                <a:gd name="T21" fmla="*/ 0 h 108"/>
                <a:gd name="T22" fmla="*/ 30 w 90"/>
                <a:gd name="T23" fmla="*/ 0 h 108"/>
                <a:gd name="T24" fmla="*/ 24 w 90"/>
                <a:gd name="T25" fmla="*/ 0 h 108"/>
                <a:gd name="T26" fmla="*/ 12 w 90"/>
                <a:gd name="T27" fmla="*/ 30 h 108"/>
                <a:gd name="T28" fmla="*/ 0 w 90"/>
                <a:gd name="T29" fmla="*/ 54 h 108"/>
                <a:gd name="T30" fmla="*/ 0 w 90"/>
                <a:gd name="T31" fmla="*/ 78 h 108"/>
                <a:gd name="T32" fmla="*/ 12 w 90"/>
                <a:gd name="T33" fmla="*/ 96 h 108"/>
                <a:gd name="T34" fmla="*/ 12 w 90"/>
                <a:gd name="T35" fmla="*/ 96 h 108"/>
                <a:gd name="T36" fmla="*/ 12 w 90"/>
                <a:gd name="T37" fmla="*/ 72 h 108"/>
                <a:gd name="T38" fmla="*/ 18 w 90"/>
                <a:gd name="T39" fmla="*/ 54 h 108"/>
                <a:gd name="T40" fmla="*/ 24 w 90"/>
                <a:gd name="T41" fmla="*/ 36 h 108"/>
                <a:gd name="T42" fmla="*/ 30 w 90"/>
                <a:gd name="T43" fmla="*/ 18 h 108"/>
                <a:gd name="T44" fmla="*/ 30 w 90"/>
                <a:gd name="T45" fmla="*/ 12 h 108"/>
                <a:gd name="T46" fmla="*/ 48 w 90"/>
                <a:gd name="T47" fmla="*/ 24 h 108"/>
                <a:gd name="T48" fmla="*/ 66 w 90"/>
                <a:gd name="T49" fmla="*/ 36 h 108"/>
                <a:gd name="T50" fmla="*/ 78 w 90"/>
                <a:gd name="T51" fmla="*/ 54 h 108"/>
                <a:gd name="T52" fmla="*/ 78 w 90"/>
                <a:gd name="T53" fmla="*/ 72 h 108"/>
                <a:gd name="T54" fmla="*/ 72 w 90"/>
                <a:gd name="T55" fmla="*/ 84 h 108"/>
                <a:gd name="T56" fmla="*/ 48 w 90"/>
                <a:gd name="T57" fmla="*/ 96 h 108"/>
                <a:gd name="T58" fmla="*/ 36 w 90"/>
                <a:gd name="T59" fmla="*/ 96 h 108"/>
                <a:gd name="T60" fmla="*/ 24 w 90"/>
                <a:gd name="T61" fmla="*/ 90 h 108"/>
                <a:gd name="T62" fmla="*/ 18 w 90"/>
                <a:gd name="T63" fmla="*/ 84 h 108"/>
                <a:gd name="T64" fmla="*/ 12 w 90"/>
                <a:gd name="T65" fmla="*/ 72 h 108"/>
                <a:gd name="T66" fmla="*/ 12 w 90"/>
                <a:gd name="T67" fmla="*/ 7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8" name="Freeform 1050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>
                <a:gd name="T0" fmla="*/ 71 w 71"/>
                <a:gd name="T1" fmla="*/ 90 h 90"/>
                <a:gd name="T2" fmla="*/ 71 w 71"/>
                <a:gd name="T3" fmla="*/ 60 h 90"/>
                <a:gd name="T4" fmla="*/ 71 w 71"/>
                <a:gd name="T5" fmla="*/ 36 h 90"/>
                <a:gd name="T6" fmla="*/ 60 w 71"/>
                <a:gd name="T7" fmla="*/ 12 h 90"/>
                <a:gd name="T8" fmla="*/ 36 w 71"/>
                <a:gd name="T9" fmla="*/ 0 h 90"/>
                <a:gd name="T10" fmla="*/ 12 w 71"/>
                <a:gd name="T11" fmla="*/ 12 h 90"/>
                <a:gd name="T12" fmla="*/ 0 w 71"/>
                <a:gd name="T13" fmla="*/ 36 h 90"/>
                <a:gd name="T14" fmla="*/ 6 w 71"/>
                <a:gd name="T15" fmla="*/ 60 h 90"/>
                <a:gd name="T16" fmla="*/ 30 w 71"/>
                <a:gd name="T17" fmla="*/ 78 h 90"/>
                <a:gd name="T18" fmla="*/ 54 w 71"/>
                <a:gd name="T19" fmla="*/ 90 h 90"/>
                <a:gd name="T20" fmla="*/ 71 w 71"/>
                <a:gd name="T21" fmla="*/ 90 h 90"/>
                <a:gd name="T22" fmla="*/ 71 w 71"/>
                <a:gd name="T23" fmla="*/ 90 h 90"/>
                <a:gd name="T24" fmla="*/ 24 w 71"/>
                <a:gd name="T25" fmla="*/ 18 h 90"/>
                <a:gd name="T26" fmla="*/ 42 w 71"/>
                <a:gd name="T27" fmla="*/ 18 h 90"/>
                <a:gd name="T28" fmla="*/ 54 w 71"/>
                <a:gd name="T29" fmla="*/ 18 h 90"/>
                <a:gd name="T30" fmla="*/ 60 w 71"/>
                <a:gd name="T31" fmla="*/ 42 h 90"/>
                <a:gd name="T32" fmla="*/ 60 w 71"/>
                <a:gd name="T33" fmla="*/ 66 h 90"/>
                <a:gd name="T34" fmla="*/ 60 w 71"/>
                <a:gd name="T35" fmla="*/ 72 h 90"/>
                <a:gd name="T36" fmla="*/ 60 w 71"/>
                <a:gd name="T37" fmla="*/ 78 h 90"/>
                <a:gd name="T38" fmla="*/ 42 w 71"/>
                <a:gd name="T39" fmla="*/ 72 h 90"/>
                <a:gd name="T40" fmla="*/ 24 w 71"/>
                <a:gd name="T41" fmla="*/ 66 h 90"/>
                <a:gd name="T42" fmla="*/ 12 w 71"/>
                <a:gd name="T43" fmla="*/ 48 h 90"/>
                <a:gd name="T44" fmla="*/ 12 w 71"/>
                <a:gd name="T45" fmla="*/ 30 h 90"/>
                <a:gd name="T46" fmla="*/ 24 w 71"/>
                <a:gd name="T47" fmla="*/ 18 h 90"/>
                <a:gd name="T48" fmla="*/ 24 w 71"/>
                <a:gd name="T49" fmla="*/ 1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9" name="Oval 1051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0" name="Oval 1052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1" name="Oval 1053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2" name="Freeform 1054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>
                <a:gd name="T0" fmla="*/ 66 w 90"/>
                <a:gd name="T1" fmla="*/ 96 h 96"/>
                <a:gd name="T2" fmla="*/ 78 w 90"/>
                <a:gd name="T3" fmla="*/ 66 h 96"/>
                <a:gd name="T4" fmla="*/ 90 w 90"/>
                <a:gd name="T5" fmla="*/ 42 h 96"/>
                <a:gd name="T6" fmla="*/ 78 w 90"/>
                <a:gd name="T7" fmla="*/ 18 h 96"/>
                <a:gd name="T8" fmla="*/ 60 w 90"/>
                <a:gd name="T9" fmla="*/ 0 h 96"/>
                <a:gd name="T10" fmla="*/ 30 w 90"/>
                <a:gd name="T11" fmla="*/ 6 h 96"/>
                <a:gd name="T12" fmla="*/ 18 w 90"/>
                <a:gd name="T13" fmla="*/ 18 h 96"/>
                <a:gd name="T14" fmla="*/ 6 w 90"/>
                <a:gd name="T15" fmla="*/ 30 h 96"/>
                <a:gd name="T16" fmla="*/ 0 w 90"/>
                <a:gd name="T17" fmla="*/ 42 h 96"/>
                <a:gd name="T18" fmla="*/ 6 w 90"/>
                <a:gd name="T19" fmla="*/ 60 h 96"/>
                <a:gd name="T20" fmla="*/ 24 w 90"/>
                <a:gd name="T21" fmla="*/ 78 h 96"/>
                <a:gd name="T22" fmla="*/ 48 w 90"/>
                <a:gd name="T23" fmla="*/ 90 h 96"/>
                <a:gd name="T24" fmla="*/ 66 w 90"/>
                <a:gd name="T25" fmla="*/ 96 h 96"/>
                <a:gd name="T26" fmla="*/ 66 w 90"/>
                <a:gd name="T27" fmla="*/ 96 h 96"/>
                <a:gd name="T28" fmla="*/ 42 w 90"/>
                <a:gd name="T29" fmla="*/ 18 h 96"/>
                <a:gd name="T30" fmla="*/ 60 w 90"/>
                <a:gd name="T31" fmla="*/ 18 h 96"/>
                <a:gd name="T32" fmla="*/ 72 w 90"/>
                <a:gd name="T33" fmla="*/ 24 h 96"/>
                <a:gd name="T34" fmla="*/ 72 w 90"/>
                <a:gd name="T35" fmla="*/ 36 h 96"/>
                <a:gd name="T36" fmla="*/ 72 w 90"/>
                <a:gd name="T37" fmla="*/ 48 h 96"/>
                <a:gd name="T38" fmla="*/ 66 w 90"/>
                <a:gd name="T39" fmla="*/ 72 h 96"/>
                <a:gd name="T40" fmla="*/ 60 w 90"/>
                <a:gd name="T41" fmla="*/ 78 h 96"/>
                <a:gd name="T42" fmla="*/ 60 w 90"/>
                <a:gd name="T43" fmla="*/ 84 h 96"/>
                <a:gd name="T44" fmla="*/ 42 w 90"/>
                <a:gd name="T45" fmla="*/ 72 h 96"/>
                <a:gd name="T46" fmla="*/ 30 w 90"/>
                <a:gd name="T47" fmla="*/ 66 h 96"/>
                <a:gd name="T48" fmla="*/ 18 w 90"/>
                <a:gd name="T49" fmla="*/ 42 h 96"/>
                <a:gd name="T50" fmla="*/ 24 w 90"/>
                <a:gd name="T51" fmla="*/ 30 h 96"/>
                <a:gd name="T52" fmla="*/ 42 w 90"/>
                <a:gd name="T53" fmla="*/ 18 h 96"/>
                <a:gd name="T54" fmla="*/ 42 w 90"/>
                <a:gd name="T55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3" name="Freeform 1055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>
                <a:gd name="T0" fmla="*/ 0 w 72"/>
                <a:gd name="T1" fmla="*/ 90 h 108"/>
                <a:gd name="T2" fmla="*/ 12 w 72"/>
                <a:gd name="T3" fmla="*/ 102 h 108"/>
                <a:gd name="T4" fmla="*/ 24 w 72"/>
                <a:gd name="T5" fmla="*/ 108 h 108"/>
                <a:gd name="T6" fmla="*/ 48 w 72"/>
                <a:gd name="T7" fmla="*/ 108 h 108"/>
                <a:gd name="T8" fmla="*/ 66 w 72"/>
                <a:gd name="T9" fmla="*/ 96 h 108"/>
                <a:gd name="T10" fmla="*/ 72 w 72"/>
                <a:gd name="T11" fmla="*/ 66 h 108"/>
                <a:gd name="T12" fmla="*/ 66 w 72"/>
                <a:gd name="T13" fmla="*/ 42 h 108"/>
                <a:gd name="T14" fmla="*/ 60 w 72"/>
                <a:gd name="T15" fmla="*/ 18 h 108"/>
                <a:gd name="T16" fmla="*/ 48 w 72"/>
                <a:gd name="T17" fmla="*/ 6 h 108"/>
                <a:gd name="T18" fmla="*/ 42 w 72"/>
                <a:gd name="T19" fmla="*/ 0 h 108"/>
                <a:gd name="T20" fmla="*/ 42 w 72"/>
                <a:gd name="T21" fmla="*/ 0 h 108"/>
                <a:gd name="T22" fmla="*/ 36 w 72"/>
                <a:gd name="T23" fmla="*/ 0 h 108"/>
                <a:gd name="T24" fmla="*/ 18 w 72"/>
                <a:gd name="T25" fmla="*/ 24 h 108"/>
                <a:gd name="T26" fmla="*/ 6 w 72"/>
                <a:gd name="T27" fmla="*/ 48 h 108"/>
                <a:gd name="T28" fmla="*/ 0 w 72"/>
                <a:gd name="T29" fmla="*/ 66 h 108"/>
                <a:gd name="T30" fmla="*/ 0 w 72"/>
                <a:gd name="T31" fmla="*/ 90 h 108"/>
                <a:gd name="T32" fmla="*/ 0 w 72"/>
                <a:gd name="T33" fmla="*/ 90 h 108"/>
                <a:gd name="T34" fmla="*/ 12 w 72"/>
                <a:gd name="T35" fmla="*/ 66 h 108"/>
                <a:gd name="T36" fmla="*/ 18 w 72"/>
                <a:gd name="T37" fmla="*/ 48 h 108"/>
                <a:gd name="T38" fmla="*/ 24 w 72"/>
                <a:gd name="T39" fmla="*/ 36 h 108"/>
                <a:gd name="T40" fmla="*/ 30 w 72"/>
                <a:gd name="T41" fmla="*/ 24 h 108"/>
                <a:gd name="T42" fmla="*/ 36 w 72"/>
                <a:gd name="T43" fmla="*/ 18 h 108"/>
                <a:gd name="T44" fmla="*/ 54 w 72"/>
                <a:gd name="T45" fmla="*/ 30 h 108"/>
                <a:gd name="T46" fmla="*/ 60 w 72"/>
                <a:gd name="T47" fmla="*/ 48 h 108"/>
                <a:gd name="T48" fmla="*/ 66 w 72"/>
                <a:gd name="T49" fmla="*/ 72 h 108"/>
                <a:gd name="T50" fmla="*/ 66 w 72"/>
                <a:gd name="T51" fmla="*/ 84 h 108"/>
                <a:gd name="T52" fmla="*/ 54 w 72"/>
                <a:gd name="T53" fmla="*/ 96 h 108"/>
                <a:gd name="T54" fmla="*/ 30 w 72"/>
                <a:gd name="T55" fmla="*/ 102 h 108"/>
                <a:gd name="T56" fmla="*/ 24 w 72"/>
                <a:gd name="T57" fmla="*/ 96 h 108"/>
                <a:gd name="T58" fmla="*/ 12 w 72"/>
                <a:gd name="T59" fmla="*/ 90 h 108"/>
                <a:gd name="T60" fmla="*/ 12 w 72"/>
                <a:gd name="T61" fmla="*/ 78 h 108"/>
                <a:gd name="T62" fmla="*/ 12 w 72"/>
                <a:gd name="T63" fmla="*/ 66 h 108"/>
                <a:gd name="T64" fmla="*/ 12 w 72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4" name="Rectangle 1056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5" name="Rectangle 1057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6" name="AutoShape 1058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7" name="Freeform 1059"/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>
                <a:gd name="T0" fmla="*/ 252 w 252"/>
                <a:gd name="T1" fmla="*/ 1576 h 1576"/>
                <a:gd name="T2" fmla="*/ 12 w 252"/>
                <a:gd name="T3" fmla="*/ 84 h 1576"/>
                <a:gd name="T4" fmla="*/ 12 w 252"/>
                <a:gd name="T5" fmla="*/ 60 h 1576"/>
                <a:gd name="T6" fmla="*/ 0 w 252"/>
                <a:gd name="T7" fmla="*/ 12 h 1576"/>
                <a:gd name="T8" fmla="*/ 72 w 252"/>
                <a:gd name="T9" fmla="*/ 0 h 1576"/>
                <a:gd name="T10" fmla="*/ 72 w 252"/>
                <a:gd name="T11" fmla="*/ 0 h 1576"/>
                <a:gd name="T12" fmla="*/ 78 w 252"/>
                <a:gd name="T13" fmla="*/ 48 h 1576"/>
                <a:gd name="T14" fmla="*/ 88 w 252"/>
                <a:gd name="T15" fmla="*/ 66 h 1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8" name="Freeform 1060"/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>
                <a:gd name="T0" fmla="*/ 161 w 316"/>
                <a:gd name="T1" fmla="*/ 0 h 138"/>
                <a:gd name="T2" fmla="*/ 227 w 316"/>
                <a:gd name="T3" fmla="*/ 6 h 138"/>
                <a:gd name="T4" fmla="*/ 275 w 316"/>
                <a:gd name="T5" fmla="*/ 36 h 138"/>
                <a:gd name="T6" fmla="*/ 304 w 316"/>
                <a:gd name="T7" fmla="*/ 78 h 138"/>
                <a:gd name="T8" fmla="*/ 316 w 316"/>
                <a:gd name="T9" fmla="*/ 138 h 138"/>
                <a:gd name="T10" fmla="*/ 0 w 316"/>
                <a:gd name="T11" fmla="*/ 138 h 138"/>
                <a:gd name="T12" fmla="*/ 11 w 316"/>
                <a:gd name="T13" fmla="*/ 78 h 138"/>
                <a:gd name="T14" fmla="*/ 47 w 316"/>
                <a:gd name="T15" fmla="*/ 36 h 138"/>
                <a:gd name="T16" fmla="*/ 95 w 316"/>
                <a:gd name="T17" fmla="*/ 6 h 138"/>
                <a:gd name="T18" fmla="*/ 161 w 316"/>
                <a:gd name="T19" fmla="*/ 0 h 138"/>
                <a:gd name="T20" fmla="*/ 161 w 316"/>
                <a:gd name="T21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</p:grpSp>
      <p:sp>
        <p:nvSpPr>
          <p:cNvPr id="44069" name="Rectangle 1061"/>
          <p:cNvSpPr>
            <a:spLocks noGrp="1" noChangeArrowheads="1"/>
          </p:cNvSpPr>
          <p:nvPr>
            <p:ph type="title"/>
          </p:nvPr>
        </p:nvSpPr>
        <p:spPr bwMode="black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4070" name="Rectangle 1062"/>
          <p:cNvSpPr>
            <a:spLocks noGrp="1" noChangeArrowheads="1"/>
          </p:cNvSpPr>
          <p:nvPr>
            <p:ph type="body" idx="1"/>
          </p:nvPr>
        </p:nvSpPr>
        <p:spPr bwMode="black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4071" name="Rectangle 1063"/>
          <p:cNvSpPr>
            <a:spLocks noGrp="1" noChangeArrowheads="1"/>
          </p:cNvSpPr>
          <p:nvPr>
            <p:ph type="dt" sz="half" idx="2"/>
          </p:nvPr>
        </p:nvSpPr>
        <p:spPr bwMode="black">
          <a:xfrm>
            <a:off x="457200" y="6278563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4072" name="Rectangle 1064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3124200" y="6278563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4073" name="Rectangle 1065"/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6553200" y="6278563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9C57C86-A15D-487D-973D-C7FF53AA43A8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188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4" name="Group 1026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44035" name="Rectangle 1027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36" name="Oval 1028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37" name="Rectangle 1029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38" name="Freeform 1030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>
                <a:gd name="T0" fmla="*/ 18 w 66"/>
                <a:gd name="T1" fmla="*/ 96 h 96"/>
                <a:gd name="T2" fmla="*/ 42 w 66"/>
                <a:gd name="T3" fmla="*/ 78 h 96"/>
                <a:gd name="T4" fmla="*/ 60 w 66"/>
                <a:gd name="T5" fmla="*/ 60 h 96"/>
                <a:gd name="T6" fmla="*/ 66 w 66"/>
                <a:gd name="T7" fmla="*/ 36 h 96"/>
                <a:gd name="T8" fmla="*/ 60 w 66"/>
                <a:gd name="T9" fmla="*/ 12 h 96"/>
                <a:gd name="T10" fmla="*/ 36 w 66"/>
                <a:gd name="T11" fmla="*/ 0 h 96"/>
                <a:gd name="T12" fmla="*/ 24 w 66"/>
                <a:gd name="T13" fmla="*/ 6 h 96"/>
                <a:gd name="T14" fmla="*/ 12 w 66"/>
                <a:gd name="T15" fmla="*/ 12 h 96"/>
                <a:gd name="T16" fmla="*/ 0 w 66"/>
                <a:gd name="T17" fmla="*/ 36 h 96"/>
                <a:gd name="T18" fmla="*/ 0 w 66"/>
                <a:gd name="T19" fmla="*/ 60 h 96"/>
                <a:gd name="T20" fmla="*/ 12 w 66"/>
                <a:gd name="T21" fmla="*/ 84 h 96"/>
                <a:gd name="T22" fmla="*/ 18 w 66"/>
                <a:gd name="T23" fmla="*/ 96 h 96"/>
                <a:gd name="T24" fmla="*/ 18 w 66"/>
                <a:gd name="T25" fmla="*/ 96 h 96"/>
                <a:gd name="T26" fmla="*/ 42 w 66"/>
                <a:gd name="T27" fmla="*/ 18 h 96"/>
                <a:gd name="T28" fmla="*/ 54 w 66"/>
                <a:gd name="T29" fmla="*/ 24 h 96"/>
                <a:gd name="T30" fmla="*/ 60 w 66"/>
                <a:gd name="T31" fmla="*/ 36 h 96"/>
                <a:gd name="T32" fmla="*/ 60 w 66"/>
                <a:gd name="T33" fmla="*/ 48 h 96"/>
                <a:gd name="T34" fmla="*/ 54 w 66"/>
                <a:gd name="T35" fmla="*/ 54 h 96"/>
                <a:gd name="T36" fmla="*/ 36 w 66"/>
                <a:gd name="T37" fmla="*/ 72 h 96"/>
                <a:gd name="T38" fmla="*/ 24 w 66"/>
                <a:gd name="T39" fmla="*/ 78 h 96"/>
                <a:gd name="T40" fmla="*/ 24 w 66"/>
                <a:gd name="T41" fmla="*/ 78 h 96"/>
                <a:gd name="T42" fmla="*/ 12 w 66"/>
                <a:gd name="T43" fmla="*/ 48 h 96"/>
                <a:gd name="T44" fmla="*/ 18 w 66"/>
                <a:gd name="T45" fmla="*/ 24 h 96"/>
                <a:gd name="T46" fmla="*/ 30 w 66"/>
                <a:gd name="T47" fmla="*/ 18 h 96"/>
                <a:gd name="T48" fmla="*/ 42 w 66"/>
                <a:gd name="T49" fmla="*/ 18 h 96"/>
                <a:gd name="T50" fmla="*/ 42 w 66"/>
                <a:gd name="T51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39" name="Rectangle 1031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0" name="Rectangle 1032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1" name="Rectangle 1033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2" name="Rectangle 1034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3" name="Rectangle 1035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4" name="Freeform 1036"/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>
                <a:gd name="T0" fmla="*/ 6 w 623"/>
                <a:gd name="T1" fmla="*/ 18 h 156"/>
                <a:gd name="T2" fmla="*/ 162 w 623"/>
                <a:gd name="T3" fmla="*/ 36 h 156"/>
                <a:gd name="T4" fmla="*/ 251 w 623"/>
                <a:gd name="T5" fmla="*/ 36 h 156"/>
                <a:gd name="T6" fmla="*/ 354 w 623"/>
                <a:gd name="T7" fmla="*/ 30 h 156"/>
                <a:gd name="T8" fmla="*/ 473 w 623"/>
                <a:gd name="T9" fmla="*/ 18 h 156"/>
                <a:gd name="T10" fmla="*/ 611 w 623"/>
                <a:gd name="T11" fmla="*/ 0 h 156"/>
                <a:gd name="T12" fmla="*/ 623 w 623"/>
                <a:gd name="T13" fmla="*/ 114 h 156"/>
                <a:gd name="T14" fmla="*/ 497 w 623"/>
                <a:gd name="T15" fmla="*/ 138 h 156"/>
                <a:gd name="T16" fmla="*/ 414 w 623"/>
                <a:gd name="T17" fmla="*/ 150 h 156"/>
                <a:gd name="T18" fmla="*/ 318 w 623"/>
                <a:gd name="T19" fmla="*/ 156 h 156"/>
                <a:gd name="T20" fmla="*/ 215 w 623"/>
                <a:gd name="T21" fmla="*/ 156 h 156"/>
                <a:gd name="T22" fmla="*/ 108 w 623"/>
                <a:gd name="T23" fmla="*/ 150 h 156"/>
                <a:gd name="T24" fmla="*/ 0 w 623"/>
                <a:gd name="T25" fmla="*/ 132 h 156"/>
                <a:gd name="T26" fmla="*/ 6 w 623"/>
                <a:gd name="T27" fmla="*/ 18 h 156"/>
                <a:gd name="T28" fmla="*/ 6 w 623"/>
                <a:gd name="T29" fmla="*/ 18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5" name="Freeform 1037"/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>
                <a:gd name="T0" fmla="*/ 754 w 993"/>
                <a:gd name="T1" fmla="*/ 6 h 126"/>
                <a:gd name="T2" fmla="*/ 652 w 993"/>
                <a:gd name="T3" fmla="*/ 6 h 126"/>
                <a:gd name="T4" fmla="*/ 563 w 993"/>
                <a:gd name="T5" fmla="*/ 6 h 126"/>
                <a:gd name="T6" fmla="*/ 479 w 993"/>
                <a:gd name="T7" fmla="*/ 6 h 126"/>
                <a:gd name="T8" fmla="*/ 401 w 993"/>
                <a:gd name="T9" fmla="*/ 6 h 126"/>
                <a:gd name="T10" fmla="*/ 335 w 993"/>
                <a:gd name="T11" fmla="*/ 0 h 126"/>
                <a:gd name="T12" fmla="*/ 276 w 993"/>
                <a:gd name="T13" fmla="*/ 0 h 126"/>
                <a:gd name="T14" fmla="*/ 222 w 993"/>
                <a:gd name="T15" fmla="*/ 0 h 126"/>
                <a:gd name="T16" fmla="*/ 180 w 993"/>
                <a:gd name="T17" fmla="*/ 6 h 126"/>
                <a:gd name="T18" fmla="*/ 138 w 993"/>
                <a:gd name="T19" fmla="*/ 6 h 126"/>
                <a:gd name="T20" fmla="*/ 108 w 993"/>
                <a:gd name="T21" fmla="*/ 6 h 126"/>
                <a:gd name="T22" fmla="*/ 54 w 993"/>
                <a:gd name="T23" fmla="*/ 6 h 126"/>
                <a:gd name="T24" fmla="*/ 24 w 993"/>
                <a:gd name="T25" fmla="*/ 12 h 126"/>
                <a:gd name="T26" fmla="*/ 6 w 993"/>
                <a:gd name="T27" fmla="*/ 18 h 126"/>
                <a:gd name="T28" fmla="*/ 0 w 993"/>
                <a:gd name="T29" fmla="*/ 24 h 126"/>
                <a:gd name="T30" fmla="*/ 12 w 993"/>
                <a:gd name="T31" fmla="*/ 42 h 126"/>
                <a:gd name="T32" fmla="*/ 18 w 993"/>
                <a:gd name="T33" fmla="*/ 48 h 126"/>
                <a:gd name="T34" fmla="*/ 30 w 993"/>
                <a:gd name="T35" fmla="*/ 54 h 126"/>
                <a:gd name="T36" fmla="*/ 60 w 993"/>
                <a:gd name="T37" fmla="*/ 60 h 126"/>
                <a:gd name="T38" fmla="*/ 90 w 993"/>
                <a:gd name="T39" fmla="*/ 72 h 126"/>
                <a:gd name="T40" fmla="*/ 144 w 993"/>
                <a:gd name="T41" fmla="*/ 84 h 126"/>
                <a:gd name="T42" fmla="*/ 210 w 993"/>
                <a:gd name="T43" fmla="*/ 90 h 126"/>
                <a:gd name="T44" fmla="*/ 293 w 993"/>
                <a:gd name="T45" fmla="*/ 102 h 126"/>
                <a:gd name="T46" fmla="*/ 389 w 993"/>
                <a:gd name="T47" fmla="*/ 108 h 126"/>
                <a:gd name="T48" fmla="*/ 503 w 993"/>
                <a:gd name="T49" fmla="*/ 120 h 126"/>
                <a:gd name="T50" fmla="*/ 622 w 993"/>
                <a:gd name="T51" fmla="*/ 120 h 126"/>
                <a:gd name="T52" fmla="*/ 754 w 993"/>
                <a:gd name="T53" fmla="*/ 126 h 126"/>
                <a:gd name="T54" fmla="*/ 873 w 993"/>
                <a:gd name="T55" fmla="*/ 126 h 126"/>
                <a:gd name="T56" fmla="*/ 993 w 993"/>
                <a:gd name="T57" fmla="*/ 126 h 126"/>
                <a:gd name="T58" fmla="*/ 993 w 993"/>
                <a:gd name="T59" fmla="*/ 12 h 126"/>
                <a:gd name="T60" fmla="*/ 879 w 993"/>
                <a:gd name="T61" fmla="*/ 12 h 126"/>
                <a:gd name="T62" fmla="*/ 754 w 993"/>
                <a:gd name="T63" fmla="*/ 6 h 126"/>
                <a:gd name="T64" fmla="*/ 754 w 993"/>
                <a:gd name="T65" fmla="*/ 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6" name="Freeform 1038"/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>
                <a:gd name="T0" fmla="*/ 0 w 969"/>
                <a:gd name="T1" fmla="*/ 0 h 245"/>
                <a:gd name="T2" fmla="*/ 24 w 969"/>
                <a:gd name="T3" fmla="*/ 54 h 245"/>
                <a:gd name="T4" fmla="*/ 66 w 969"/>
                <a:gd name="T5" fmla="*/ 96 h 245"/>
                <a:gd name="T6" fmla="*/ 120 w 969"/>
                <a:gd name="T7" fmla="*/ 137 h 245"/>
                <a:gd name="T8" fmla="*/ 198 w 969"/>
                <a:gd name="T9" fmla="*/ 173 h 245"/>
                <a:gd name="T10" fmla="*/ 293 w 969"/>
                <a:gd name="T11" fmla="*/ 203 h 245"/>
                <a:gd name="T12" fmla="*/ 353 w 969"/>
                <a:gd name="T13" fmla="*/ 215 h 245"/>
                <a:gd name="T14" fmla="*/ 413 w 969"/>
                <a:gd name="T15" fmla="*/ 227 h 245"/>
                <a:gd name="T16" fmla="*/ 479 w 969"/>
                <a:gd name="T17" fmla="*/ 233 h 245"/>
                <a:gd name="T18" fmla="*/ 556 w 969"/>
                <a:gd name="T19" fmla="*/ 239 h 245"/>
                <a:gd name="T20" fmla="*/ 634 w 969"/>
                <a:gd name="T21" fmla="*/ 245 h 245"/>
                <a:gd name="T22" fmla="*/ 724 w 969"/>
                <a:gd name="T23" fmla="*/ 245 h 245"/>
                <a:gd name="T24" fmla="*/ 855 w 969"/>
                <a:gd name="T25" fmla="*/ 245 h 245"/>
                <a:gd name="T26" fmla="*/ 969 w 969"/>
                <a:gd name="T27" fmla="*/ 239 h 245"/>
                <a:gd name="T28" fmla="*/ 969 w 969"/>
                <a:gd name="T29" fmla="*/ 60 h 245"/>
                <a:gd name="T30" fmla="*/ 700 w 969"/>
                <a:gd name="T31" fmla="*/ 60 h 245"/>
                <a:gd name="T32" fmla="*/ 503 w 969"/>
                <a:gd name="T33" fmla="*/ 54 h 245"/>
                <a:gd name="T34" fmla="*/ 317 w 969"/>
                <a:gd name="T35" fmla="*/ 42 h 245"/>
                <a:gd name="T36" fmla="*/ 150 w 969"/>
                <a:gd name="T37" fmla="*/ 24 h 245"/>
                <a:gd name="T38" fmla="*/ 72 w 969"/>
                <a:gd name="T39" fmla="*/ 12 h 245"/>
                <a:gd name="T40" fmla="*/ 0 w 969"/>
                <a:gd name="T41" fmla="*/ 0 h 245"/>
                <a:gd name="T42" fmla="*/ 0 w 969"/>
                <a:gd name="T43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7" name="Freeform 1039"/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>
                <a:gd name="T0" fmla="*/ 700 w 951"/>
                <a:gd name="T1" fmla="*/ 0 h 90"/>
                <a:gd name="T2" fmla="*/ 598 w 951"/>
                <a:gd name="T3" fmla="*/ 0 h 90"/>
                <a:gd name="T4" fmla="*/ 515 w 951"/>
                <a:gd name="T5" fmla="*/ 0 h 90"/>
                <a:gd name="T6" fmla="*/ 431 w 951"/>
                <a:gd name="T7" fmla="*/ 0 h 90"/>
                <a:gd name="T8" fmla="*/ 365 w 951"/>
                <a:gd name="T9" fmla="*/ 0 h 90"/>
                <a:gd name="T10" fmla="*/ 299 w 951"/>
                <a:gd name="T11" fmla="*/ 0 h 90"/>
                <a:gd name="T12" fmla="*/ 245 w 951"/>
                <a:gd name="T13" fmla="*/ 0 h 90"/>
                <a:gd name="T14" fmla="*/ 198 w 951"/>
                <a:gd name="T15" fmla="*/ 0 h 90"/>
                <a:gd name="T16" fmla="*/ 162 w 951"/>
                <a:gd name="T17" fmla="*/ 0 h 90"/>
                <a:gd name="T18" fmla="*/ 126 w 951"/>
                <a:gd name="T19" fmla="*/ 6 h 90"/>
                <a:gd name="T20" fmla="*/ 96 w 951"/>
                <a:gd name="T21" fmla="*/ 6 h 90"/>
                <a:gd name="T22" fmla="*/ 54 w 951"/>
                <a:gd name="T23" fmla="*/ 12 h 90"/>
                <a:gd name="T24" fmla="*/ 30 w 951"/>
                <a:gd name="T25" fmla="*/ 12 h 90"/>
                <a:gd name="T26" fmla="*/ 12 w 951"/>
                <a:gd name="T27" fmla="*/ 18 h 90"/>
                <a:gd name="T28" fmla="*/ 6 w 951"/>
                <a:gd name="T29" fmla="*/ 18 h 90"/>
                <a:gd name="T30" fmla="*/ 0 w 951"/>
                <a:gd name="T31" fmla="*/ 24 h 90"/>
                <a:gd name="T32" fmla="*/ 6 w 951"/>
                <a:gd name="T33" fmla="*/ 30 h 90"/>
                <a:gd name="T34" fmla="*/ 24 w 951"/>
                <a:gd name="T35" fmla="*/ 36 h 90"/>
                <a:gd name="T36" fmla="*/ 54 w 951"/>
                <a:gd name="T37" fmla="*/ 42 h 90"/>
                <a:gd name="T38" fmla="*/ 102 w 951"/>
                <a:gd name="T39" fmla="*/ 54 h 90"/>
                <a:gd name="T40" fmla="*/ 168 w 951"/>
                <a:gd name="T41" fmla="*/ 60 h 90"/>
                <a:gd name="T42" fmla="*/ 251 w 951"/>
                <a:gd name="T43" fmla="*/ 66 h 90"/>
                <a:gd name="T44" fmla="*/ 341 w 951"/>
                <a:gd name="T45" fmla="*/ 78 h 90"/>
                <a:gd name="T46" fmla="*/ 449 w 951"/>
                <a:gd name="T47" fmla="*/ 84 h 90"/>
                <a:gd name="T48" fmla="*/ 568 w 951"/>
                <a:gd name="T49" fmla="*/ 84 h 90"/>
                <a:gd name="T50" fmla="*/ 694 w 951"/>
                <a:gd name="T51" fmla="*/ 90 h 90"/>
                <a:gd name="T52" fmla="*/ 825 w 951"/>
                <a:gd name="T53" fmla="*/ 90 h 90"/>
                <a:gd name="T54" fmla="*/ 951 w 951"/>
                <a:gd name="T55" fmla="*/ 90 h 90"/>
                <a:gd name="T56" fmla="*/ 951 w 951"/>
                <a:gd name="T57" fmla="*/ 6 h 90"/>
                <a:gd name="T58" fmla="*/ 831 w 951"/>
                <a:gd name="T59" fmla="*/ 6 h 90"/>
                <a:gd name="T60" fmla="*/ 772 w 951"/>
                <a:gd name="T61" fmla="*/ 6 h 90"/>
                <a:gd name="T62" fmla="*/ 700 w 951"/>
                <a:gd name="T63" fmla="*/ 0 h 90"/>
                <a:gd name="T64" fmla="*/ 700 w 951"/>
                <a:gd name="T65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8" name="Freeform 1040"/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>
                <a:gd name="T0" fmla="*/ 102 w 102"/>
                <a:gd name="T1" fmla="*/ 0 h 155"/>
                <a:gd name="T2" fmla="*/ 0 w 102"/>
                <a:gd name="T3" fmla="*/ 12 h 155"/>
                <a:gd name="T4" fmla="*/ 30 w 102"/>
                <a:gd name="T5" fmla="*/ 72 h 155"/>
                <a:gd name="T6" fmla="*/ 30 w 102"/>
                <a:gd name="T7" fmla="*/ 155 h 155"/>
                <a:gd name="T8" fmla="*/ 72 w 102"/>
                <a:gd name="T9" fmla="*/ 155 h 155"/>
                <a:gd name="T10" fmla="*/ 72 w 102"/>
                <a:gd name="T11" fmla="*/ 66 h 155"/>
                <a:gd name="T12" fmla="*/ 102 w 102"/>
                <a:gd name="T13" fmla="*/ 0 h 155"/>
                <a:gd name="T14" fmla="*/ 102 w 102"/>
                <a:gd name="T1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9" name="Freeform 1041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>
                <a:gd name="T0" fmla="*/ 48 w 90"/>
                <a:gd name="T1" fmla="*/ 96 h 96"/>
                <a:gd name="T2" fmla="*/ 72 w 90"/>
                <a:gd name="T3" fmla="*/ 72 h 96"/>
                <a:gd name="T4" fmla="*/ 84 w 90"/>
                <a:gd name="T5" fmla="*/ 48 h 96"/>
                <a:gd name="T6" fmla="*/ 90 w 90"/>
                <a:gd name="T7" fmla="*/ 36 h 96"/>
                <a:gd name="T8" fmla="*/ 84 w 90"/>
                <a:gd name="T9" fmla="*/ 24 h 96"/>
                <a:gd name="T10" fmla="*/ 66 w 90"/>
                <a:gd name="T11" fmla="*/ 6 h 96"/>
                <a:gd name="T12" fmla="*/ 42 w 90"/>
                <a:gd name="T13" fmla="*/ 0 h 96"/>
                <a:gd name="T14" fmla="*/ 24 w 90"/>
                <a:gd name="T15" fmla="*/ 0 h 96"/>
                <a:gd name="T16" fmla="*/ 12 w 90"/>
                <a:gd name="T17" fmla="*/ 12 h 96"/>
                <a:gd name="T18" fmla="*/ 6 w 90"/>
                <a:gd name="T19" fmla="*/ 24 h 96"/>
                <a:gd name="T20" fmla="*/ 0 w 90"/>
                <a:gd name="T21" fmla="*/ 36 h 96"/>
                <a:gd name="T22" fmla="*/ 12 w 90"/>
                <a:gd name="T23" fmla="*/ 66 h 96"/>
                <a:gd name="T24" fmla="*/ 30 w 90"/>
                <a:gd name="T25" fmla="*/ 84 h 96"/>
                <a:gd name="T26" fmla="*/ 48 w 90"/>
                <a:gd name="T27" fmla="*/ 96 h 96"/>
                <a:gd name="T28" fmla="*/ 48 w 90"/>
                <a:gd name="T29" fmla="*/ 96 h 96"/>
                <a:gd name="T30" fmla="*/ 48 w 90"/>
                <a:gd name="T31" fmla="*/ 12 h 96"/>
                <a:gd name="T32" fmla="*/ 66 w 90"/>
                <a:gd name="T33" fmla="*/ 18 h 96"/>
                <a:gd name="T34" fmla="*/ 72 w 90"/>
                <a:gd name="T35" fmla="*/ 24 h 96"/>
                <a:gd name="T36" fmla="*/ 72 w 90"/>
                <a:gd name="T37" fmla="*/ 36 h 96"/>
                <a:gd name="T38" fmla="*/ 72 w 90"/>
                <a:gd name="T39" fmla="*/ 48 h 96"/>
                <a:gd name="T40" fmla="*/ 54 w 90"/>
                <a:gd name="T41" fmla="*/ 66 h 96"/>
                <a:gd name="T42" fmla="*/ 48 w 90"/>
                <a:gd name="T43" fmla="*/ 78 h 96"/>
                <a:gd name="T44" fmla="*/ 30 w 90"/>
                <a:gd name="T45" fmla="*/ 66 h 96"/>
                <a:gd name="T46" fmla="*/ 24 w 90"/>
                <a:gd name="T47" fmla="*/ 48 h 96"/>
                <a:gd name="T48" fmla="*/ 18 w 90"/>
                <a:gd name="T49" fmla="*/ 30 h 96"/>
                <a:gd name="T50" fmla="*/ 30 w 90"/>
                <a:gd name="T51" fmla="*/ 12 h 96"/>
                <a:gd name="T52" fmla="*/ 48 w 90"/>
                <a:gd name="T53" fmla="*/ 12 h 96"/>
                <a:gd name="T54" fmla="*/ 48 w 90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0" name="Freeform 1042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>
                <a:gd name="T0" fmla="*/ 0 w 90"/>
                <a:gd name="T1" fmla="*/ 90 h 108"/>
                <a:gd name="T2" fmla="*/ 12 w 90"/>
                <a:gd name="T3" fmla="*/ 102 h 108"/>
                <a:gd name="T4" fmla="*/ 24 w 90"/>
                <a:gd name="T5" fmla="*/ 108 h 108"/>
                <a:gd name="T6" fmla="*/ 54 w 90"/>
                <a:gd name="T7" fmla="*/ 108 h 108"/>
                <a:gd name="T8" fmla="*/ 78 w 90"/>
                <a:gd name="T9" fmla="*/ 96 h 108"/>
                <a:gd name="T10" fmla="*/ 90 w 90"/>
                <a:gd name="T11" fmla="*/ 72 h 108"/>
                <a:gd name="T12" fmla="*/ 84 w 90"/>
                <a:gd name="T13" fmla="*/ 42 h 108"/>
                <a:gd name="T14" fmla="*/ 66 w 90"/>
                <a:gd name="T15" fmla="*/ 24 h 108"/>
                <a:gd name="T16" fmla="*/ 54 w 90"/>
                <a:gd name="T17" fmla="*/ 12 h 108"/>
                <a:gd name="T18" fmla="*/ 48 w 90"/>
                <a:gd name="T19" fmla="*/ 6 h 108"/>
                <a:gd name="T20" fmla="*/ 48 w 90"/>
                <a:gd name="T21" fmla="*/ 6 h 108"/>
                <a:gd name="T22" fmla="*/ 48 w 90"/>
                <a:gd name="T23" fmla="*/ 0 h 108"/>
                <a:gd name="T24" fmla="*/ 24 w 90"/>
                <a:gd name="T25" fmla="*/ 24 h 108"/>
                <a:gd name="T26" fmla="*/ 6 w 90"/>
                <a:gd name="T27" fmla="*/ 48 h 108"/>
                <a:gd name="T28" fmla="*/ 0 w 90"/>
                <a:gd name="T29" fmla="*/ 66 h 108"/>
                <a:gd name="T30" fmla="*/ 0 w 90"/>
                <a:gd name="T31" fmla="*/ 90 h 108"/>
                <a:gd name="T32" fmla="*/ 0 w 90"/>
                <a:gd name="T33" fmla="*/ 90 h 108"/>
                <a:gd name="T34" fmla="*/ 12 w 90"/>
                <a:gd name="T35" fmla="*/ 66 h 108"/>
                <a:gd name="T36" fmla="*/ 18 w 90"/>
                <a:gd name="T37" fmla="*/ 48 h 108"/>
                <a:gd name="T38" fmla="*/ 30 w 90"/>
                <a:gd name="T39" fmla="*/ 36 h 108"/>
                <a:gd name="T40" fmla="*/ 42 w 90"/>
                <a:gd name="T41" fmla="*/ 24 h 108"/>
                <a:gd name="T42" fmla="*/ 48 w 90"/>
                <a:gd name="T43" fmla="*/ 18 h 108"/>
                <a:gd name="T44" fmla="*/ 66 w 90"/>
                <a:gd name="T45" fmla="*/ 30 h 108"/>
                <a:gd name="T46" fmla="*/ 72 w 90"/>
                <a:gd name="T47" fmla="*/ 48 h 108"/>
                <a:gd name="T48" fmla="*/ 78 w 90"/>
                <a:gd name="T49" fmla="*/ 72 h 108"/>
                <a:gd name="T50" fmla="*/ 78 w 90"/>
                <a:gd name="T51" fmla="*/ 84 h 108"/>
                <a:gd name="T52" fmla="*/ 66 w 90"/>
                <a:gd name="T53" fmla="*/ 96 h 108"/>
                <a:gd name="T54" fmla="*/ 42 w 90"/>
                <a:gd name="T55" fmla="*/ 102 h 108"/>
                <a:gd name="T56" fmla="*/ 30 w 90"/>
                <a:gd name="T57" fmla="*/ 96 h 108"/>
                <a:gd name="T58" fmla="*/ 18 w 90"/>
                <a:gd name="T59" fmla="*/ 90 h 108"/>
                <a:gd name="T60" fmla="*/ 12 w 90"/>
                <a:gd name="T61" fmla="*/ 78 h 108"/>
                <a:gd name="T62" fmla="*/ 12 w 90"/>
                <a:gd name="T63" fmla="*/ 66 h 108"/>
                <a:gd name="T64" fmla="*/ 12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1" name="Freeform 1043"/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>
                <a:gd name="T0" fmla="*/ 102 w 102"/>
                <a:gd name="T1" fmla="*/ 0 h 156"/>
                <a:gd name="T2" fmla="*/ 0 w 102"/>
                <a:gd name="T3" fmla="*/ 6 h 156"/>
                <a:gd name="T4" fmla="*/ 30 w 102"/>
                <a:gd name="T5" fmla="*/ 72 h 156"/>
                <a:gd name="T6" fmla="*/ 30 w 102"/>
                <a:gd name="T7" fmla="*/ 156 h 156"/>
                <a:gd name="T8" fmla="*/ 72 w 102"/>
                <a:gd name="T9" fmla="*/ 156 h 156"/>
                <a:gd name="T10" fmla="*/ 72 w 102"/>
                <a:gd name="T11" fmla="*/ 66 h 156"/>
                <a:gd name="T12" fmla="*/ 102 w 102"/>
                <a:gd name="T13" fmla="*/ 0 h 156"/>
                <a:gd name="T14" fmla="*/ 102 w 102"/>
                <a:gd name="T1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2" name="Freeform 1044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>
                <a:gd name="T0" fmla="*/ 42 w 84"/>
                <a:gd name="T1" fmla="*/ 96 h 96"/>
                <a:gd name="T2" fmla="*/ 66 w 84"/>
                <a:gd name="T3" fmla="*/ 78 h 96"/>
                <a:gd name="T4" fmla="*/ 84 w 84"/>
                <a:gd name="T5" fmla="*/ 54 h 96"/>
                <a:gd name="T6" fmla="*/ 84 w 84"/>
                <a:gd name="T7" fmla="*/ 30 h 96"/>
                <a:gd name="T8" fmla="*/ 66 w 84"/>
                <a:gd name="T9" fmla="*/ 6 h 96"/>
                <a:gd name="T10" fmla="*/ 42 w 84"/>
                <a:gd name="T11" fmla="*/ 0 h 96"/>
                <a:gd name="T12" fmla="*/ 24 w 84"/>
                <a:gd name="T13" fmla="*/ 6 h 96"/>
                <a:gd name="T14" fmla="*/ 12 w 84"/>
                <a:gd name="T15" fmla="*/ 18 h 96"/>
                <a:gd name="T16" fmla="*/ 6 w 84"/>
                <a:gd name="T17" fmla="*/ 30 h 96"/>
                <a:gd name="T18" fmla="*/ 0 w 84"/>
                <a:gd name="T19" fmla="*/ 42 h 96"/>
                <a:gd name="T20" fmla="*/ 12 w 84"/>
                <a:gd name="T21" fmla="*/ 66 h 96"/>
                <a:gd name="T22" fmla="*/ 30 w 84"/>
                <a:gd name="T23" fmla="*/ 84 h 96"/>
                <a:gd name="T24" fmla="*/ 42 w 84"/>
                <a:gd name="T25" fmla="*/ 96 h 96"/>
                <a:gd name="T26" fmla="*/ 42 w 84"/>
                <a:gd name="T27" fmla="*/ 96 h 96"/>
                <a:gd name="T28" fmla="*/ 48 w 84"/>
                <a:gd name="T29" fmla="*/ 12 h 96"/>
                <a:gd name="T30" fmla="*/ 66 w 84"/>
                <a:gd name="T31" fmla="*/ 18 h 96"/>
                <a:gd name="T32" fmla="*/ 72 w 84"/>
                <a:gd name="T33" fmla="*/ 30 h 96"/>
                <a:gd name="T34" fmla="*/ 72 w 84"/>
                <a:gd name="T35" fmla="*/ 42 h 96"/>
                <a:gd name="T36" fmla="*/ 66 w 84"/>
                <a:gd name="T37" fmla="*/ 54 h 96"/>
                <a:gd name="T38" fmla="*/ 54 w 84"/>
                <a:gd name="T39" fmla="*/ 72 h 96"/>
                <a:gd name="T40" fmla="*/ 42 w 84"/>
                <a:gd name="T41" fmla="*/ 84 h 96"/>
                <a:gd name="T42" fmla="*/ 42 w 84"/>
                <a:gd name="T43" fmla="*/ 84 h 96"/>
                <a:gd name="T44" fmla="*/ 30 w 84"/>
                <a:gd name="T45" fmla="*/ 72 h 96"/>
                <a:gd name="T46" fmla="*/ 18 w 84"/>
                <a:gd name="T47" fmla="*/ 54 h 96"/>
                <a:gd name="T48" fmla="*/ 18 w 84"/>
                <a:gd name="T49" fmla="*/ 30 h 96"/>
                <a:gd name="T50" fmla="*/ 30 w 84"/>
                <a:gd name="T51" fmla="*/ 18 h 96"/>
                <a:gd name="T52" fmla="*/ 48 w 84"/>
                <a:gd name="T53" fmla="*/ 12 h 96"/>
                <a:gd name="T54" fmla="*/ 48 w 84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3" name="Freeform 1045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>
                <a:gd name="T0" fmla="*/ 6 w 90"/>
                <a:gd name="T1" fmla="*/ 90 h 108"/>
                <a:gd name="T2" fmla="*/ 18 w 90"/>
                <a:gd name="T3" fmla="*/ 102 h 108"/>
                <a:gd name="T4" fmla="*/ 30 w 90"/>
                <a:gd name="T5" fmla="*/ 108 h 108"/>
                <a:gd name="T6" fmla="*/ 60 w 90"/>
                <a:gd name="T7" fmla="*/ 108 h 108"/>
                <a:gd name="T8" fmla="*/ 84 w 90"/>
                <a:gd name="T9" fmla="*/ 96 h 108"/>
                <a:gd name="T10" fmla="*/ 90 w 90"/>
                <a:gd name="T11" fmla="*/ 84 h 108"/>
                <a:gd name="T12" fmla="*/ 90 w 90"/>
                <a:gd name="T13" fmla="*/ 66 h 108"/>
                <a:gd name="T14" fmla="*/ 84 w 90"/>
                <a:gd name="T15" fmla="*/ 36 h 108"/>
                <a:gd name="T16" fmla="*/ 72 w 90"/>
                <a:gd name="T17" fmla="*/ 18 h 108"/>
                <a:gd name="T18" fmla="*/ 60 w 90"/>
                <a:gd name="T19" fmla="*/ 6 h 108"/>
                <a:gd name="T20" fmla="*/ 54 w 90"/>
                <a:gd name="T21" fmla="*/ 0 h 108"/>
                <a:gd name="T22" fmla="*/ 54 w 90"/>
                <a:gd name="T23" fmla="*/ 0 h 108"/>
                <a:gd name="T24" fmla="*/ 48 w 90"/>
                <a:gd name="T25" fmla="*/ 0 h 108"/>
                <a:gd name="T26" fmla="*/ 24 w 90"/>
                <a:gd name="T27" fmla="*/ 24 h 108"/>
                <a:gd name="T28" fmla="*/ 12 w 90"/>
                <a:gd name="T29" fmla="*/ 48 h 108"/>
                <a:gd name="T30" fmla="*/ 0 w 90"/>
                <a:gd name="T31" fmla="*/ 66 h 108"/>
                <a:gd name="T32" fmla="*/ 6 w 90"/>
                <a:gd name="T33" fmla="*/ 90 h 108"/>
                <a:gd name="T34" fmla="*/ 6 w 90"/>
                <a:gd name="T35" fmla="*/ 90 h 108"/>
                <a:gd name="T36" fmla="*/ 18 w 90"/>
                <a:gd name="T37" fmla="*/ 66 h 108"/>
                <a:gd name="T38" fmla="*/ 24 w 90"/>
                <a:gd name="T39" fmla="*/ 48 h 108"/>
                <a:gd name="T40" fmla="*/ 36 w 90"/>
                <a:gd name="T41" fmla="*/ 30 h 108"/>
                <a:gd name="T42" fmla="*/ 42 w 90"/>
                <a:gd name="T43" fmla="*/ 18 h 108"/>
                <a:gd name="T44" fmla="*/ 48 w 90"/>
                <a:gd name="T45" fmla="*/ 12 h 108"/>
                <a:gd name="T46" fmla="*/ 78 w 90"/>
                <a:gd name="T47" fmla="*/ 42 h 108"/>
                <a:gd name="T48" fmla="*/ 84 w 90"/>
                <a:gd name="T49" fmla="*/ 66 h 108"/>
                <a:gd name="T50" fmla="*/ 66 w 90"/>
                <a:gd name="T51" fmla="*/ 90 h 108"/>
                <a:gd name="T52" fmla="*/ 54 w 90"/>
                <a:gd name="T53" fmla="*/ 96 h 108"/>
                <a:gd name="T54" fmla="*/ 42 w 90"/>
                <a:gd name="T55" fmla="*/ 96 h 108"/>
                <a:gd name="T56" fmla="*/ 30 w 90"/>
                <a:gd name="T57" fmla="*/ 96 h 108"/>
                <a:gd name="T58" fmla="*/ 24 w 90"/>
                <a:gd name="T59" fmla="*/ 84 h 108"/>
                <a:gd name="T60" fmla="*/ 18 w 90"/>
                <a:gd name="T61" fmla="*/ 78 h 108"/>
                <a:gd name="T62" fmla="*/ 18 w 90"/>
                <a:gd name="T63" fmla="*/ 66 h 108"/>
                <a:gd name="T64" fmla="*/ 18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4" name="Freeform 1046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>
                <a:gd name="T0" fmla="*/ 30 w 66"/>
                <a:gd name="T1" fmla="*/ 96 h 96"/>
                <a:gd name="T2" fmla="*/ 54 w 66"/>
                <a:gd name="T3" fmla="*/ 72 h 96"/>
                <a:gd name="T4" fmla="*/ 66 w 66"/>
                <a:gd name="T5" fmla="*/ 48 h 96"/>
                <a:gd name="T6" fmla="*/ 66 w 66"/>
                <a:gd name="T7" fmla="*/ 24 h 96"/>
                <a:gd name="T8" fmla="*/ 54 w 66"/>
                <a:gd name="T9" fmla="*/ 6 h 96"/>
                <a:gd name="T10" fmla="*/ 30 w 66"/>
                <a:gd name="T11" fmla="*/ 0 h 96"/>
                <a:gd name="T12" fmla="*/ 18 w 66"/>
                <a:gd name="T13" fmla="*/ 0 h 96"/>
                <a:gd name="T14" fmla="*/ 6 w 66"/>
                <a:gd name="T15" fmla="*/ 12 h 96"/>
                <a:gd name="T16" fmla="*/ 0 w 66"/>
                <a:gd name="T17" fmla="*/ 36 h 96"/>
                <a:gd name="T18" fmla="*/ 6 w 66"/>
                <a:gd name="T19" fmla="*/ 60 h 96"/>
                <a:gd name="T20" fmla="*/ 18 w 66"/>
                <a:gd name="T21" fmla="*/ 84 h 96"/>
                <a:gd name="T22" fmla="*/ 30 w 66"/>
                <a:gd name="T23" fmla="*/ 96 h 96"/>
                <a:gd name="T24" fmla="*/ 30 w 66"/>
                <a:gd name="T25" fmla="*/ 96 h 96"/>
                <a:gd name="T26" fmla="*/ 30 w 66"/>
                <a:gd name="T27" fmla="*/ 12 h 96"/>
                <a:gd name="T28" fmla="*/ 48 w 66"/>
                <a:gd name="T29" fmla="*/ 18 h 96"/>
                <a:gd name="T30" fmla="*/ 54 w 66"/>
                <a:gd name="T31" fmla="*/ 24 h 96"/>
                <a:gd name="T32" fmla="*/ 54 w 66"/>
                <a:gd name="T33" fmla="*/ 36 h 96"/>
                <a:gd name="T34" fmla="*/ 48 w 66"/>
                <a:gd name="T35" fmla="*/ 48 h 96"/>
                <a:gd name="T36" fmla="*/ 36 w 66"/>
                <a:gd name="T37" fmla="*/ 66 h 96"/>
                <a:gd name="T38" fmla="*/ 30 w 66"/>
                <a:gd name="T39" fmla="*/ 78 h 96"/>
                <a:gd name="T40" fmla="*/ 18 w 66"/>
                <a:gd name="T41" fmla="*/ 66 h 96"/>
                <a:gd name="T42" fmla="*/ 12 w 66"/>
                <a:gd name="T43" fmla="*/ 48 h 96"/>
                <a:gd name="T44" fmla="*/ 6 w 66"/>
                <a:gd name="T45" fmla="*/ 30 h 96"/>
                <a:gd name="T46" fmla="*/ 18 w 66"/>
                <a:gd name="T47" fmla="*/ 12 h 96"/>
                <a:gd name="T48" fmla="*/ 30 w 66"/>
                <a:gd name="T49" fmla="*/ 12 h 96"/>
                <a:gd name="T50" fmla="*/ 30 w 66"/>
                <a:gd name="T51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5" name="Freeform 1047"/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>
                <a:gd name="T0" fmla="*/ 2577 w 2594"/>
                <a:gd name="T1" fmla="*/ 0 h 444"/>
                <a:gd name="T2" fmla="*/ 2594 w 2594"/>
                <a:gd name="T3" fmla="*/ 72 h 444"/>
                <a:gd name="T4" fmla="*/ 6 w 2594"/>
                <a:gd name="T5" fmla="*/ 444 h 444"/>
                <a:gd name="T6" fmla="*/ 0 w 2594"/>
                <a:gd name="T7" fmla="*/ 396 h 444"/>
                <a:gd name="T8" fmla="*/ 1225 w 2594"/>
                <a:gd name="T9" fmla="*/ 96 h 444"/>
                <a:gd name="T10" fmla="*/ 1351 w 2594"/>
                <a:gd name="T11" fmla="*/ 78 h 444"/>
                <a:gd name="T12" fmla="*/ 2577 w 2594"/>
                <a:gd name="T13" fmla="*/ 0 h 444"/>
                <a:gd name="T14" fmla="*/ 2577 w 2594"/>
                <a:gd name="T15" fmla="*/ 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6" name="Freeform 1048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>
                <a:gd name="T0" fmla="*/ 36 w 84"/>
                <a:gd name="T1" fmla="*/ 95 h 95"/>
                <a:gd name="T2" fmla="*/ 60 w 84"/>
                <a:gd name="T3" fmla="*/ 77 h 95"/>
                <a:gd name="T4" fmla="*/ 78 w 84"/>
                <a:gd name="T5" fmla="*/ 53 h 95"/>
                <a:gd name="T6" fmla="*/ 84 w 84"/>
                <a:gd name="T7" fmla="*/ 42 h 95"/>
                <a:gd name="T8" fmla="*/ 84 w 84"/>
                <a:gd name="T9" fmla="*/ 30 h 95"/>
                <a:gd name="T10" fmla="*/ 72 w 84"/>
                <a:gd name="T11" fmla="*/ 6 h 95"/>
                <a:gd name="T12" fmla="*/ 42 w 84"/>
                <a:gd name="T13" fmla="*/ 0 h 95"/>
                <a:gd name="T14" fmla="*/ 30 w 84"/>
                <a:gd name="T15" fmla="*/ 0 h 95"/>
                <a:gd name="T16" fmla="*/ 12 w 84"/>
                <a:gd name="T17" fmla="*/ 12 h 95"/>
                <a:gd name="T18" fmla="*/ 0 w 84"/>
                <a:gd name="T19" fmla="*/ 24 h 95"/>
                <a:gd name="T20" fmla="*/ 0 w 84"/>
                <a:gd name="T21" fmla="*/ 36 h 95"/>
                <a:gd name="T22" fmla="*/ 6 w 84"/>
                <a:gd name="T23" fmla="*/ 59 h 95"/>
                <a:gd name="T24" fmla="*/ 24 w 84"/>
                <a:gd name="T25" fmla="*/ 83 h 95"/>
                <a:gd name="T26" fmla="*/ 36 w 84"/>
                <a:gd name="T27" fmla="*/ 95 h 95"/>
                <a:gd name="T28" fmla="*/ 36 w 84"/>
                <a:gd name="T29" fmla="*/ 95 h 95"/>
                <a:gd name="T30" fmla="*/ 48 w 84"/>
                <a:gd name="T31" fmla="*/ 12 h 95"/>
                <a:gd name="T32" fmla="*/ 66 w 84"/>
                <a:gd name="T33" fmla="*/ 18 h 95"/>
                <a:gd name="T34" fmla="*/ 72 w 84"/>
                <a:gd name="T35" fmla="*/ 30 h 95"/>
                <a:gd name="T36" fmla="*/ 72 w 84"/>
                <a:gd name="T37" fmla="*/ 42 h 95"/>
                <a:gd name="T38" fmla="*/ 66 w 84"/>
                <a:gd name="T39" fmla="*/ 53 h 95"/>
                <a:gd name="T40" fmla="*/ 48 w 84"/>
                <a:gd name="T41" fmla="*/ 71 h 95"/>
                <a:gd name="T42" fmla="*/ 42 w 84"/>
                <a:gd name="T43" fmla="*/ 77 h 95"/>
                <a:gd name="T44" fmla="*/ 36 w 84"/>
                <a:gd name="T45" fmla="*/ 77 h 95"/>
                <a:gd name="T46" fmla="*/ 24 w 84"/>
                <a:gd name="T47" fmla="*/ 65 h 95"/>
                <a:gd name="T48" fmla="*/ 18 w 84"/>
                <a:gd name="T49" fmla="*/ 48 h 95"/>
                <a:gd name="T50" fmla="*/ 18 w 84"/>
                <a:gd name="T51" fmla="*/ 30 h 95"/>
                <a:gd name="T52" fmla="*/ 30 w 84"/>
                <a:gd name="T53" fmla="*/ 12 h 95"/>
                <a:gd name="T54" fmla="*/ 48 w 84"/>
                <a:gd name="T55" fmla="*/ 12 h 95"/>
                <a:gd name="T56" fmla="*/ 48 w 84"/>
                <a:gd name="T57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7" name="Freeform 1049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>
                <a:gd name="T0" fmla="*/ 12 w 90"/>
                <a:gd name="T1" fmla="*/ 96 h 108"/>
                <a:gd name="T2" fmla="*/ 24 w 90"/>
                <a:gd name="T3" fmla="*/ 108 h 108"/>
                <a:gd name="T4" fmla="*/ 42 w 90"/>
                <a:gd name="T5" fmla="*/ 108 h 108"/>
                <a:gd name="T6" fmla="*/ 66 w 90"/>
                <a:gd name="T7" fmla="*/ 102 h 108"/>
                <a:gd name="T8" fmla="*/ 84 w 90"/>
                <a:gd name="T9" fmla="*/ 78 h 108"/>
                <a:gd name="T10" fmla="*/ 90 w 90"/>
                <a:gd name="T11" fmla="*/ 66 h 108"/>
                <a:gd name="T12" fmla="*/ 84 w 90"/>
                <a:gd name="T13" fmla="*/ 48 h 108"/>
                <a:gd name="T14" fmla="*/ 66 w 90"/>
                <a:gd name="T15" fmla="*/ 24 h 108"/>
                <a:gd name="T16" fmla="*/ 48 w 90"/>
                <a:gd name="T17" fmla="*/ 12 h 108"/>
                <a:gd name="T18" fmla="*/ 36 w 90"/>
                <a:gd name="T19" fmla="*/ 0 h 108"/>
                <a:gd name="T20" fmla="*/ 30 w 90"/>
                <a:gd name="T21" fmla="*/ 0 h 108"/>
                <a:gd name="T22" fmla="*/ 30 w 90"/>
                <a:gd name="T23" fmla="*/ 0 h 108"/>
                <a:gd name="T24" fmla="*/ 24 w 90"/>
                <a:gd name="T25" fmla="*/ 0 h 108"/>
                <a:gd name="T26" fmla="*/ 12 w 90"/>
                <a:gd name="T27" fmla="*/ 30 h 108"/>
                <a:gd name="T28" fmla="*/ 0 w 90"/>
                <a:gd name="T29" fmla="*/ 54 h 108"/>
                <a:gd name="T30" fmla="*/ 0 w 90"/>
                <a:gd name="T31" fmla="*/ 78 h 108"/>
                <a:gd name="T32" fmla="*/ 12 w 90"/>
                <a:gd name="T33" fmla="*/ 96 h 108"/>
                <a:gd name="T34" fmla="*/ 12 w 90"/>
                <a:gd name="T35" fmla="*/ 96 h 108"/>
                <a:gd name="T36" fmla="*/ 12 w 90"/>
                <a:gd name="T37" fmla="*/ 72 h 108"/>
                <a:gd name="T38" fmla="*/ 18 w 90"/>
                <a:gd name="T39" fmla="*/ 54 h 108"/>
                <a:gd name="T40" fmla="*/ 24 w 90"/>
                <a:gd name="T41" fmla="*/ 36 h 108"/>
                <a:gd name="T42" fmla="*/ 30 w 90"/>
                <a:gd name="T43" fmla="*/ 18 h 108"/>
                <a:gd name="T44" fmla="*/ 30 w 90"/>
                <a:gd name="T45" fmla="*/ 12 h 108"/>
                <a:gd name="T46" fmla="*/ 48 w 90"/>
                <a:gd name="T47" fmla="*/ 24 h 108"/>
                <a:gd name="T48" fmla="*/ 66 w 90"/>
                <a:gd name="T49" fmla="*/ 36 h 108"/>
                <a:gd name="T50" fmla="*/ 78 w 90"/>
                <a:gd name="T51" fmla="*/ 54 h 108"/>
                <a:gd name="T52" fmla="*/ 78 w 90"/>
                <a:gd name="T53" fmla="*/ 72 h 108"/>
                <a:gd name="T54" fmla="*/ 72 w 90"/>
                <a:gd name="T55" fmla="*/ 84 h 108"/>
                <a:gd name="T56" fmla="*/ 48 w 90"/>
                <a:gd name="T57" fmla="*/ 96 h 108"/>
                <a:gd name="T58" fmla="*/ 36 w 90"/>
                <a:gd name="T59" fmla="*/ 96 h 108"/>
                <a:gd name="T60" fmla="*/ 24 w 90"/>
                <a:gd name="T61" fmla="*/ 90 h 108"/>
                <a:gd name="T62" fmla="*/ 18 w 90"/>
                <a:gd name="T63" fmla="*/ 84 h 108"/>
                <a:gd name="T64" fmla="*/ 12 w 90"/>
                <a:gd name="T65" fmla="*/ 72 h 108"/>
                <a:gd name="T66" fmla="*/ 12 w 90"/>
                <a:gd name="T67" fmla="*/ 7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8" name="Freeform 1050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>
                <a:gd name="T0" fmla="*/ 71 w 71"/>
                <a:gd name="T1" fmla="*/ 90 h 90"/>
                <a:gd name="T2" fmla="*/ 71 w 71"/>
                <a:gd name="T3" fmla="*/ 60 h 90"/>
                <a:gd name="T4" fmla="*/ 71 w 71"/>
                <a:gd name="T5" fmla="*/ 36 h 90"/>
                <a:gd name="T6" fmla="*/ 60 w 71"/>
                <a:gd name="T7" fmla="*/ 12 h 90"/>
                <a:gd name="T8" fmla="*/ 36 w 71"/>
                <a:gd name="T9" fmla="*/ 0 h 90"/>
                <a:gd name="T10" fmla="*/ 12 w 71"/>
                <a:gd name="T11" fmla="*/ 12 h 90"/>
                <a:gd name="T12" fmla="*/ 0 w 71"/>
                <a:gd name="T13" fmla="*/ 36 h 90"/>
                <a:gd name="T14" fmla="*/ 6 w 71"/>
                <a:gd name="T15" fmla="*/ 60 h 90"/>
                <a:gd name="T16" fmla="*/ 30 w 71"/>
                <a:gd name="T17" fmla="*/ 78 h 90"/>
                <a:gd name="T18" fmla="*/ 54 w 71"/>
                <a:gd name="T19" fmla="*/ 90 h 90"/>
                <a:gd name="T20" fmla="*/ 71 w 71"/>
                <a:gd name="T21" fmla="*/ 90 h 90"/>
                <a:gd name="T22" fmla="*/ 71 w 71"/>
                <a:gd name="T23" fmla="*/ 90 h 90"/>
                <a:gd name="T24" fmla="*/ 24 w 71"/>
                <a:gd name="T25" fmla="*/ 18 h 90"/>
                <a:gd name="T26" fmla="*/ 42 w 71"/>
                <a:gd name="T27" fmla="*/ 18 h 90"/>
                <a:gd name="T28" fmla="*/ 54 w 71"/>
                <a:gd name="T29" fmla="*/ 18 h 90"/>
                <a:gd name="T30" fmla="*/ 60 w 71"/>
                <a:gd name="T31" fmla="*/ 42 h 90"/>
                <a:gd name="T32" fmla="*/ 60 w 71"/>
                <a:gd name="T33" fmla="*/ 66 h 90"/>
                <a:gd name="T34" fmla="*/ 60 w 71"/>
                <a:gd name="T35" fmla="*/ 72 h 90"/>
                <a:gd name="T36" fmla="*/ 60 w 71"/>
                <a:gd name="T37" fmla="*/ 78 h 90"/>
                <a:gd name="T38" fmla="*/ 42 w 71"/>
                <a:gd name="T39" fmla="*/ 72 h 90"/>
                <a:gd name="T40" fmla="*/ 24 w 71"/>
                <a:gd name="T41" fmla="*/ 66 h 90"/>
                <a:gd name="T42" fmla="*/ 12 w 71"/>
                <a:gd name="T43" fmla="*/ 48 h 90"/>
                <a:gd name="T44" fmla="*/ 12 w 71"/>
                <a:gd name="T45" fmla="*/ 30 h 90"/>
                <a:gd name="T46" fmla="*/ 24 w 71"/>
                <a:gd name="T47" fmla="*/ 18 h 90"/>
                <a:gd name="T48" fmla="*/ 24 w 71"/>
                <a:gd name="T49" fmla="*/ 1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9" name="Oval 1051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0" name="Oval 1052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1" name="Oval 1053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2" name="Freeform 1054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>
                <a:gd name="T0" fmla="*/ 66 w 90"/>
                <a:gd name="T1" fmla="*/ 96 h 96"/>
                <a:gd name="T2" fmla="*/ 78 w 90"/>
                <a:gd name="T3" fmla="*/ 66 h 96"/>
                <a:gd name="T4" fmla="*/ 90 w 90"/>
                <a:gd name="T5" fmla="*/ 42 h 96"/>
                <a:gd name="T6" fmla="*/ 78 w 90"/>
                <a:gd name="T7" fmla="*/ 18 h 96"/>
                <a:gd name="T8" fmla="*/ 60 w 90"/>
                <a:gd name="T9" fmla="*/ 0 h 96"/>
                <a:gd name="T10" fmla="*/ 30 w 90"/>
                <a:gd name="T11" fmla="*/ 6 h 96"/>
                <a:gd name="T12" fmla="*/ 18 w 90"/>
                <a:gd name="T13" fmla="*/ 18 h 96"/>
                <a:gd name="T14" fmla="*/ 6 w 90"/>
                <a:gd name="T15" fmla="*/ 30 h 96"/>
                <a:gd name="T16" fmla="*/ 0 w 90"/>
                <a:gd name="T17" fmla="*/ 42 h 96"/>
                <a:gd name="T18" fmla="*/ 6 w 90"/>
                <a:gd name="T19" fmla="*/ 60 h 96"/>
                <a:gd name="T20" fmla="*/ 24 w 90"/>
                <a:gd name="T21" fmla="*/ 78 h 96"/>
                <a:gd name="T22" fmla="*/ 48 w 90"/>
                <a:gd name="T23" fmla="*/ 90 h 96"/>
                <a:gd name="T24" fmla="*/ 66 w 90"/>
                <a:gd name="T25" fmla="*/ 96 h 96"/>
                <a:gd name="T26" fmla="*/ 66 w 90"/>
                <a:gd name="T27" fmla="*/ 96 h 96"/>
                <a:gd name="T28" fmla="*/ 42 w 90"/>
                <a:gd name="T29" fmla="*/ 18 h 96"/>
                <a:gd name="T30" fmla="*/ 60 w 90"/>
                <a:gd name="T31" fmla="*/ 18 h 96"/>
                <a:gd name="T32" fmla="*/ 72 w 90"/>
                <a:gd name="T33" fmla="*/ 24 h 96"/>
                <a:gd name="T34" fmla="*/ 72 w 90"/>
                <a:gd name="T35" fmla="*/ 36 h 96"/>
                <a:gd name="T36" fmla="*/ 72 w 90"/>
                <a:gd name="T37" fmla="*/ 48 h 96"/>
                <a:gd name="T38" fmla="*/ 66 w 90"/>
                <a:gd name="T39" fmla="*/ 72 h 96"/>
                <a:gd name="T40" fmla="*/ 60 w 90"/>
                <a:gd name="T41" fmla="*/ 78 h 96"/>
                <a:gd name="T42" fmla="*/ 60 w 90"/>
                <a:gd name="T43" fmla="*/ 84 h 96"/>
                <a:gd name="T44" fmla="*/ 42 w 90"/>
                <a:gd name="T45" fmla="*/ 72 h 96"/>
                <a:gd name="T46" fmla="*/ 30 w 90"/>
                <a:gd name="T47" fmla="*/ 66 h 96"/>
                <a:gd name="T48" fmla="*/ 18 w 90"/>
                <a:gd name="T49" fmla="*/ 42 h 96"/>
                <a:gd name="T50" fmla="*/ 24 w 90"/>
                <a:gd name="T51" fmla="*/ 30 h 96"/>
                <a:gd name="T52" fmla="*/ 42 w 90"/>
                <a:gd name="T53" fmla="*/ 18 h 96"/>
                <a:gd name="T54" fmla="*/ 42 w 90"/>
                <a:gd name="T55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3" name="Freeform 1055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>
                <a:gd name="T0" fmla="*/ 0 w 72"/>
                <a:gd name="T1" fmla="*/ 90 h 108"/>
                <a:gd name="T2" fmla="*/ 12 w 72"/>
                <a:gd name="T3" fmla="*/ 102 h 108"/>
                <a:gd name="T4" fmla="*/ 24 w 72"/>
                <a:gd name="T5" fmla="*/ 108 h 108"/>
                <a:gd name="T6" fmla="*/ 48 w 72"/>
                <a:gd name="T7" fmla="*/ 108 h 108"/>
                <a:gd name="T8" fmla="*/ 66 w 72"/>
                <a:gd name="T9" fmla="*/ 96 h 108"/>
                <a:gd name="T10" fmla="*/ 72 w 72"/>
                <a:gd name="T11" fmla="*/ 66 h 108"/>
                <a:gd name="T12" fmla="*/ 66 w 72"/>
                <a:gd name="T13" fmla="*/ 42 h 108"/>
                <a:gd name="T14" fmla="*/ 60 w 72"/>
                <a:gd name="T15" fmla="*/ 18 h 108"/>
                <a:gd name="T16" fmla="*/ 48 w 72"/>
                <a:gd name="T17" fmla="*/ 6 h 108"/>
                <a:gd name="T18" fmla="*/ 42 w 72"/>
                <a:gd name="T19" fmla="*/ 0 h 108"/>
                <a:gd name="T20" fmla="*/ 42 w 72"/>
                <a:gd name="T21" fmla="*/ 0 h 108"/>
                <a:gd name="T22" fmla="*/ 36 w 72"/>
                <a:gd name="T23" fmla="*/ 0 h 108"/>
                <a:gd name="T24" fmla="*/ 18 w 72"/>
                <a:gd name="T25" fmla="*/ 24 h 108"/>
                <a:gd name="T26" fmla="*/ 6 w 72"/>
                <a:gd name="T27" fmla="*/ 48 h 108"/>
                <a:gd name="T28" fmla="*/ 0 w 72"/>
                <a:gd name="T29" fmla="*/ 66 h 108"/>
                <a:gd name="T30" fmla="*/ 0 w 72"/>
                <a:gd name="T31" fmla="*/ 90 h 108"/>
                <a:gd name="T32" fmla="*/ 0 w 72"/>
                <a:gd name="T33" fmla="*/ 90 h 108"/>
                <a:gd name="T34" fmla="*/ 12 w 72"/>
                <a:gd name="T35" fmla="*/ 66 h 108"/>
                <a:gd name="T36" fmla="*/ 18 w 72"/>
                <a:gd name="T37" fmla="*/ 48 h 108"/>
                <a:gd name="T38" fmla="*/ 24 w 72"/>
                <a:gd name="T39" fmla="*/ 36 h 108"/>
                <a:gd name="T40" fmla="*/ 30 w 72"/>
                <a:gd name="T41" fmla="*/ 24 h 108"/>
                <a:gd name="T42" fmla="*/ 36 w 72"/>
                <a:gd name="T43" fmla="*/ 18 h 108"/>
                <a:gd name="T44" fmla="*/ 54 w 72"/>
                <a:gd name="T45" fmla="*/ 30 h 108"/>
                <a:gd name="T46" fmla="*/ 60 w 72"/>
                <a:gd name="T47" fmla="*/ 48 h 108"/>
                <a:gd name="T48" fmla="*/ 66 w 72"/>
                <a:gd name="T49" fmla="*/ 72 h 108"/>
                <a:gd name="T50" fmla="*/ 66 w 72"/>
                <a:gd name="T51" fmla="*/ 84 h 108"/>
                <a:gd name="T52" fmla="*/ 54 w 72"/>
                <a:gd name="T53" fmla="*/ 96 h 108"/>
                <a:gd name="T54" fmla="*/ 30 w 72"/>
                <a:gd name="T55" fmla="*/ 102 h 108"/>
                <a:gd name="T56" fmla="*/ 24 w 72"/>
                <a:gd name="T57" fmla="*/ 96 h 108"/>
                <a:gd name="T58" fmla="*/ 12 w 72"/>
                <a:gd name="T59" fmla="*/ 90 h 108"/>
                <a:gd name="T60" fmla="*/ 12 w 72"/>
                <a:gd name="T61" fmla="*/ 78 h 108"/>
                <a:gd name="T62" fmla="*/ 12 w 72"/>
                <a:gd name="T63" fmla="*/ 66 h 108"/>
                <a:gd name="T64" fmla="*/ 12 w 72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4" name="Rectangle 1056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5" name="Rectangle 1057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6" name="AutoShape 1058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7" name="Freeform 1059"/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>
                <a:gd name="T0" fmla="*/ 252 w 252"/>
                <a:gd name="T1" fmla="*/ 1576 h 1576"/>
                <a:gd name="T2" fmla="*/ 12 w 252"/>
                <a:gd name="T3" fmla="*/ 84 h 1576"/>
                <a:gd name="T4" fmla="*/ 12 w 252"/>
                <a:gd name="T5" fmla="*/ 60 h 1576"/>
                <a:gd name="T6" fmla="*/ 0 w 252"/>
                <a:gd name="T7" fmla="*/ 12 h 1576"/>
                <a:gd name="T8" fmla="*/ 72 w 252"/>
                <a:gd name="T9" fmla="*/ 0 h 1576"/>
                <a:gd name="T10" fmla="*/ 72 w 252"/>
                <a:gd name="T11" fmla="*/ 0 h 1576"/>
                <a:gd name="T12" fmla="*/ 78 w 252"/>
                <a:gd name="T13" fmla="*/ 48 h 1576"/>
                <a:gd name="T14" fmla="*/ 88 w 252"/>
                <a:gd name="T15" fmla="*/ 66 h 1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8" name="Freeform 1060"/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>
                <a:gd name="T0" fmla="*/ 161 w 316"/>
                <a:gd name="T1" fmla="*/ 0 h 138"/>
                <a:gd name="T2" fmla="*/ 227 w 316"/>
                <a:gd name="T3" fmla="*/ 6 h 138"/>
                <a:gd name="T4" fmla="*/ 275 w 316"/>
                <a:gd name="T5" fmla="*/ 36 h 138"/>
                <a:gd name="T6" fmla="*/ 304 w 316"/>
                <a:gd name="T7" fmla="*/ 78 h 138"/>
                <a:gd name="T8" fmla="*/ 316 w 316"/>
                <a:gd name="T9" fmla="*/ 138 h 138"/>
                <a:gd name="T10" fmla="*/ 0 w 316"/>
                <a:gd name="T11" fmla="*/ 138 h 138"/>
                <a:gd name="T12" fmla="*/ 11 w 316"/>
                <a:gd name="T13" fmla="*/ 78 h 138"/>
                <a:gd name="T14" fmla="*/ 47 w 316"/>
                <a:gd name="T15" fmla="*/ 36 h 138"/>
                <a:gd name="T16" fmla="*/ 95 w 316"/>
                <a:gd name="T17" fmla="*/ 6 h 138"/>
                <a:gd name="T18" fmla="*/ 161 w 316"/>
                <a:gd name="T19" fmla="*/ 0 h 138"/>
                <a:gd name="T20" fmla="*/ 161 w 316"/>
                <a:gd name="T21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</p:grpSp>
      <p:sp>
        <p:nvSpPr>
          <p:cNvPr id="44069" name="Rectangle 1061"/>
          <p:cNvSpPr>
            <a:spLocks noGrp="1" noChangeArrowheads="1"/>
          </p:cNvSpPr>
          <p:nvPr>
            <p:ph type="title"/>
          </p:nvPr>
        </p:nvSpPr>
        <p:spPr bwMode="black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4070" name="Rectangle 1062"/>
          <p:cNvSpPr>
            <a:spLocks noGrp="1" noChangeArrowheads="1"/>
          </p:cNvSpPr>
          <p:nvPr>
            <p:ph type="body" idx="1"/>
          </p:nvPr>
        </p:nvSpPr>
        <p:spPr bwMode="black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4071" name="Rectangle 1063"/>
          <p:cNvSpPr>
            <a:spLocks noGrp="1" noChangeArrowheads="1"/>
          </p:cNvSpPr>
          <p:nvPr>
            <p:ph type="dt" sz="half" idx="2"/>
          </p:nvPr>
        </p:nvSpPr>
        <p:spPr bwMode="black">
          <a:xfrm>
            <a:off x="457200" y="6278563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4072" name="Rectangle 1064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3124200" y="6278563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4073" name="Rectangle 1065"/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6553200" y="6278563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9C57C86-A15D-487D-973D-C7FF53AA43A8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102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4" name="Group 1026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44035" name="Rectangle 1027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36" name="Oval 1028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37" name="Rectangle 1029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38" name="Freeform 1030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>
                <a:gd name="T0" fmla="*/ 18 w 66"/>
                <a:gd name="T1" fmla="*/ 96 h 96"/>
                <a:gd name="T2" fmla="*/ 42 w 66"/>
                <a:gd name="T3" fmla="*/ 78 h 96"/>
                <a:gd name="T4" fmla="*/ 60 w 66"/>
                <a:gd name="T5" fmla="*/ 60 h 96"/>
                <a:gd name="T6" fmla="*/ 66 w 66"/>
                <a:gd name="T7" fmla="*/ 36 h 96"/>
                <a:gd name="T8" fmla="*/ 60 w 66"/>
                <a:gd name="T9" fmla="*/ 12 h 96"/>
                <a:gd name="T10" fmla="*/ 36 w 66"/>
                <a:gd name="T11" fmla="*/ 0 h 96"/>
                <a:gd name="T12" fmla="*/ 24 w 66"/>
                <a:gd name="T13" fmla="*/ 6 h 96"/>
                <a:gd name="T14" fmla="*/ 12 w 66"/>
                <a:gd name="T15" fmla="*/ 12 h 96"/>
                <a:gd name="T16" fmla="*/ 0 w 66"/>
                <a:gd name="T17" fmla="*/ 36 h 96"/>
                <a:gd name="T18" fmla="*/ 0 w 66"/>
                <a:gd name="T19" fmla="*/ 60 h 96"/>
                <a:gd name="T20" fmla="*/ 12 w 66"/>
                <a:gd name="T21" fmla="*/ 84 h 96"/>
                <a:gd name="T22" fmla="*/ 18 w 66"/>
                <a:gd name="T23" fmla="*/ 96 h 96"/>
                <a:gd name="T24" fmla="*/ 18 w 66"/>
                <a:gd name="T25" fmla="*/ 96 h 96"/>
                <a:gd name="T26" fmla="*/ 42 w 66"/>
                <a:gd name="T27" fmla="*/ 18 h 96"/>
                <a:gd name="T28" fmla="*/ 54 w 66"/>
                <a:gd name="T29" fmla="*/ 24 h 96"/>
                <a:gd name="T30" fmla="*/ 60 w 66"/>
                <a:gd name="T31" fmla="*/ 36 h 96"/>
                <a:gd name="T32" fmla="*/ 60 w 66"/>
                <a:gd name="T33" fmla="*/ 48 h 96"/>
                <a:gd name="T34" fmla="*/ 54 w 66"/>
                <a:gd name="T35" fmla="*/ 54 h 96"/>
                <a:gd name="T36" fmla="*/ 36 w 66"/>
                <a:gd name="T37" fmla="*/ 72 h 96"/>
                <a:gd name="T38" fmla="*/ 24 w 66"/>
                <a:gd name="T39" fmla="*/ 78 h 96"/>
                <a:gd name="T40" fmla="*/ 24 w 66"/>
                <a:gd name="T41" fmla="*/ 78 h 96"/>
                <a:gd name="T42" fmla="*/ 12 w 66"/>
                <a:gd name="T43" fmla="*/ 48 h 96"/>
                <a:gd name="T44" fmla="*/ 18 w 66"/>
                <a:gd name="T45" fmla="*/ 24 h 96"/>
                <a:gd name="T46" fmla="*/ 30 w 66"/>
                <a:gd name="T47" fmla="*/ 18 h 96"/>
                <a:gd name="T48" fmla="*/ 42 w 66"/>
                <a:gd name="T49" fmla="*/ 18 h 96"/>
                <a:gd name="T50" fmla="*/ 42 w 66"/>
                <a:gd name="T51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39" name="Rectangle 1031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0" name="Rectangle 1032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1" name="Rectangle 1033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2" name="Rectangle 1034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3" name="Rectangle 1035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4" name="Freeform 1036"/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>
                <a:gd name="T0" fmla="*/ 6 w 623"/>
                <a:gd name="T1" fmla="*/ 18 h 156"/>
                <a:gd name="T2" fmla="*/ 162 w 623"/>
                <a:gd name="T3" fmla="*/ 36 h 156"/>
                <a:gd name="T4" fmla="*/ 251 w 623"/>
                <a:gd name="T5" fmla="*/ 36 h 156"/>
                <a:gd name="T6" fmla="*/ 354 w 623"/>
                <a:gd name="T7" fmla="*/ 30 h 156"/>
                <a:gd name="T8" fmla="*/ 473 w 623"/>
                <a:gd name="T9" fmla="*/ 18 h 156"/>
                <a:gd name="T10" fmla="*/ 611 w 623"/>
                <a:gd name="T11" fmla="*/ 0 h 156"/>
                <a:gd name="T12" fmla="*/ 623 w 623"/>
                <a:gd name="T13" fmla="*/ 114 h 156"/>
                <a:gd name="T14" fmla="*/ 497 w 623"/>
                <a:gd name="T15" fmla="*/ 138 h 156"/>
                <a:gd name="T16" fmla="*/ 414 w 623"/>
                <a:gd name="T17" fmla="*/ 150 h 156"/>
                <a:gd name="T18" fmla="*/ 318 w 623"/>
                <a:gd name="T19" fmla="*/ 156 h 156"/>
                <a:gd name="T20" fmla="*/ 215 w 623"/>
                <a:gd name="T21" fmla="*/ 156 h 156"/>
                <a:gd name="T22" fmla="*/ 108 w 623"/>
                <a:gd name="T23" fmla="*/ 150 h 156"/>
                <a:gd name="T24" fmla="*/ 0 w 623"/>
                <a:gd name="T25" fmla="*/ 132 h 156"/>
                <a:gd name="T26" fmla="*/ 6 w 623"/>
                <a:gd name="T27" fmla="*/ 18 h 156"/>
                <a:gd name="T28" fmla="*/ 6 w 623"/>
                <a:gd name="T29" fmla="*/ 18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5" name="Freeform 1037"/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>
                <a:gd name="T0" fmla="*/ 754 w 993"/>
                <a:gd name="T1" fmla="*/ 6 h 126"/>
                <a:gd name="T2" fmla="*/ 652 w 993"/>
                <a:gd name="T3" fmla="*/ 6 h 126"/>
                <a:gd name="T4" fmla="*/ 563 w 993"/>
                <a:gd name="T5" fmla="*/ 6 h 126"/>
                <a:gd name="T6" fmla="*/ 479 w 993"/>
                <a:gd name="T7" fmla="*/ 6 h 126"/>
                <a:gd name="T8" fmla="*/ 401 w 993"/>
                <a:gd name="T9" fmla="*/ 6 h 126"/>
                <a:gd name="T10" fmla="*/ 335 w 993"/>
                <a:gd name="T11" fmla="*/ 0 h 126"/>
                <a:gd name="T12" fmla="*/ 276 w 993"/>
                <a:gd name="T13" fmla="*/ 0 h 126"/>
                <a:gd name="T14" fmla="*/ 222 w 993"/>
                <a:gd name="T15" fmla="*/ 0 h 126"/>
                <a:gd name="T16" fmla="*/ 180 w 993"/>
                <a:gd name="T17" fmla="*/ 6 h 126"/>
                <a:gd name="T18" fmla="*/ 138 w 993"/>
                <a:gd name="T19" fmla="*/ 6 h 126"/>
                <a:gd name="T20" fmla="*/ 108 w 993"/>
                <a:gd name="T21" fmla="*/ 6 h 126"/>
                <a:gd name="T22" fmla="*/ 54 w 993"/>
                <a:gd name="T23" fmla="*/ 6 h 126"/>
                <a:gd name="T24" fmla="*/ 24 w 993"/>
                <a:gd name="T25" fmla="*/ 12 h 126"/>
                <a:gd name="T26" fmla="*/ 6 w 993"/>
                <a:gd name="T27" fmla="*/ 18 h 126"/>
                <a:gd name="T28" fmla="*/ 0 w 993"/>
                <a:gd name="T29" fmla="*/ 24 h 126"/>
                <a:gd name="T30" fmla="*/ 12 w 993"/>
                <a:gd name="T31" fmla="*/ 42 h 126"/>
                <a:gd name="T32" fmla="*/ 18 w 993"/>
                <a:gd name="T33" fmla="*/ 48 h 126"/>
                <a:gd name="T34" fmla="*/ 30 w 993"/>
                <a:gd name="T35" fmla="*/ 54 h 126"/>
                <a:gd name="T36" fmla="*/ 60 w 993"/>
                <a:gd name="T37" fmla="*/ 60 h 126"/>
                <a:gd name="T38" fmla="*/ 90 w 993"/>
                <a:gd name="T39" fmla="*/ 72 h 126"/>
                <a:gd name="T40" fmla="*/ 144 w 993"/>
                <a:gd name="T41" fmla="*/ 84 h 126"/>
                <a:gd name="T42" fmla="*/ 210 w 993"/>
                <a:gd name="T43" fmla="*/ 90 h 126"/>
                <a:gd name="T44" fmla="*/ 293 w 993"/>
                <a:gd name="T45" fmla="*/ 102 h 126"/>
                <a:gd name="T46" fmla="*/ 389 w 993"/>
                <a:gd name="T47" fmla="*/ 108 h 126"/>
                <a:gd name="T48" fmla="*/ 503 w 993"/>
                <a:gd name="T49" fmla="*/ 120 h 126"/>
                <a:gd name="T50" fmla="*/ 622 w 993"/>
                <a:gd name="T51" fmla="*/ 120 h 126"/>
                <a:gd name="T52" fmla="*/ 754 w 993"/>
                <a:gd name="T53" fmla="*/ 126 h 126"/>
                <a:gd name="T54" fmla="*/ 873 w 993"/>
                <a:gd name="T55" fmla="*/ 126 h 126"/>
                <a:gd name="T56" fmla="*/ 993 w 993"/>
                <a:gd name="T57" fmla="*/ 126 h 126"/>
                <a:gd name="T58" fmla="*/ 993 w 993"/>
                <a:gd name="T59" fmla="*/ 12 h 126"/>
                <a:gd name="T60" fmla="*/ 879 w 993"/>
                <a:gd name="T61" fmla="*/ 12 h 126"/>
                <a:gd name="T62" fmla="*/ 754 w 993"/>
                <a:gd name="T63" fmla="*/ 6 h 126"/>
                <a:gd name="T64" fmla="*/ 754 w 993"/>
                <a:gd name="T65" fmla="*/ 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6" name="Freeform 1038"/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>
                <a:gd name="T0" fmla="*/ 0 w 969"/>
                <a:gd name="T1" fmla="*/ 0 h 245"/>
                <a:gd name="T2" fmla="*/ 24 w 969"/>
                <a:gd name="T3" fmla="*/ 54 h 245"/>
                <a:gd name="T4" fmla="*/ 66 w 969"/>
                <a:gd name="T5" fmla="*/ 96 h 245"/>
                <a:gd name="T6" fmla="*/ 120 w 969"/>
                <a:gd name="T7" fmla="*/ 137 h 245"/>
                <a:gd name="T8" fmla="*/ 198 w 969"/>
                <a:gd name="T9" fmla="*/ 173 h 245"/>
                <a:gd name="T10" fmla="*/ 293 w 969"/>
                <a:gd name="T11" fmla="*/ 203 h 245"/>
                <a:gd name="T12" fmla="*/ 353 w 969"/>
                <a:gd name="T13" fmla="*/ 215 h 245"/>
                <a:gd name="T14" fmla="*/ 413 w 969"/>
                <a:gd name="T15" fmla="*/ 227 h 245"/>
                <a:gd name="T16" fmla="*/ 479 w 969"/>
                <a:gd name="T17" fmla="*/ 233 h 245"/>
                <a:gd name="T18" fmla="*/ 556 w 969"/>
                <a:gd name="T19" fmla="*/ 239 h 245"/>
                <a:gd name="T20" fmla="*/ 634 w 969"/>
                <a:gd name="T21" fmla="*/ 245 h 245"/>
                <a:gd name="T22" fmla="*/ 724 w 969"/>
                <a:gd name="T23" fmla="*/ 245 h 245"/>
                <a:gd name="T24" fmla="*/ 855 w 969"/>
                <a:gd name="T25" fmla="*/ 245 h 245"/>
                <a:gd name="T26" fmla="*/ 969 w 969"/>
                <a:gd name="T27" fmla="*/ 239 h 245"/>
                <a:gd name="T28" fmla="*/ 969 w 969"/>
                <a:gd name="T29" fmla="*/ 60 h 245"/>
                <a:gd name="T30" fmla="*/ 700 w 969"/>
                <a:gd name="T31" fmla="*/ 60 h 245"/>
                <a:gd name="T32" fmla="*/ 503 w 969"/>
                <a:gd name="T33" fmla="*/ 54 h 245"/>
                <a:gd name="T34" fmla="*/ 317 w 969"/>
                <a:gd name="T35" fmla="*/ 42 h 245"/>
                <a:gd name="T36" fmla="*/ 150 w 969"/>
                <a:gd name="T37" fmla="*/ 24 h 245"/>
                <a:gd name="T38" fmla="*/ 72 w 969"/>
                <a:gd name="T39" fmla="*/ 12 h 245"/>
                <a:gd name="T40" fmla="*/ 0 w 969"/>
                <a:gd name="T41" fmla="*/ 0 h 245"/>
                <a:gd name="T42" fmla="*/ 0 w 969"/>
                <a:gd name="T43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7" name="Freeform 1039"/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>
                <a:gd name="T0" fmla="*/ 700 w 951"/>
                <a:gd name="T1" fmla="*/ 0 h 90"/>
                <a:gd name="T2" fmla="*/ 598 w 951"/>
                <a:gd name="T3" fmla="*/ 0 h 90"/>
                <a:gd name="T4" fmla="*/ 515 w 951"/>
                <a:gd name="T5" fmla="*/ 0 h 90"/>
                <a:gd name="T6" fmla="*/ 431 w 951"/>
                <a:gd name="T7" fmla="*/ 0 h 90"/>
                <a:gd name="T8" fmla="*/ 365 w 951"/>
                <a:gd name="T9" fmla="*/ 0 h 90"/>
                <a:gd name="T10" fmla="*/ 299 w 951"/>
                <a:gd name="T11" fmla="*/ 0 h 90"/>
                <a:gd name="T12" fmla="*/ 245 w 951"/>
                <a:gd name="T13" fmla="*/ 0 h 90"/>
                <a:gd name="T14" fmla="*/ 198 w 951"/>
                <a:gd name="T15" fmla="*/ 0 h 90"/>
                <a:gd name="T16" fmla="*/ 162 w 951"/>
                <a:gd name="T17" fmla="*/ 0 h 90"/>
                <a:gd name="T18" fmla="*/ 126 w 951"/>
                <a:gd name="T19" fmla="*/ 6 h 90"/>
                <a:gd name="T20" fmla="*/ 96 w 951"/>
                <a:gd name="T21" fmla="*/ 6 h 90"/>
                <a:gd name="T22" fmla="*/ 54 w 951"/>
                <a:gd name="T23" fmla="*/ 12 h 90"/>
                <a:gd name="T24" fmla="*/ 30 w 951"/>
                <a:gd name="T25" fmla="*/ 12 h 90"/>
                <a:gd name="T26" fmla="*/ 12 w 951"/>
                <a:gd name="T27" fmla="*/ 18 h 90"/>
                <a:gd name="T28" fmla="*/ 6 w 951"/>
                <a:gd name="T29" fmla="*/ 18 h 90"/>
                <a:gd name="T30" fmla="*/ 0 w 951"/>
                <a:gd name="T31" fmla="*/ 24 h 90"/>
                <a:gd name="T32" fmla="*/ 6 w 951"/>
                <a:gd name="T33" fmla="*/ 30 h 90"/>
                <a:gd name="T34" fmla="*/ 24 w 951"/>
                <a:gd name="T35" fmla="*/ 36 h 90"/>
                <a:gd name="T36" fmla="*/ 54 w 951"/>
                <a:gd name="T37" fmla="*/ 42 h 90"/>
                <a:gd name="T38" fmla="*/ 102 w 951"/>
                <a:gd name="T39" fmla="*/ 54 h 90"/>
                <a:gd name="T40" fmla="*/ 168 w 951"/>
                <a:gd name="T41" fmla="*/ 60 h 90"/>
                <a:gd name="T42" fmla="*/ 251 w 951"/>
                <a:gd name="T43" fmla="*/ 66 h 90"/>
                <a:gd name="T44" fmla="*/ 341 w 951"/>
                <a:gd name="T45" fmla="*/ 78 h 90"/>
                <a:gd name="T46" fmla="*/ 449 w 951"/>
                <a:gd name="T47" fmla="*/ 84 h 90"/>
                <a:gd name="T48" fmla="*/ 568 w 951"/>
                <a:gd name="T49" fmla="*/ 84 h 90"/>
                <a:gd name="T50" fmla="*/ 694 w 951"/>
                <a:gd name="T51" fmla="*/ 90 h 90"/>
                <a:gd name="T52" fmla="*/ 825 w 951"/>
                <a:gd name="T53" fmla="*/ 90 h 90"/>
                <a:gd name="T54" fmla="*/ 951 w 951"/>
                <a:gd name="T55" fmla="*/ 90 h 90"/>
                <a:gd name="T56" fmla="*/ 951 w 951"/>
                <a:gd name="T57" fmla="*/ 6 h 90"/>
                <a:gd name="T58" fmla="*/ 831 w 951"/>
                <a:gd name="T59" fmla="*/ 6 h 90"/>
                <a:gd name="T60" fmla="*/ 772 w 951"/>
                <a:gd name="T61" fmla="*/ 6 h 90"/>
                <a:gd name="T62" fmla="*/ 700 w 951"/>
                <a:gd name="T63" fmla="*/ 0 h 90"/>
                <a:gd name="T64" fmla="*/ 700 w 951"/>
                <a:gd name="T65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8" name="Freeform 1040"/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>
                <a:gd name="T0" fmla="*/ 102 w 102"/>
                <a:gd name="T1" fmla="*/ 0 h 155"/>
                <a:gd name="T2" fmla="*/ 0 w 102"/>
                <a:gd name="T3" fmla="*/ 12 h 155"/>
                <a:gd name="T4" fmla="*/ 30 w 102"/>
                <a:gd name="T5" fmla="*/ 72 h 155"/>
                <a:gd name="T6" fmla="*/ 30 w 102"/>
                <a:gd name="T7" fmla="*/ 155 h 155"/>
                <a:gd name="T8" fmla="*/ 72 w 102"/>
                <a:gd name="T9" fmla="*/ 155 h 155"/>
                <a:gd name="T10" fmla="*/ 72 w 102"/>
                <a:gd name="T11" fmla="*/ 66 h 155"/>
                <a:gd name="T12" fmla="*/ 102 w 102"/>
                <a:gd name="T13" fmla="*/ 0 h 155"/>
                <a:gd name="T14" fmla="*/ 102 w 102"/>
                <a:gd name="T1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9" name="Freeform 1041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>
                <a:gd name="T0" fmla="*/ 48 w 90"/>
                <a:gd name="T1" fmla="*/ 96 h 96"/>
                <a:gd name="T2" fmla="*/ 72 w 90"/>
                <a:gd name="T3" fmla="*/ 72 h 96"/>
                <a:gd name="T4" fmla="*/ 84 w 90"/>
                <a:gd name="T5" fmla="*/ 48 h 96"/>
                <a:gd name="T6" fmla="*/ 90 w 90"/>
                <a:gd name="T7" fmla="*/ 36 h 96"/>
                <a:gd name="T8" fmla="*/ 84 w 90"/>
                <a:gd name="T9" fmla="*/ 24 h 96"/>
                <a:gd name="T10" fmla="*/ 66 w 90"/>
                <a:gd name="T11" fmla="*/ 6 h 96"/>
                <a:gd name="T12" fmla="*/ 42 w 90"/>
                <a:gd name="T13" fmla="*/ 0 h 96"/>
                <a:gd name="T14" fmla="*/ 24 w 90"/>
                <a:gd name="T15" fmla="*/ 0 h 96"/>
                <a:gd name="T16" fmla="*/ 12 w 90"/>
                <a:gd name="T17" fmla="*/ 12 h 96"/>
                <a:gd name="T18" fmla="*/ 6 w 90"/>
                <a:gd name="T19" fmla="*/ 24 h 96"/>
                <a:gd name="T20" fmla="*/ 0 w 90"/>
                <a:gd name="T21" fmla="*/ 36 h 96"/>
                <a:gd name="T22" fmla="*/ 12 w 90"/>
                <a:gd name="T23" fmla="*/ 66 h 96"/>
                <a:gd name="T24" fmla="*/ 30 w 90"/>
                <a:gd name="T25" fmla="*/ 84 h 96"/>
                <a:gd name="T26" fmla="*/ 48 w 90"/>
                <a:gd name="T27" fmla="*/ 96 h 96"/>
                <a:gd name="T28" fmla="*/ 48 w 90"/>
                <a:gd name="T29" fmla="*/ 96 h 96"/>
                <a:gd name="T30" fmla="*/ 48 w 90"/>
                <a:gd name="T31" fmla="*/ 12 h 96"/>
                <a:gd name="T32" fmla="*/ 66 w 90"/>
                <a:gd name="T33" fmla="*/ 18 h 96"/>
                <a:gd name="T34" fmla="*/ 72 w 90"/>
                <a:gd name="T35" fmla="*/ 24 h 96"/>
                <a:gd name="T36" fmla="*/ 72 w 90"/>
                <a:gd name="T37" fmla="*/ 36 h 96"/>
                <a:gd name="T38" fmla="*/ 72 w 90"/>
                <a:gd name="T39" fmla="*/ 48 h 96"/>
                <a:gd name="T40" fmla="*/ 54 w 90"/>
                <a:gd name="T41" fmla="*/ 66 h 96"/>
                <a:gd name="T42" fmla="*/ 48 w 90"/>
                <a:gd name="T43" fmla="*/ 78 h 96"/>
                <a:gd name="T44" fmla="*/ 30 w 90"/>
                <a:gd name="T45" fmla="*/ 66 h 96"/>
                <a:gd name="T46" fmla="*/ 24 w 90"/>
                <a:gd name="T47" fmla="*/ 48 h 96"/>
                <a:gd name="T48" fmla="*/ 18 w 90"/>
                <a:gd name="T49" fmla="*/ 30 h 96"/>
                <a:gd name="T50" fmla="*/ 30 w 90"/>
                <a:gd name="T51" fmla="*/ 12 h 96"/>
                <a:gd name="T52" fmla="*/ 48 w 90"/>
                <a:gd name="T53" fmla="*/ 12 h 96"/>
                <a:gd name="T54" fmla="*/ 48 w 90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0" name="Freeform 1042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>
                <a:gd name="T0" fmla="*/ 0 w 90"/>
                <a:gd name="T1" fmla="*/ 90 h 108"/>
                <a:gd name="T2" fmla="*/ 12 w 90"/>
                <a:gd name="T3" fmla="*/ 102 h 108"/>
                <a:gd name="T4" fmla="*/ 24 w 90"/>
                <a:gd name="T5" fmla="*/ 108 h 108"/>
                <a:gd name="T6" fmla="*/ 54 w 90"/>
                <a:gd name="T7" fmla="*/ 108 h 108"/>
                <a:gd name="T8" fmla="*/ 78 w 90"/>
                <a:gd name="T9" fmla="*/ 96 h 108"/>
                <a:gd name="T10" fmla="*/ 90 w 90"/>
                <a:gd name="T11" fmla="*/ 72 h 108"/>
                <a:gd name="T12" fmla="*/ 84 w 90"/>
                <a:gd name="T13" fmla="*/ 42 h 108"/>
                <a:gd name="T14" fmla="*/ 66 w 90"/>
                <a:gd name="T15" fmla="*/ 24 h 108"/>
                <a:gd name="T16" fmla="*/ 54 w 90"/>
                <a:gd name="T17" fmla="*/ 12 h 108"/>
                <a:gd name="T18" fmla="*/ 48 w 90"/>
                <a:gd name="T19" fmla="*/ 6 h 108"/>
                <a:gd name="T20" fmla="*/ 48 w 90"/>
                <a:gd name="T21" fmla="*/ 6 h 108"/>
                <a:gd name="T22" fmla="*/ 48 w 90"/>
                <a:gd name="T23" fmla="*/ 0 h 108"/>
                <a:gd name="T24" fmla="*/ 24 w 90"/>
                <a:gd name="T25" fmla="*/ 24 h 108"/>
                <a:gd name="T26" fmla="*/ 6 w 90"/>
                <a:gd name="T27" fmla="*/ 48 h 108"/>
                <a:gd name="T28" fmla="*/ 0 w 90"/>
                <a:gd name="T29" fmla="*/ 66 h 108"/>
                <a:gd name="T30" fmla="*/ 0 w 90"/>
                <a:gd name="T31" fmla="*/ 90 h 108"/>
                <a:gd name="T32" fmla="*/ 0 w 90"/>
                <a:gd name="T33" fmla="*/ 90 h 108"/>
                <a:gd name="T34" fmla="*/ 12 w 90"/>
                <a:gd name="T35" fmla="*/ 66 h 108"/>
                <a:gd name="T36" fmla="*/ 18 w 90"/>
                <a:gd name="T37" fmla="*/ 48 h 108"/>
                <a:gd name="T38" fmla="*/ 30 w 90"/>
                <a:gd name="T39" fmla="*/ 36 h 108"/>
                <a:gd name="T40" fmla="*/ 42 w 90"/>
                <a:gd name="T41" fmla="*/ 24 h 108"/>
                <a:gd name="T42" fmla="*/ 48 w 90"/>
                <a:gd name="T43" fmla="*/ 18 h 108"/>
                <a:gd name="T44" fmla="*/ 66 w 90"/>
                <a:gd name="T45" fmla="*/ 30 h 108"/>
                <a:gd name="T46" fmla="*/ 72 w 90"/>
                <a:gd name="T47" fmla="*/ 48 h 108"/>
                <a:gd name="T48" fmla="*/ 78 w 90"/>
                <a:gd name="T49" fmla="*/ 72 h 108"/>
                <a:gd name="T50" fmla="*/ 78 w 90"/>
                <a:gd name="T51" fmla="*/ 84 h 108"/>
                <a:gd name="T52" fmla="*/ 66 w 90"/>
                <a:gd name="T53" fmla="*/ 96 h 108"/>
                <a:gd name="T54" fmla="*/ 42 w 90"/>
                <a:gd name="T55" fmla="*/ 102 h 108"/>
                <a:gd name="T56" fmla="*/ 30 w 90"/>
                <a:gd name="T57" fmla="*/ 96 h 108"/>
                <a:gd name="T58" fmla="*/ 18 w 90"/>
                <a:gd name="T59" fmla="*/ 90 h 108"/>
                <a:gd name="T60" fmla="*/ 12 w 90"/>
                <a:gd name="T61" fmla="*/ 78 h 108"/>
                <a:gd name="T62" fmla="*/ 12 w 90"/>
                <a:gd name="T63" fmla="*/ 66 h 108"/>
                <a:gd name="T64" fmla="*/ 12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1" name="Freeform 1043"/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>
                <a:gd name="T0" fmla="*/ 102 w 102"/>
                <a:gd name="T1" fmla="*/ 0 h 156"/>
                <a:gd name="T2" fmla="*/ 0 w 102"/>
                <a:gd name="T3" fmla="*/ 6 h 156"/>
                <a:gd name="T4" fmla="*/ 30 w 102"/>
                <a:gd name="T5" fmla="*/ 72 h 156"/>
                <a:gd name="T6" fmla="*/ 30 w 102"/>
                <a:gd name="T7" fmla="*/ 156 h 156"/>
                <a:gd name="T8" fmla="*/ 72 w 102"/>
                <a:gd name="T9" fmla="*/ 156 h 156"/>
                <a:gd name="T10" fmla="*/ 72 w 102"/>
                <a:gd name="T11" fmla="*/ 66 h 156"/>
                <a:gd name="T12" fmla="*/ 102 w 102"/>
                <a:gd name="T13" fmla="*/ 0 h 156"/>
                <a:gd name="T14" fmla="*/ 102 w 102"/>
                <a:gd name="T1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2" name="Freeform 1044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>
                <a:gd name="T0" fmla="*/ 42 w 84"/>
                <a:gd name="T1" fmla="*/ 96 h 96"/>
                <a:gd name="T2" fmla="*/ 66 w 84"/>
                <a:gd name="T3" fmla="*/ 78 h 96"/>
                <a:gd name="T4" fmla="*/ 84 w 84"/>
                <a:gd name="T5" fmla="*/ 54 h 96"/>
                <a:gd name="T6" fmla="*/ 84 w 84"/>
                <a:gd name="T7" fmla="*/ 30 h 96"/>
                <a:gd name="T8" fmla="*/ 66 w 84"/>
                <a:gd name="T9" fmla="*/ 6 h 96"/>
                <a:gd name="T10" fmla="*/ 42 w 84"/>
                <a:gd name="T11" fmla="*/ 0 h 96"/>
                <a:gd name="T12" fmla="*/ 24 w 84"/>
                <a:gd name="T13" fmla="*/ 6 h 96"/>
                <a:gd name="T14" fmla="*/ 12 w 84"/>
                <a:gd name="T15" fmla="*/ 18 h 96"/>
                <a:gd name="T16" fmla="*/ 6 w 84"/>
                <a:gd name="T17" fmla="*/ 30 h 96"/>
                <a:gd name="T18" fmla="*/ 0 w 84"/>
                <a:gd name="T19" fmla="*/ 42 h 96"/>
                <a:gd name="T20" fmla="*/ 12 w 84"/>
                <a:gd name="T21" fmla="*/ 66 h 96"/>
                <a:gd name="T22" fmla="*/ 30 w 84"/>
                <a:gd name="T23" fmla="*/ 84 h 96"/>
                <a:gd name="T24" fmla="*/ 42 w 84"/>
                <a:gd name="T25" fmla="*/ 96 h 96"/>
                <a:gd name="T26" fmla="*/ 42 w 84"/>
                <a:gd name="T27" fmla="*/ 96 h 96"/>
                <a:gd name="T28" fmla="*/ 48 w 84"/>
                <a:gd name="T29" fmla="*/ 12 h 96"/>
                <a:gd name="T30" fmla="*/ 66 w 84"/>
                <a:gd name="T31" fmla="*/ 18 h 96"/>
                <a:gd name="T32" fmla="*/ 72 w 84"/>
                <a:gd name="T33" fmla="*/ 30 h 96"/>
                <a:gd name="T34" fmla="*/ 72 w 84"/>
                <a:gd name="T35" fmla="*/ 42 h 96"/>
                <a:gd name="T36" fmla="*/ 66 w 84"/>
                <a:gd name="T37" fmla="*/ 54 h 96"/>
                <a:gd name="T38" fmla="*/ 54 w 84"/>
                <a:gd name="T39" fmla="*/ 72 h 96"/>
                <a:gd name="T40" fmla="*/ 42 w 84"/>
                <a:gd name="T41" fmla="*/ 84 h 96"/>
                <a:gd name="T42" fmla="*/ 42 w 84"/>
                <a:gd name="T43" fmla="*/ 84 h 96"/>
                <a:gd name="T44" fmla="*/ 30 w 84"/>
                <a:gd name="T45" fmla="*/ 72 h 96"/>
                <a:gd name="T46" fmla="*/ 18 w 84"/>
                <a:gd name="T47" fmla="*/ 54 h 96"/>
                <a:gd name="T48" fmla="*/ 18 w 84"/>
                <a:gd name="T49" fmla="*/ 30 h 96"/>
                <a:gd name="T50" fmla="*/ 30 w 84"/>
                <a:gd name="T51" fmla="*/ 18 h 96"/>
                <a:gd name="T52" fmla="*/ 48 w 84"/>
                <a:gd name="T53" fmla="*/ 12 h 96"/>
                <a:gd name="T54" fmla="*/ 48 w 84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3" name="Freeform 1045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>
                <a:gd name="T0" fmla="*/ 6 w 90"/>
                <a:gd name="T1" fmla="*/ 90 h 108"/>
                <a:gd name="T2" fmla="*/ 18 w 90"/>
                <a:gd name="T3" fmla="*/ 102 h 108"/>
                <a:gd name="T4" fmla="*/ 30 w 90"/>
                <a:gd name="T5" fmla="*/ 108 h 108"/>
                <a:gd name="T6" fmla="*/ 60 w 90"/>
                <a:gd name="T7" fmla="*/ 108 h 108"/>
                <a:gd name="T8" fmla="*/ 84 w 90"/>
                <a:gd name="T9" fmla="*/ 96 h 108"/>
                <a:gd name="T10" fmla="*/ 90 w 90"/>
                <a:gd name="T11" fmla="*/ 84 h 108"/>
                <a:gd name="T12" fmla="*/ 90 w 90"/>
                <a:gd name="T13" fmla="*/ 66 h 108"/>
                <a:gd name="T14" fmla="*/ 84 w 90"/>
                <a:gd name="T15" fmla="*/ 36 h 108"/>
                <a:gd name="T16" fmla="*/ 72 w 90"/>
                <a:gd name="T17" fmla="*/ 18 h 108"/>
                <a:gd name="T18" fmla="*/ 60 w 90"/>
                <a:gd name="T19" fmla="*/ 6 h 108"/>
                <a:gd name="T20" fmla="*/ 54 w 90"/>
                <a:gd name="T21" fmla="*/ 0 h 108"/>
                <a:gd name="T22" fmla="*/ 54 w 90"/>
                <a:gd name="T23" fmla="*/ 0 h 108"/>
                <a:gd name="T24" fmla="*/ 48 w 90"/>
                <a:gd name="T25" fmla="*/ 0 h 108"/>
                <a:gd name="T26" fmla="*/ 24 w 90"/>
                <a:gd name="T27" fmla="*/ 24 h 108"/>
                <a:gd name="T28" fmla="*/ 12 w 90"/>
                <a:gd name="T29" fmla="*/ 48 h 108"/>
                <a:gd name="T30" fmla="*/ 0 w 90"/>
                <a:gd name="T31" fmla="*/ 66 h 108"/>
                <a:gd name="T32" fmla="*/ 6 w 90"/>
                <a:gd name="T33" fmla="*/ 90 h 108"/>
                <a:gd name="T34" fmla="*/ 6 w 90"/>
                <a:gd name="T35" fmla="*/ 90 h 108"/>
                <a:gd name="T36" fmla="*/ 18 w 90"/>
                <a:gd name="T37" fmla="*/ 66 h 108"/>
                <a:gd name="T38" fmla="*/ 24 w 90"/>
                <a:gd name="T39" fmla="*/ 48 h 108"/>
                <a:gd name="T40" fmla="*/ 36 w 90"/>
                <a:gd name="T41" fmla="*/ 30 h 108"/>
                <a:gd name="T42" fmla="*/ 42 w 90"/>
                <a:gd name="T43" fmla="*/ 18 h 108"/>
                <a:gd name="T44" fmla="*/ 48 w 90"/>
                <a:gd name="T45" fmla="*/ 12 h 108"/>
                <a:gd name="T46" fmla="*/ 78 w 90"/>
                <a:gd name="T47" fmla="*/ 42 h 108"/>
                <a:gd name="T48" fmla="*/ 84 w 90"/>
                <a:gd name="T49" fmla="*/ 66 h 108"/>
                <a:gd name="T50" fmla="*/ 66 w 90"/>
                <a:gd name="T51" fmla="*/ 90 h 108"/>
                <a:gd name="T52" fmla="*/ 54 w 90"/>
                <a:gd name="T53" fmla="*/ 96 h 108"/>
                <a:gd name="T54" fmla="*/ 42 w 90"/>
                <a:gd name="T55" fmla="*/ 96 h 108"/>
                <a:gd name="T56" fmla="*/ 30 w 90"/>
                <a:gd name="T57" fmla="*/ 96 h 108"/>
                <a:gd name="T58" fmla="*/ 24 w 90"/>
                <a:gd name="T59" fmla="*/ 84 h 108"/>
                <a:gd name="T60" fmla="*/ 18 w 90"/>
                <a:gd name="T61" fmla="*/ 78 h 108"/>
                <a:gd name="T62" fmla="*/ 18 w 90"/>
                <a:gd name="T63" fmla="*/ 66 h 108"/>
                <a:gd name="T64" fmla="*/ 18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4" name="Freeform 1046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>
                <a:gd name="T0" fmla="*/ 30 w 66"/>
                <a:gd name="T1" fmla="*/ 96 h 96"/>
                <a:gd name="T2" fmla="*/ 54 w 66"/>
                <a:gd name="T3" fmla="*/ 72 h 96"/>
                <a:gd name="T4" fmla="*/ 66 w 66"/>
                <a:gd name="T5" fmla="*/ 48 h 96"/>
                <a:gd name="T6" fmla="*/ 66 w 66"/>
                <a:gd name="T7" fmla="*/ 24 h 96"/>
                <a:gd name="T8" fmla="*/ 54 w 66"/>
                <a:gd name="T9" fmla="*/ 6 h 96"/>
                <a:gd name="T10" fmla="*/ 30 w 66"/>
                <a:gd name="T11" fmla="*/ 0 h 96"/>
                <a:gd name="T12" fmla="*/ 18 w 66"/>
                <a:gd name="T13" fmla="*/ 0 h 96"/>
                <a:gd name="T14" fmla="*/ 6 w 66"/>
                <a:gd name="T15" fmla="*/ 12 h 96"/>
                <a:gd name="T16" fmla="*/ 0 w 66"/>
                <a:gd name="T17" fmla="*/ 36 h 96"/>
                <a:gd name="T18" fmla="*/ 6 w 66"/>
                <a:gd name="T19" fmla="*/ 60 h 96"/>
                <a:gd name="T20" fmla="*/ 18 w 66"/>
                <a:gd name="T21" fmla="*/ 84 h 96"/>
                <a:gd name="T22" fmla="*/ 30 w 66"/>
                <a:gd name="T23" fmla="*/ 96 h 96"/>
                <a:gd name="T24" fmla="*/ 30 w 66"/>
                <a:gd name="T25" fmla="*/ 96 h 96"/>
                <a:gd name="T26" fmla="*/ 30 w 66"/>
                <a:gd name="T27" fmla="*/ 12 h 96"/>
                <a:gd name="T28" fmla="*/ 48 w 66"/>
                <a:gd name="T29" fmla="*/ 18 h 96"/>
                <a:gd name="T30" fmla="*/ 54 w 66"/>
                <a:gd name="T31" fmla="*/ 24 h 96"/>
                <a:gd name="T32" fmla="*/ 54 w 66"/>
                <a:gd name="T33" fmla="*/ 36 h 96"/>
                <a:gd name="T34" fmla="*/ 48 w 66"/>
                <a:gd name="T35" fmla="*/ 48 h 96"/>
                <a:gd name="T36" fmla="*/ 36 w 66"/>
                <a:gd name="T37" fmla="*/ 66 h 96"/>
                <a:gd name="T38" fmla="*/ 30 w 66"/>
                <a:gd name="T39" fmla="*/ 78 h 96"/>
                <a:gd name="T40" fmla="*/ 18 w 66"/>
                <a:gd name="T41" fmla="*/ 66 h 96"/>
                <a:gd name="T42" fmla="*/ 12 w 66"/>
                <a:gd name="T43" fmla="*/ 48 h 96"/>
                <a:gd name="T44" fmla="*/ 6 w 66"/>
                <a:gd name="T45" fmla="*/ 30 h 96"/>
                <a:gd name="T46" fmla="*/ 18 w 66"/>
                <a:gd name="T47" fmla="*/ 12 h 96"/>
                <a:gd name="T48" fmla="*/ 30 w 66"/>
                <a:gd name="T49" fmla="*/ 12 h 96"/>
                <a:gd name="T50" fmla="*/ 30 w 66"/>
                <a:gd name="T51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5" name="Freeform 1047"/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>
                <a:gd name="T0" fmla="*/ 2577 w 2594"/>
                <a:gd name="T1" fmla="*/ 0 h 444"/>
                <a:gd name="T2" fmla="*/ 2594 w 2594"/>
                <a:gd name="T3" fmla="*/ 72 h 444"/>
                <a:gd name="T4" fmla="*/ 6 w 2594"/>
                <a:gd name="T5" fmla="*/ 444 h 444"/>
                <a:gd name="T6" fmla="*/ 0 w 2594"/>
                <a:gd name="T7" fmla="*/ 396 h 444"/>
                <a:gd name="T8" fmla="*/ 1225 w 2594"/>
                <a:gd name="T9" fmla="*/ 96 h 444"/>
                <a:gd name="T10" fmla="*/ 1351 w 2594"/>
                <a:gd name="T11" fmla="*/ 78 h 444"/>
                <a:gd name="T12" fmla="*/ 2577 w 2594"/>
                <a:gd name="T13" fmla="*/ 0 h 444"/>
                <a:gd name="T14" fmla="*/ 2577 w 2594"/>
                <a:gd name="T15" fmla="*/ 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6" name="Freeform 1048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>
                <a:gd name="T0" fmla="*/ 36 w 84"/>
                <a:gd name="T1" fmla="*/ 95 h 95"/>
                <a:gd name="T2" fmla="*/ 60 w 84"/>
                <a:gd name="T3" fmla="*/ 77 h 95"/>
                <a:gd name="T4" fmla="*/ 78 w 84"/>
                <a:gd name="T5" fmla="*/ 53 h 95"/>
                <a:gd name="T6" fmla="*/ 84 w 84"/>
                <a:gd name="T7" fmla="*/ 42 h 95"/>
                <a:gd name="T8" fmla="*/ 84 w 84"/>
                <a:gd name="T9" fmla="*/ 30 h 95"/>
                <a:gd name="T10" fmla="*/ 72 w 84"/>
                <a:gd name="T11" fmla="*/ 6 h 95"/>
                <a:gd name="T12" fmla="*/ 42 w 84"/>
                <a:gd name="T13" fmla="*/ 0 h 95"/>
                <a:gd name="T14" fmla="*/ 30 w 84"/>
                <a:gd name="T15" fmla="*/ 0 h 95"/>
                <a:gd name="T16" fmla="*/ 12 w 84"/>
                <a:gd name="T17" fmla="*/ 12 h 95"/>
                <a:gd name="T18" fmla="*/ 0 w 84"/>
                <a:gd name="T19" fmla="*/ 24 h 95"/>
                <a:gd name="T20" fmla="*/ 0 w 84"/>
                <a:gd name="T21" fmla="*/ 36 h 95"/>
                <a:gd name="T22" fmla="*/ 6 w 84"/>
                <a:gd name="T23" fmla="*/ 59 h 95"/>
                <a:gd name="T24" fmla="*/ 24 w 84"/>
                <a:gd name="T25" fmla="*/ 83 h 95"/>
                <a:gd name="T26" fmla="*/ 36 w 84"/>
                <a:gd name="T27" fmla="*/ 95 h 95"/>
                <a:gd name="T28" fmla="*/ 36 w 84"/>
                <a:gd name="T29" fmla="*/ 95 h 95"/>
                <a:gd name="T30" fmla="*/ 48 w 84"/>
                <a:gd name="T31" fmla="*/ 12 h 95"/>
                <a:gd name="T32" fmla="*/ 66 w 84"/>
                <a:gd name="T33" fmla="*/ 18 h 95"/>
                <a:gd name="T34" fmla="*/ 72 w 84"/>
                <a:gd name="T35" fmla="*/ 30 h 95"/>
                <a:gd name="T36" fmla="*/ 72 w 84"/>
                <a:gd name="T37" fmla="*/ 42 h 95"/>
                <a:gd name="T38" fmla="*/ 66 w 84"/>
                <a:gd name="T39" fmla="*/ 53 h 95"/>
                <a:gd name="T40" fmla="*/ 48 w 84"/>
                <a:gd name="T41" fmla="*/ 71 h 95"/>
                <a:gd name="T42" fmla="*/ 42 w 84"/>
                <a:gd name="T43" fmla="*/ 77 h 95"/>
                <a:gd name="T44" fmla="*/ 36 w 84"/>
                <a:gd name="T45" fmla="*/ 77 h 95"/>
                <a:gd name="T46" fmla="*/ 24 w 84"/>
                <a:gd name="T47" fmla="*/ 65 h 95"/>
                <a:gd name="T48" fmla="*/ 18 w 84"/>
                <a:gd name="T49" fmla="*/ 48 h 95"/>
                <a:gd name="T50" fmla="*/ 18 w 84"/>
                <a:gd name="T51" fmla="*/ 30 h 95"/>
                <a:gd name="T52" fmla="*/ 30 w 84"/>
                <a:gd name="T53" fmla="*/ 12 h 95"/>
                <a:gd name="T54" fmla="*/ 48 w 84"/>
                <a:gd name="T55" fmla="*/ 12 h 95"/>
                <a:gd name="T56" fmla="*/ 48 w 84"/>
                <a:gd name="T57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7" name="Freeform 1049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>
                <a:gd name="T0" fmla="*/ 12 w 90"/>
                <a:gd name="T1" fmla="*/ 96 h 108"/>
                <a:gd name="T2" fmla="*/ 24 w 90"/>
                <a:gd name="T3" fmla="*/ 108 h 108"/>
                <a:gd name="T4" fmla="*/ 42 w 90"/>
                <a:gd name="T5" fmla="*/ 108 h 108"/>
                <a:gd name="T6" fmla="*/ 66 w 90"/>
                <a:gd name="T7" fmla="*/ 102 h 108"/>
                <a:gd name="T8" fmla="*/ 84 w 90"/>
                <a:gd name="T9" fmla="*/ 78 h 108"/>
                <a:gd name="T10" fmla="*/ 90 w 90"/>
                <a:gd name="T11" fmla="*/ 66 h 108"/>
                <a:gd name="T12" fmla="*/ 84 w 90"/>
                <a:gd name="T13" fmla="*/ 48 h 108"/>
                <a:gd name="T14" fmla="*/ 66 w 90"/>
                <a:gd name="T15" fmla="*/ 24 h 108"/>
                <a:gd name="T16" fmla="*/ 48 w 90"/>
                <a:gd name="T17" fmla="*/ 12 h 108"/>
                <a:gd name="T18" fmla="*/ 36 w 90"/>
                <a:gd name="T19" fmla="*/ 0 h 108"/>
                <a:gd name="T20" fmla="*/ 30 w 90"/>
                <a:gd name="T21" fmla="*/ 0 h 108"/>
                <a:gd name="T22" fmla="*/ 30 w 90"/>
                <a:gd name="T23" fmla="*/ 0 h 108"/>
                <a:gd name="T24" fmla="*/ 24 w 90"/>
                <a:gd name="T25" fmla="*/ 0 h 108"/>
                <a:gd name="T26" fmla="*/ 12 w 90"/>
                <a:gd name="T27" fmla="*/ 30 h 108"/>
                <a:gd name="T28" fmla="*/ 0 w 90"/>
                <a:gd name="T29" fmla="*/ 54 h 108"/>
                <a:gd name="T30" fmla="*/ 0 w 90"/>
                <a:gd name="T31" fmla="*/ 78 h 108"/>
                <a:gd name="T32" fmla="*/ 12 w 90"/>
                <a:gd name="T33" fmla="*/ 96 h 108"/>
                <a:gd name="T34" fmla="*/ 12 w 90"/>
                <a:gd name="T35" fmla="*/ 96 h 108"/>
                <a:gd name="T36" fmla="*/ 12 w 90"/>
                <a:gd name="T37" fmla="*/ 72 h 108"/>
                <a:gd name="T38" fmla="*/ 18 w 90"/>
                <a:gd name="T39" fmla="*/ 54 h 108"/>
                <a:gd name="T40" fmla="*/ 24 w 90"/>
                <a:gd name="T41" fmla="*/ 36 h 108"/>
                <a:gd name="T42" fmla="*/ 30 w 90"/>
                <a:gd name="T43" fmla="*/ 18 h 108"/>
                <a:gd name="T44" fmla="*/ 30 w 90"/>
                <a:gd name="T45" fmla="*/ 12 h 108"/>
                <a:gd name="T46" fmla="*/ 48 w 90"/>
                <a:gd name="T47" fmla="*/ 24 h 108"/>
                <a:gd name="T48" fmla="*/ 66 w 90"/>
                <a:gd name="T49" fmla="*/ 36 h 108"/>
                <a:gd name="T50" fmla="*/ 78 w 90"/>
                <a:gd name="T51" fmla="*/ 54 h 108"/>
                <a:gd name="T52" fmla="*/ 78 w 90"/>
                <a:gd name="T53" fmla="*/ 72 h 108"/>
                <a:gd name="T54" fmla="*/ 72 w 90"/>
                <a:gd name="T55" fmla="*/ 84 h 108"/>
                <a:gd name="T56" fmla="*/ 48 w 90"/>
                <a:gd name="T57" fmla="*/ 96 h 108"/>
                <a:gd name="T58" fmla="*/ 36 w 90"/>
                <a:gd name="T59" fmla="*/ 96 h 108"/>
                <a:gd name="T60" fmla="*/ 24 w 90"/>
                <a:gd name="T61" fmla="*/ 90 h 108"/>
                <a:gd name="T62" fmla="*/ 18 w 90"/>
                <a:gd name="T63" fmla="*/ 84 h 108"/>
                <a:gd name="T64" fmla="*/ 12 w 90"/>
                <a:gd name="T65" fmla="*/ 72 h 108"/>
                <a:gd name="T66" fmla="*/ 12 w 90"/>
                <a:gd name="T67" fmla="*/ 7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8" name="Freeform 1050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>
                <a:gd name="T0" fmla="*/ 71 w 71"/>
                <a:gd name="T1" fmla="*/ 90 h 90"/>
                <a:gd name="T2" fmla="*/ 71 w 71"/>
                <a:gd name="T3" fmla="*/ 60 h 90"/>
                <a:gd name="T4" fmla="*/ 71 w 71"/>
                <a:gd name="T5" fmla="*/ 36 h 90"/>
                <a:gd name="T6" fmla="*/ 60 w 71"/>
                <a:gd name="T7" fmla="*/ 12 h 90"/>
                <a:gd name="T8" fmla="*/ 36 w 71"/>
                <a:gd name="T9" fmla="*/ 0 h 90"/>
                <a:gd name="T10" fmla="*/ 12 w 71"/>
                <a:gd name="T11" fmla="*/ 12 h 90"/>
                <a:gd name="T12" fmla="*/ 0 w 71"/>
                <a:gd name="T13" fmla="*/ 36 h 90"/>
                <a:gd name="T14" fmla="*/ 6 w 71"/>
                <a:gd name="T15" fmla="*/ 60 h 90"/>
                <a:gd name="T16" fmla="*/ 30 w 71"/>
                <a:gd name="T17" fmla="*/ 78 h 90"/>
                <a:gd name="T18" fmla="*/ 54 w 71"/>
                <a:gd name="T19" fmla="*/ 90 h 90"/>
                <a:gd name="T20" fmla="*/ 71 w 71"/>
                <a:gd name="T21" fmla="*/ 90 h 90"/>
                <a:gd name="T22" fmla="*/ 71 w 71"/>
                <a:gd name="T23" fmla="*/ 90 h 90"/>
                <a:gd name="T24" fmla="*/ 24 w 71"/>
                <a:gd name="T25" fmla="*/ 18 h 90"/>
                <a:gd name="T26" fmla="*/ 42 w 71"/>
                <a:gd name="T27" fmla="*/ 18 h 90"/>
                <a:gd name="T28" fmla="*/ 54 w 71"/>
                <a:gd name="T29" fmla="*/ 18 h 90"/>
                <a:gd name="T30" fmla="*/ 60 w 71"/>
                <a:gd name="T31" fmla="*/ 42 h 90"/>
                <a:gd name="T32" fmla="*/ 60 w 71"/>
                <a:gd name="T33" fmla="*/ 66 h 90"/>
                <a:gd name="T34" fmla="*/ 60 w 71"/>
                <a:gd name="T35" fmla="*/ 72 h 90"/>
                <a:gd name="T36" fmla="*/ 60 w 71"/>
                <a:gd name="T37" fmla="*/ 78 h 90"/>
                <a:gd name="T38" fmla="*/ 42 w 71"/>
                <a:gd name="T39" fmla="*/ 72 h 90"/>
                <a:gd name="T40" fmla="*/ 24 w 71"/>
                <a:gd name="T41" fmla="*/ 66 h 90"/>
                <a:gd name="T42" fmla="*/ 12 w 71"/>
                <a:gd name="T43" fmla="*/ 48 h 90"/>
                <a:gd name="T44" fmla="*/ 12 w 71"/>
                <a:gd name="T45" fmla="*/ 30 h 90"/>
                <a:gd name="T46" fmla="*/ 24 w 71"/>
                <a:gd name="T47" fmla="*/ 18 h 90"/>
                <a:gd name="T48" fmla="*/ 24 w 71"/>
                <a:gd name="T49" fmla="*/ 1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9" name="Oval 1051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0" name="Oval 1052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1" name="Oval 1053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2" name="Freeform 1054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>
                <a:gd name="T0" fmla="*/ 66 w 90"/>
                <a:gd name="T1" fmla="*/ 96 h 96"/>
                <a:gd name="T2" fmla="*/ 78 w 90"/>
                <a:gd name="T3" fmla="*/ 66 h 96"/>
                <a:gd name="T4" fmla="*/ 90 w 90"/>
                <a:gd name="T5" fmla="*/ 42 h 96"/>
                <a:gd name="T6" fmla="*/ 78 w 90"/>
                <a:gd name="T7" fmla="*/ 18 h 96"/>
                <a:gd name="T8" fmla="*/ 60 w 90"/>
                <a:gd name="T9" fmla="*/ 0 h 96"/>
                <a:gd name="T10" fmla="*/ 30 w 90"/>
                <a:gd name="T11" fmla="*/ 6 h 96"/>
                <a:gd name="T12" fmla="*/ 18 w 90"/>
                <a:gd name="T13" fmla="*/ 18 h 96"/>
                <a:gd name="T14" fmla="*/ 6 w 90"/>
                <a:gd name="T15" fmla="*/ 30 h 96"/>
                <a:gd name="T16" fmla="*/ 0 w 90"/>
                <a:gd name="T17" fmla="*/ 42 h 96"/>
                <a:gd name="T18" fmla="*/ 6 w 90"/>
                <a:gd name="T19" fmla="*/ 60 h 96"/>
                <a:gd name="T20" fmla="*/ 24 w 90"/>
                <a:gd name="T21" fmla="*/ 78 h 96"/>
                <a:gd name="T22" fmla="*/ 48 w 90"/>
                <a:gd name="T23" fmla="*/ 90 h 96"/>
                <a:gd name="T24" fmla="*/ 66 w 90"/>
                <a:gd name="T25" fmla="*/ 96 h 96"/>
                <a:gd name="T26" fmla="*/ 66 w 90"/>
                <a:gd name="T27" fmla="*/ 96 h 96"/>
                <a:gd name="T28" fmla="*/ 42 w 90"/>
                <a:gd name="T29" fmla="*/ 18 h 96"/>
                <a:gd name="T30" fmla="*/ 60 w 90"/>
                <a:gd name="T31" fmla="*/ 18 h 96"/>
                <a:gd name="T32" fmla="*/ 72 w 90"/>
                <a:gd name="T33" fmla="*/ 24 h 96"/>
                <a:gd name="T34" fmla="*/ 72 w 90"/>
                <a:gd name="T35" fmla="*/ 36 h 96"/>
                <a:gd name="T36" fmla="*/ 72 w 90"/>
                <a:gd name="T37" fmla="*/ 48 h 96"/>
                <a:gd name="T38" fmla="*/ 66 w 90"/>
                <a:gd name="T39" fmla="*/ 72 h 96"/>
                <a:gd name="T40" fmla="*/ 60 w 90"/>
                <a:gd name="T41" fmla="*/ 78 h 96"/>
                <a:gd name="T42" fmla="*/ 60 w 90"/>
                <a:gd name="T43" fmla="*/ 84 h 96"/>
                <a:gd name="T44" fmla="*/ 42 w 90"/>
                <a:gd name="T45" fmla="*/ 72 h 96"/>
                <a:gd name="T46" fmla="*/ 30 w 90"/>
                <a:gd name="T47" fmla="*/ 66 h 96"/>
                <a:gd name="T48" fmla="*/ 18 w 90"/>
                <a:gd name="T49" fmla="*/ 42 h 96"/>
                <a:gd name="T50" fmla="*/ 24 w 90"/>
                <a:gd name="T51" fmla="*/ 30 h 96"/>
                <a:gd name="T52" fmla="*/ 42 w 90"/>
                <a:gd name="T53" fmla="*/ 18 h 96"/>
                <a:gd name="T54" fmla="*/ 42 w 90"/>
                <a:gd name="T55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3" name="Freeform 1055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>
                <a:gd name="T0" fmla="*/ 0 w 72"/>
                <a:gd name="T1" fmla="*/ 90 h 108"/>
                <a:gd name="T2" fmla="*/ 12 w 72"/>
                <a:gd name="T3" fmla="*/ 102 h 108"/>
                <a:gd name="T4" fmla="*/ 24 w 72"/>
                <a:gd name="T5" fmla="*/ 108 h 108"/>
                <a:gd name="T6" fmla="*/ 48 w 72"/>
                <a:gd name="T7" fmla="*/ 108 h 108"/>
                <a:gd name="T8" fmla="*/ 66 w 72"/>
                <a:gd name="T9" fmla="*/ 96 h 108"/>
                <a:gd name="T10" fmla="*/ 72 w 72"/>
                <a:gd name="T11" fmla="*/ 66 h 108"/>
                <a:gd name="T12" fmla="*/ 66 w 72"/>
                <a:gd name="T13" fmla="*/ 42 h 108"/>
                <a:gd name="T14" fmla="*/ 60 w 72"/>
                <a:gd name="T15" fmla="*/ 18 h 108"/>
                <a:gd name="T16" fmla="*/ 48 w 72"/>
                <a:gd name="T17" fmla="*/ 6 h 108"/>
                <a:gd name="T18" fmla="*/ 42 w 72"/>
                <a:gd name="T19" fmla="*/ 0 h 108"/>
                <a:gd name="T20" fmla="*/ 42 w 72"/>
                <a:gd name="T21" fmla="*/ 0 h 108"/>
                <a:gd name="T22" fmla="*/ 36 w 72"/>
                <a:gd name="T23" fmla="*/ 0 h 108"/>
                <a:gd name="T24" fmla="*/ 18 w 72"/>
                <a:gd name="T25" fmla="*/ 24 h 108"/>
                <a:gd name="T26" fmla="*/ 6 w 72"/>
                <a:gd name="T27" fmla="*/ 48 h 108"/>
                <a:gd name="T28" fmla="*/ 0 w 72"/>
                <a:gd name="T29" fmla="*/ 66 h 108"/>
                <a:gd name="T30" fmla="*/ 0 w 72"/>
                <a:gd name="T31" fmla="*/ 90 h 108"/>
                <a:gd name="T32" fmla="*/ 0 w 72"/>
                <a:gd name="T33" fmla="*/ 90 h 108"/>
                <a:gd name="T34" fmla="*/ 12 w 72"/>
                <a:gd name="T35" fmla="*/ 66 h 108"/>
                <a:gd name="T36" fmla="*/ 18 w 72"/>
                <a:gd name="T37" fmla="*/ 48 h 108"/>
                <a:gd name="T38" fmla="*/ 24 w 72"/>
                <a:gd name="T39" fmla="*/ 36 h 108"/>
                <a:gd name="T40" fmla="*/ 30 w 72"/>
                <a:gd name="T41" fmla="*/ 24 h 108"/>
                <a:gd name="T42" fmla="*/ 36 w 72"/>
                <a:gd name="T43" fmla="*/ 18 h 108"/>
                <a:gd name="T44" fmla="*/ 54 w 72"/>
                <a:gd name="T45" fmla="*/ 30 h 108"/>
                <a:gd name="T46" fmla="*/ 60 w 72"/>
                <a:gd name="T47" fmla="*/ 48 h 108"/>
                <a:gd name="T48" fmla="*/ 66 w 72"/>
                <a:gd name="T49" fmla="*/ 72 h 108"/>
                <a:gd name="T50" fmla="*/ 66 w 72"/>
                <a:gd name="T51" fmla="*/ 84 h 108"/>
                <a:gd name="T52" fmla="*/ 54 w 72"/>
                <a:gd name="T53" fmla="*/ 96 h 108"/>
                <a:gd name="T54" fmla="*/ 30 w 72"/>
                <a:gd name="T55" fmla="*/ 102 h 108"/>
                <a:gd name="T56" fmla="*/ 24 w 72"/>
                <a:gd name="T57" fmla="*/ 96 h 108"/>
                <a:gd name="T58" fmla="*/ 12 w 72"/>
                <a:gd name="T59" fmla="*/ 90 h 108"/>
                <a:gd name="T60" fmla="*/ 12 w 72"/>
                <a:gd name="T61" fmla="*/ 78 h 108"/>
                <a:gd name="T62" fmla="*/ 12 w 72"/>
                <a:gd name="T63" fmla="*/ 66 h 108"/>
                <a:gd name="T64" fmla="*/ 12 w 72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4" name="Rectangle 1056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5" name="Rectangle 1057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6" name="AutoShape 1058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7" name="Freeform 1059"/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>
                <a:gd name="T0" fmla="*/ 252 w 252"/>
                <a:gd name="T1" fmla="*/ 1576 h 1576"/>
                <a:gd name="T2" fmla="*/ 12 w 252"/>
                <a:gd name="T3" fmla="*/ 84 h 1576"/>
                <a:gd name="T4" fmla="*/ 12 w 252"/>
                <a:gd name="T5" fmla="*/ 60 h 1576"/>
                <a:gd name="T6" fmla="*/ 0 w 252"/>
                <a:gd name="T7" fmla="*/ 12 h 1576"/>
                <a:gd name="T8" fmla="*/ 72 w 252"/>
                <a:gd name="T9" fmla="*/ 0 h 1576"/>
                <a:gd name="T10" fmla="*/ 72 w 252"/>
                <a:gd name="T11" fmla="*/ 0 h 1576"/>
                <a:gd name="T12" fmla="*/ 78 w 252"/>
                <a:gd name="T13" fmla="*/ 48 h 1576"/>
                <a:gd name="T14" fmla="*/ 88 w 252"/>
                <a:gd name="T15" fmla="*/ 66 h 1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8" name="Freeform 1060"/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>
                <a:gd name="T0" fmla="*/ 161 w 316"/>
                <a:gd name="T1" fmla="*/ 0 h 138"/>
                <a:gd name="T2" fmla="*/ 227 w 316"/>
                <a:gd name="T3" fmla="*/ 6 h 138"/>
                <a:gd name="T4" fmla="*/ 275 w 316"/>
                <a:gd name="T5" fmla="*/ 36 h 138"/>
                <a:gd name="T6" fmla="*/ 304 w 316"/>
                <a:gd name="T7" fmla="*/ 78 h 138"/>
                <a:gd name="T8" fmla="*/ 316 w 316"/>
                <a:gd name="T9" fmla="*/ 138 h 138"/>
                <a:gd name="T10" fmla="*/ 0 w 316"/>
                <a:gd name="T11" fmla="*/ 138 h 138"/>
                <a:gd name="T12" fmla="*/ 11 w 316"/>
                <a:gd name="T13" fmla="*/ 78 h 138"/>
                <a:gd name="T14" fmla="*/ 47 w 316"/>
                <a:gd name="T15" fmla="*/ 36 h 138"/>
                <a:gd name="T16" fmla="*/ 95 w 316"/>
                <a:gd name="T17" fmla="*/ 6 h 138"/>
                <a:gd name="T18" fmla="*/ 161 w 316"/>
                <a:gd name="T19" fmla="*/ 0 h 138"/>
                <a:gd name="T20" fmla="*/ 161 w 316"/>
                <a:gd name="T21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</p:grpSp>
      <p:sp>
        <p:nvSpPr>
          <p:cNvPr id="44069" name="Rectangle 1061"/>
          <p:cNvSpPr>
            <a:spLocks noGrp="1" noChangeArrowheads="1"/>
          </p:cNvSpPr>
          <p:nvPr>
            <p:ph type="title"/>
          </p:nvPr>
        </p:nvSpPr>
        <p:spPr bwMode="black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4070" name="Rectangle 1062"/>
          <p:cNvSpPr>
            <a:spLocks noGrp="1" noChangeArrowheads="1"/>
          </p:cNvSpPr>
          <p:nvPr>
            <p:ph type="body" idx="1"/>
          </p:nvPr>
        </p:nvSpPr>
        <p:spPr bwMode="black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4071" name="Rectangle 1063"/>
          <p:cNvSpPr>
            <a:spLocks noGrp="1" noChangeArrowheads="1"/>
          </p:cNvSpPr>
          <p:nvPr>
            <p:ph type="dt" sz="half" idx="2"/>
          </p:nvPr>
        </p:nvSpPr>
        <p:spPr bwMode="black">
          <a:xfrm>
            <a:off x="457200" y="6278563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4072" name="Rectangle 1064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3124200" y="6278563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4073" name="Rectangle 1065"/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6553200" y="6278563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9C57C86-A15D-487D-973D-C7FF53AA43A8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380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4" name="Group 1026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44035" name="Rectangle 1027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36" name="Oval 1028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37" name="Rectangle 1029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38" name="Freeform 1030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>
                <a:gd name="T0" fmla="*/ 18 w 66"/>
                <a:gd name="T1" fmla="*/ 96 h 96"/>
                <a:gd name="T2" fmla="*/ 42 w 66"/>
                <a:gd name="T3" fmla="*/ 78 h 96"/>
                <a:gd name="T4" fmla="*/ 60 w 66"/>
                <a:gd name="T5" fmla="*/ 60 h 96"/>
                <a:gd name="T6" fmla="*/ 66 w 66"/>
                <a:gd name="T7" fmla="*/ 36 h 96"/>
                <a:gd name="T8" fmla="*/ 60 w 66"/>
                <a:gd name="T9" fmla="*/ 12 h 96"/>
                <a:gd name="T10" fmla="*/ 36 w 66"/>
                <a:gd name="T11" fmla="*/ 0 h 96"/>
                <a:gd name="T12" fmla="*/ 24 w 66"/>
                <a:gd name="T13" fmla="*/ 6 h 96"/>
                <a:gd name="T14" fmla="*/ 12 w 66"/>
                <a:gd name="T15" fmla="*/ 12 h 96"/>
                <a:gd name="T16" fmla="*/ 0 w 66"/>
                <a:gd name="T17" fmla="*/ 36 h 96"/>
                <a:gd name="T18" fmla="*/ 0 w 66"/>
                <a:gd name="T19" fmla="*/ 60 h 96"/>
                <a:gd name="T20" fmla="*/ 12 w 66"/>
                <a:gd name="T21" fmla="*/ 84 h 96"/>
                <a:gd name="T22" fmla="*/ 18 w 66"/>
                <a:gd name="T23" fmla="*/ 96 h 96"/>
                <a:gd name="T24" fmla="*/ 18 w 66"/>
                <a:gd name="T25" fmla="*/ 96 h 96"/>
                <a:gd name="T26" fmla="*/ 42 w 66"/>
                <a:gd name="T27" fmla="*/ 18 h 96"/>
                <a:gd name="T28" fmla="*/ 54 w 66"/>
                <a:gd name="T29" fmla="*/ 24 h 96"/>
                <a:gd name="T30" fmla="*/ 60 w 66"/>
                <a:gd name="T31" fmla="*/ 36 h 96"/>
                <a:gd name="T32" fmla="*/ 60 w 66"/>
                <a:gd name="T33" fmla="*/ 48 h 96"/>
                <a:gd name="T34" fmla="*/ 54 w 66"/>
                <a:gd name="T35" fmla="*/ 54 h 96"/>
                <a:gd name="T36" fmla="*/ 36 w 66"/>
                <a:gd name="T37" fmla="*/ 72 h 96"/>
                <a:gd name="T38" fmla="*/ 24 w 66"/>
                <a:gd name="T39" fmla="*/ 78 h 96"/>
                <a:gd name="T40" fmla="*/ 24 w 66"/>
                <a:gd name="T41" fmla="*/ 78 h 96"/>
                <a:gd name="T42" fmla="*/ 12 w 66"/>
                <a:gd name="T43" fmla="*/ 48 h 96"/>
                <a:gd name="T44" fmla="*/ 18 w 66"/>
                <a:gd name="T45" fmla="*/ 24 h 96"/>
                <a:gd name="T46" fmla="*/ 30 w 66"/>
                <a:gd name="T47" fmla="*/ 18 h 96"/>
                <a:gd name="T48" fmla="*/ 42 w 66"/>
                <a:gd name="T49" fmla="*/ 18 h 96"/>
                <a:gd name="T50" fmla="*/ 42 w 66"/>
                <a:gd name="T51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39" name="Rectangle 1031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0" name="Rectangle 1032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1" name="Rectangle 1033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2" name="Rectangle 1034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3" name="Rectangle 1035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4" name="Freeform 1036"/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>
                <a:gd name="T0" fmla="*/ 6 w 623"/>
                <a:gd name="T1" fmla="*/ 18 h 156"/>
                <a:gd name="T2" fmla="*/ 162 w 623"/>
                <a:gd name="T3" fmla="*/ 36 h 156"/>
                <a:gd name="T4" fmla="*/ 251 w 623"/>
                <a:gd name="T5" fmla="*/ 36 h 156"/>
                <a:gd name="T6" fmla="*/ 354 w 623"/>
                <a:gd name="T7" fmla="*/ 30 h 156"/>
                <a:gd name="T8" fmla="*/ 473 w 623"/>
                <a:gd name="T9" fmla="*/ 18 h 156"/>
                <a:gd name="T10" fmla="*/ 611 w 623"/>
                <a:gd name="T11" fmla="*/ 0 h 156"/>
                <a:gd name="T12" fmla="*/ 623 w 623"/>
                <a:gd name="T13" fmla="*/ 114 h 156"/>
                <a:gd name="T14" fmla="*/ 497 w 623"/>
                <a:gd name="T15" fmla="*/ 138 h 156"/>
                <a:gd name="T16" fmla="*/ 414 w 623"/>
                <a:gd name="T17" fmla="*/ 150 h 156"/>
                <a:gd name="T18" fmla="*/ 318 w 623"/>
                <a:gd name="T19" fmla="*/ 156 h 156"/>
                <a:gd name="T20" fmla="*/ 215 w 623"/>
                <a:gd name="T21" fmla="*/ 156 h 156"/>
                <a:gd name="T22" fmla="*/ 108 w 623"/>
                <a:gd name="T23" fmla="*/ 150 h 156"/>
                <a:gd name="T24" fmla="*/ 0 w 623"/>
                <a:gd name="T25" fmla="*/ 132 h 156"/>
                <a:gd name="T26" fmla="*/ 6 w 623"/>
                <a:gd name="T27" fmla="*/ 18 h 156"/>
                <a:gd name="T28" fmla="*/ 6 w 623"/>
                <a:gd name="T29" fmla="*/ 18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5" name="Freeform 1037"/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>
                <a:gd name="T0" fmla="*/ 754 w 993"/>
                <a:gd name="T1" fmla="*/ 6 h 126"/>
                <a:gd name="T2" fmla="*/ 652 w 993"/>
                <a:gd name="T3" fmla="*/ 6 h 126"/>
                <a:gd name="T4" fmla="*/ 563 w 993"/>
                <a:gd name="T5" fmla="*/ 6 h 126"/>
                <a:gd name="T6" fmla="*/ 479 w 993"/>
                <a:gd name="T7" fmla="*/ 6 h 126"/>
                <a:gd name="T8" fmla="*/ 401 w 993"/>
                <a:gd name="T9" fmla="*/ 6 h 126"/>
                <a:gd name="T10" fmla="*/ 335 w 993"/>
                <a:gd name="T11" fmla="*/ 0 h 126"/>
                <a:gd name="T12" fmla="*/ 276 w 993"/>
                <a:gd name="T13" fmla="*/ 0 h 126"/>
                <a:gd name="T14" fmla="*/ 222 w 993"/>
                <a:gd name="T15" fmla="*/ 0 h 126"/>
                <a:gd name="T16" fmla="*/ 180 w 993"/>
                <a:gd name="T17" fmla="*/ 6 h 126"/>
                <a:gd name="T18" fmla="*/ 138 w 993"/>
                <a:gd name="T19" fmla="*/ 6 h 126"/>
                <a:gd name="T20" fmla="*/ 108 w 993"/>
                <a:gd name="T21" fmla="*/ 6 h 126"/>
                <a:gd name="T22" fmla="*/ 54 w 993"/>
                <a:gd name="T23" fmla="*/ 6 h 126"/>
                <a:gd name="T24" fmla="*/ 24 w 993"/>
                <a:gd name="T25" fmla="*/ 12 h 126"/>
                <a:gd name="T26" fmla="*/ 6 w 993"/>
                <a:gd name="T27" fmla="*/ 18 h 126"/>
                <a:gd name="T28" fmla="*/ 0 w 993"/>
                <a:gd name="T29" fmla="*/ 24 h 126"/>
                <a:gd name="T30" fmla="*/ 12 w 993"/>
                <a:gd name="T31" fmla="*/ 42 h 126"/>
                <a:gd name="T32" fmla="*/ 18 w 993"/>
                <a:gd name="T33" fmla="*/ 48 h 126"/>
                <a:gd name="T34" fmla="*/ 30 w 993"/>
                <a:gd name="T35" fmla="*/ 54 h 126"/>
                <a:gd name="T36" fmla="*/ 60 w 993"/>
                <a:gd name="T37" fmla="*/ 60 h 126"/>
                <a:gd name="T38" fmla="*/ 90 w 993"/>
                <a:gd name="T39" fmla="*/ 72 h 126"/>
                <a:gd name="T40" fmla="*/ 144 w 993"/>
                <a:gd name="T41" fmla="*/ 84 h 126"/>
                <a:gd name="T42" fmla="*/ 210 w 993"/>
                <a:gd name="T43" fmla="*/ 90 h 126"/>
                <a:gd name="T44" fmla="*/ 293 w 993"/>
                <a:gd name="T45" fmla="*/ 102 h 126"/>
                <a:gd name="T46" fmla="*/ 389 w 993"/>
                <a:gd name="T47" fmla="*/ 108 h 126"/>
                <a:gd name="T48" fmla="*/ 503 w 993"/>
                <a:gd name="T49" fmla="*/ 120 h 126"/>
                <a:gd name="T50" fmla="*/ 622 w 993"/>
                <a:gd name="T51" fmla="*/ 120 h 126"/>
                <a:gd name="T52" fmla="*/ 754 w 993"/>
                <a:gd name="T53" fmla="*/ 126 h 126"/>
                <a:gd name="T54" fmla="*/ 873 w 993"/>
                <a:gd name="T55" fmla="*/ 126 h 126"/>
                <a:gd name="T56" fmla="*/ 993 w 993"/>
                <a:gd name="T57" fmla="*/ 126 h 126"/>
                <a:gd name="T58" fmla="*/ 993 w 993"/>
                <a:gd name="T59" fmla="*/ 12 h 126"/>
                <a:gd name="T60" fmla="*/ 879 w 993"/>
                <a:gd name="T61" fmla="*/ 12 h 126"/>
                <a:gd name="T62" fmla="*/ 754 w 993"/>
                <a:gd name="T63" fmla="*/ 6 h 126"/>
                <a:gd name="T64" fmla="*/ 754 w 993"/>
                <a:gd name="T65" fmla="*/ 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6" name="Freeform 1038"/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>
                <a:gd name="T0" fmla="*/ 0 w 969"/>
                <a:gd name="T1" fmla="*/ 0 h 245"/>
                <a:gd name="T2" fmla="*/ 24 w 969"/>
                <a:gd name="T3" fmla="*/ 54 h 245"/>
                <a:gd name="T4" fmla="*/ 66 w 969"/>
                <a:gd name="T5" fmla="*/ 96 h 245"/>
                <a:gd name="T6" fmla="*/ 120 w 969"/>
                <a:gd name="T7" fmla="*/ 137 h 245"/>
                <a:gd name="T8" fmla="*/ 198 w 969"/>
                <a:gd name="T9" fmla="*/ 173 h 245"/>
                <a:gd name="T10" fmla="*/ 293 w 969"/>
                <a:gd name="T11" fmla="*/ 203 h 245"/>
                <a:gd name="T12" fmla="*/ 353 w 969"/>
                <a:gd name="T13" fmla="*/ 215 h 245"/>
                <a:gd name="T14" fmla="*/ 413 w 969"/>
                <a:gd name="T15" fmla="*/ 227 h 245"/>
                <a:gd name="T16" fmla="*/ 479 w 969"/>
                <a:gd name="T17" fmla="*/ 233 h 245"/>
                <a:gd name="T18" fmla="*/ 556 w 969"/>
                <a:gd name="T19" fmla="*/ 239 h 245"/>
                <a:gd name="T20" fmla="*/ 634 w 969"/>
                <a:gd name="T21" fmla="*/ 245 h 245"/>
                <a:gd name="T22" fmla="*/ 724 w 969"/>
                <a:gd name="T23" fmla="*/ 245 h 245"/>
                <a:gd name="T24" fmla="*/ 855 w 969"/>
                <a:gd name="T25" fmla="*/ 245 h 245"/>
                <a:gd name="T26" fmla="*/ 969 w 969"/>
                <a:gd name="T27" fmla="*/ 239 h 245"/>
                <a:gd name="T28" fmla="*/ 969 w 969"/>
                <a:gd name="T29" fmla="*/ 60 h 245"/>
                <a:gd name="T30" fmla="*/ 700 w 969"/>
                <a:gd name="T31" fmla="*/ 60 h 245"/>
                <a:gd name="T32" fmla="*/ 503 w 969"/>
                <a:gd name="T33" fmla="*/ 54 h 245"/>
                <a:gd name="T34" fmla="*/ 317 w 969"/>
                <a:gd name="T35" fmla="*/ 42 h 245"/>
                <a:gd name="T36" fmla="*/ 150 w 969"/>
                <a:gd name="T37" fmla="*/ 24 h 245"/>
                <a:gd name="T38" fmla="*/ 72 w 969"/>
                <a:gd name="T39" fmla="*/ 12 h 245"/>
                <a:gd name="T40" fmla="*/ 0 w 969"/>
                <a:gd name="T41" fmla="*/ 0 h 245"/>
                <a:gd name="T42" fmla="*/ 0 w 969"/>
                <a:gd name="T43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7" name="Freeform 1039"/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>
                <a:gd name="T0" fmla="*/ 700 w 951"/>
                <a:gd name="T1" fmla="*/ 0 h 90"/>
                <a:gd name="T2" fmla="*/ 598 w 951"/>
                <a:gd name="T3" fmla="*/ 0 h 90"/>
                <a:gd name="T4" fmla="*/ 515 w 951"/>
                <a:gd name="T5" fmla="*/ 0 h 90"/>
                <a:gd name="T6" fmla="*/ 431 w 951"/>
                <a:gd name="T7" fmla="*/ 0 h 90"/>
                <a:gd name="T8" fmla="*/ 365 w 951"/>
                <a:gd name="T9" fmla="*/ 0 h 90"/>
                <a:gd name="T10" fmla="*/ 299 w 951"/>
                <a:gd name="T11" fmla="*/ 0 h 90"/>
                <a:gd name="T12" fmla="*/ 245 w 951"/>
                <a:gd name="T13" fmla="*/ 0 h 90"/>
                <a:gd name="T14" fmla="*/ 198 w 951"/>
                <a:gd name="T15" fmla="*/ 0 h 90"/>
                <a:gd name="T16" fmla="*/ 162 w 951"/>
                <a:gd name="T17" fmla="*/ 0 h 90"/>
                <a:gd name="T18" fmla="*/ 126 w 951"/>
                <a:gd name="T19" fmla="*/ 6 h 90"/>
                <a:gd name="T20" fmla="*/ 96 w 951"/>
                <a:gd name="T21" fmla="*/ 6 h 90"/>
                <a:gd name="T22" fmla="*/ 54 w 951"/>
                <a:gd name="T23" fmla="*/ 12 h 90"/>
                <a:gd name="T24" fmla="*/ 30 w 951"/>
                <a:gd name="T25" fmla="*/ 12 h 90"/>
                <a:gd name="T26" fmla="*/ 12 w 951"/>
                <a:gd name="T27" fmla="*/ 18 h 90"/>
                <a:gd name="T28" fmla="*/ 6 w 951"/>
                <a:gd name="T29" fmla="*/ 18 h 90"/>
                <a:gd name="T30" fmla="*/ 0 w 951"/>
                <a:gd name="T31" fmla="*/ 24 h 90"/>
                <a:gd name="T32" fmla="*/ 6 w 951"/>
                <a:gd name="T33" fmla="*/ 30 h 90"/>
                <a:gd name="T34" fmla="*/ 24 w 951"/>
                <a:gd name="T35" fmla="*/ 36 h 90"/>
                <a:gd name="T36" fmla="*/ 54 w 951"/>
                <a:gd name="T37" fmla="*/ 42 h 90"/>
                <a:gd name="T38" fmla="*/ 102 w 951"/>
                <a:gd name="T39" fmla="*/ 54 h 90"/>
                <a:gd name="T40" fmla="*/ 168 w 951"/>
                <a:gd name="T41" fmla="*/ 60 h 90"/>
                <a:gd name="T42" fmla="*/ 251 w 951"/>
                <a:gd name="T43" fmla="*/ 66 h 90"/>
                <a:gd name="T44" fmla="*/ 341 w 951"/>
                <a:gd name="T45" fmla="*/ 78 h 90"/>
                <a:gd name="T46" fmla="*/ 449 w 951"/>
                <a:gd name="T47" fmla="*/ 84 h 90"/>
                <a:gd name="T48" fmla="*/ 568 w 951"/>
                <a:gd name="T49" fmla="*/ 84 h 90"/>
                <a:gd name="T50" fmla="*/ 694 w 951"/>
                <a:gd name="T51" fmla="*/ 90 h 90"/>
                <a:gd name="T52" fmla="*/ 825 w 951"/>
                <a:gd name="T53" fmla="*/ 90 h 90"/>
                <a:gd name="T54" fmla="*/ 951 w 951"/>
                <a:gd name="T55" fmla="*/ 90 h 90"/>
                <a:gd name="T56" fmla="*/ 951 w 951"/>
                <a:gd name="T57" fmla="*/ 6 h 90"/>
                <a:gd name="T58" fmla="*/ 831 w 951"/>
                <a:gd name="T59" fmla="*/ 6 h 90"/>
                <a:gd name="T60" fmla="*/ 772 w 951"/>
                <a:gd name="T61" fmla="*/ 6 h 90"/>
                <a:gd name="T62" fmla="*/ 700 w 951"/>
                <a:gd name="T63" fmla="*/ 0 h 90"/>
                <a:gd name="T64" fmla="*/ 700 w 951"/>
                <a:gd name="T65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8" name="Freeform 1040"/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>
                <a:gd name="T0" fmla="*/ 102 w 102"/>
                <a:gd name="T1" fmla="*/ 0 h 155"/>
                <a:gd name="T2" fmla="*/ 0 w 102"/>
                <a:gd name="T3" fmla="*/ 12 h 155"/>
                <a:gd name="T4" fmla="*/ 30 w 102"/>
                <a:gd name="T5" fmla="*/ 72 h 155"/>
                <a:gd name="T6" fmla="*/ 30 w 102"/>
                <a:gd name="T7" fmla="*/ 155 h 155"/>
                <a:gd name="T8" fmla="*/ 72 w 102"/>
                <a:gd name="T9" fmla="*/ 155 h 155"/>
                <a:gd name="T10" fmla="*/ 72 w 102"/>
                <a:gd name="T11" fmla="*/ 66 h 155"/>
                <a:gd name="T12" fmla="*/ 102 w 102"/>
                <a:gd name="T13" fmla="*/ 0 h 155"/>
                <a:gd name="T14" fmla="*/ 102 w 102"/>
                <a:gd name="T1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9" name="Freeform 1041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>
                <a:gd name="T0" fmla="*/ 48 w 90"/>
                <a:gd name="T1" fmla="*/ 96 h 96"/>
                <a:gd name="T2" fmla="*/ 72 w 90"/>
                <a:gd name="T3" fmla="*/ 72 h 96"/>
                <a:gd name="T4" fmla="*/ 84 w 90"/>
                <a:gd name="T5" fmla="*/ 48 h 96"/>
                <a:gd name="T6" fmla="*/ 90 w 90"/>
                <a:gd name="T7" fmla="*/ 36 h 96"/>
                <a:gd name="T8" fmla="*/ 84 w 90"/>
                <a:gd name="T9" fmla="*/ 24 h 96"/>
                <a:gd name="T10" fmla="*/ 66 w 90"/>
                <a:gd name="T11" fmla="*/ 6 h 96"/>
                <a:gd name="T12" fmla="*/ 42 w 90"/>
                <a:gd name="T13" fmla="*/ 0 h 96"/>
                <a:gd name="T14" fmla="*/ 24 w 90"/>
                <a:gd name="T15" fmla="*/ 0 h 96"/>
                <a:gd name="T16" fmla="*/ 12 w 90"/>
                <a:gd name="T17" fmla="*/ 12 h 96"/>
                <a:gd name="T18" fmla="*/ 6 w 90"/>
                <a:gd name="T19" fmla="*/ 24 h 96"/>
                <a:gd name="T20" fmla="*/ 0 w 90"/>
                <a:gd name="T21" fmla="*/ 36 h 96"/>
                <a:gd name="T22" fmla="*/ 12 w 90"/>
                <a:gd name="T23" fmla="*/ 66 h 96"/>
                <a:gd name="T24" fmla="*/ 30 w 90"/>
                <a:gd name="T25" fmla="*/ 84 h 96"/>
                <a:gd name="T26" fmla="*/ 48 w 90"/>
                <a:gd name="T27" fmla="*/ 96 h 96"/>
                <a:gd name="T28" fmla="*/ 48 w 90"/>
                <a:gd name="T29" fmla="*/ 96 h 96"/>
                <a:gd name="T30" fmla="*/ 48 w 90"/>
                <a:gd name="T31" fmla="*/ 12 h 96"/>
                <a:gd name="T32" fmla="*/ 66 w 90"/>
                <a:gd name="T33" fmla="*/ 18 h 96"/>
                <a:gd name="T34" fmla="*/ 72 w 90"/>
                <a:gd name="T35" fmla="*/ 24 h 96"/>
                <a:gd name="T36" fmla="*/ 72 w 90"/>
                <a:gd name="T37" fmla="*/ 36 h 96"/>
                <a:gd name="T38" fmla="*/ 72 w 90"/>
                <a:gd name="T39" fmla="*/ 48 h 96"/>
                <a:gd name="T40" fmla="*/ 54 w 90"/>
                <a:gd name="T41" fmla="*/ 66 h 96"/>
                <a:gd name="T42" fmla="*/ 48 w 90"/>
                <a:gd name="T43" fmla="*/ 78 h 96"/>
                <a:gd name="T44" fmla="*/ 30 w 90"/>
                <a:gd name="T45" fmla="*/ 66 h 96"/>
                <a:gd name="T46" fmla="*/ 24 w 90"/>
                <a:gd name="T47" fmla="*/ 48 h 96"/>
                <a:gd name="T48" fmla="*/ 18 w 90"/>
                <a:gd name="T49" fmla="*/ 30 h 96"/>
                <a:gd name="T50" fmla="*/ 30 w 90"/>
                <a:gd name="T51" fmla="*/ 12 h 96"/>
                <a:gd name="T52" fmla="*/ 48 w 90"/>
                <a:gd name="T53" fmla="*/ 12 h 96"/>
                <a:gd name="T54" fmla="*/ 48 w 90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0" name="Freeform 1042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>
                <a:gd name="T0" fmla="*/ 0 w 90"/>
                <a:gd name="T1" fmla="*/ 90 h 108"/>
                <a:gd name="T2" fmla="*/ 12 w 90"/>
                <a:gd name="T3" fmla="*/ 102 h 108"/>
                <a:gd name="T4" fmla="*/ 24 w 90"/>
                <a:gd name="T5" fmla="*/ 108 h 108"/>
                <a:gd name="T6" fmla="*/ 54 w 90"/>
                <a:gd name="T7" fmla="*/ 108 h 108"/>
                <a:gd name="T8" fmla="*/ 78 w 90"/>
                <a:gd name="T9" fmla="*/ 96 h 108"/>
                <a:gd name="T10" fmla="*/ 90 w 90"/>
                <a:gd name="T11" fmla="*/ 72 h 108"/>
                <a:gd name="T12" fmla="*/ 84 w 90"/>
                <a:gd name="T13" fmla="*/ 42 h 108"/>
                <a:gd name="T14" fmla="*/ 66 w 90"/>
                <a:gd name="T15" fmla="*/ 24 h 108"/>
                <a:gd name="T16" fmla="*/ 54 w 90"/>
                <a:gd name="T17" fmla="*/ 12 h 108"/>
                <a:gd name="T18" fmla="*/ 48 w 90"/>
                <a:gd name="T19" fmla="*/ 6 h 108"/>
                <a:gd name="T20" fmla="*/ 48 w 90"/>
                <a:gd name="T21" fmla="*/ 6 h 108"/>
                <a:gd name="T22" fmla="*/ 48 w 90"/>
                <a:gd name="T23" fmla="*/ 0 h 108"/>
                <a:gd name="T24" fmla="*/ 24 w 90"/>
                <a:gd name="T25" fmla="*/ 24 h 108"/>
                <a:gd name="T26" fmla="*/ 6 w 90"/>
                <a:gd name="T27" fmla="*/ 48 h 108"/>
                <a:gd name="T28" fmla="*/ 0 w 90"/>
                <a:gd name="T29" fmla="*/ 66 h 108"/>
                <a:gd name="T30" fmla="*/ 0 w 90"/>
                <a:gd name="T31" fmla="*/ 90 h 108"/>
                <a:gd name="T32" fmla="*/ 0 w 90"/>
                <a:gd name="T33" fmla="*/ 90 h 108"/>
                <a:gd name="T34" fmla="*/ 12 w 90"/>
                <a:gd name="T35" fmla="*/ 66 h 108"/>
                <a:gd name="T36" fmla="*/ 18 w 90"/>
                <a:gd name="T37" fmla="*/ 48 h 108"/>
                <a:gd name="T38" fmla="*/ 30 w 90"/>
                <a:gd name="T39" fmla="*/ 36 h 108"/>
                <a:gd name="T40" fmla="*/ 42 w 90"/>
                <a:gd name="T41" fmla="*/ 24 h 108"/>
                <a:gd name="T42" fmla="*/ 48 w 90"/>
                <a:gd name="T43" fmla="*/ 18 h 108"/>
                <a:gd name="T44" fmla="*/ 66 w 90"/>
                <a:gd name="T45" fmla="*/ 30 h 108"/>
                <a:gd name="T46" fmla="*/ 72 w 90"/>
                <a:gd name="T47" fmla="*/ 48 h 108"/>
                <a:gd name="T48" fmla="*/ 78 w 90"/>
                <a:gd name="T49" fmla="*/ 72 h 108"/>
                <a:gd name="T50" fmla="*/ 78 w 90"/>
                <a:gd name="T51" fmla="*/ 84 h 108"/>
                <a:gd name="T52" fmla="*/ 66 w 90"/>
                <a:gd name="T53" fmla="*/ 96 h 108"/>
                <a:gd name="T54" fmla="*/ 42 w 90"/>
                <a:gd name="T55" fmla="*/ 102 h 108"/>
                <a:gd name="T56" fmla="*/ 30 w 90"/>
                <a:gd name="T57" fmla="*/ 96 h 108"/>
                <a:gd name="T58" fmla="*/ 18 w 90"/>
                <a:gd name="T59" fmla="*/ 90 h 108"/>
                <a:gd name="T60" fmla="*/ 12 w 90"/>
                <a:gd name="T61" fmla="*/ 78 h 108"/>
                <a:gd name="T62" fmla="*/ 12 w 90"/>
                <a:gd name="T63" fmla="*/ 66 h 108"/>
                <a:gd name="T64" fmla="*/ 12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1" name="Freeform 1043"/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>
                <a:gd name="T0" fmla="*/ 102 w 102"/>
                <a:gd name="T1" fmla="*/ 0 h 156"/>
                <a:gd name="T2" fmla="*/ 0 w 102"/>
                <a:gd name="T3" fmla="*/ 6 h 156"/>
                <a:gd name="T4" fmla="*/ 30 w 102"/>
                <a:gd name="T5" fmla="*/ 72 h 156"/>
                <a:gd name="T6" fmla="*/ 30 w 102"/>
                <a:gd name="T7" fmla="*/ 156 h 156"/>
                <a:gd name="T8" fmla="*/ 72 w 102"/>
                <a:gd name="T9" fmla="*/ 156 h 156"/>
                <a:gd name="T10" fmla="*/ 72 w 102"/>
                <a:gd name="T11" fmla="*/ 66 h 156"/>
                <a:gd name="T12" fmla="*/ 102 w 102"/>
                <a:gd name="T13" fmla="*/ 0 h 156"/>
                <a:gd name="T14" fmla="*/ 102 w 102"/>
                <a:gd name="T1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2" name="Freeform 1044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>
                <a:gd name="T0" fmla="*/ 42 w 84"/>
                <a:gd name="T1" fmla="*/ 96 h 96"/>
                <a:gd name="T2" fmla="*/ 66 w 84"/>
                <a:gd name="T3" fmla="*/ 78 h 96"/>
                <a:gd name="T4" fmla="*/ 84 w 84"/>
                <a:gd name="T5" fmla="*/ 54 h 96"/>
                <a:gd name="T6" fmla="*/ 84 w 84"/>
                <a:gd name="T7" fmla="*/ 30 h 96"/>
                <a:gd name="T8" fmla="*/ 66 w 84"/>
                <a:gd name="T9" fmla="*/ 6 h 96"/>
                <a:gd name="T10" fmla="*/ 42 w 84"/>
                <a:gd name="T11" fmla="*/ 0 h 96"/>
                <a:gd name="T12" fmla="*/ 24 w 84"/>
                <a:gd name="T13" fmla="*/ 6 h 96"/>
                <a:gd name="T14" fmla="*/ 12 w 84"/>
                <a:gd name="T15" fmla="*/ 18 h 96"/>
                <a:gd name="T16" fmla="*/ 6 w 84"/>
                <a:gd name="T17" fmla="*/ 30 h 96"/>
                <a:gd name="T18" fmla="*/ 0 w 84"/>
                <a:gd name="T19" fmla="*/ 42 h 96"/>
                <a:gd name="T20" fmla="*/ 12 w 84"/>
                <a:gd name="T21" fmla="*/ 66 h 96"/>
                <a:gd name="T22" fmla="*/ 30 w 84"/>
                <a:gd name="T23" fmla="*/ 84 h 96"/>
                <a:gd name="T24" fmla="*/ 42 w 84"/>
                <a:gd name="T25" fmla="*/ 96 h 96"/>
                <a:gd name="T26" fmla="*/ 42 w 84"/>
                <a:gd name="T27" fmla="*/ 96 h 96"/>
                <a:gd name="T28" fmla="*/ 48 w 84"/>
                <a:gd name="T29" fmla="*/ 12 h 96"/>
                <a:gd name="T30" fmla="*/ 66 w 84"/>
                <a:gd name="T31" fmla="*/ 18 h 96"/>
                <a:gd name="T32" fmla="*/ 72 w 84"/>
                <a:gd name="T33" fmla="*/ 30 h 96"/>
                <a:gd name="T34" fmla="*/ 72 w 84"/>
                <a:gd name="T35" fmla="*/ 42 h 96"/>
                <a:gd name="T36" fmla="*/ 66 w 84"/>
                <a:gd name="T37" fmla="*/ 54 h 96"/>
                <a:gd name="T38" fmla="*/ 54 w 84"/>
                <a:gd name="T39" fmla="*/ 72 h 96"/>
                <a:gd name="T40" fmla="*/ 42 w 84"/>
                <a:gd name="T41" fmla="*/ 84 h 96"/>
                <a:gd name="T42" fmla="*/ 42 w 84"/>
                <a:gd name="T43" fmla="*/ 84 h 96"/>
                <a:gd name="T44" fmla="*/ 30 w 84"/>
                <a:gd name="T45" fmla="*/ 72 h 96"/>
                <a:gd name="T46" fmla="*/ 18 w 84"/>
                <a:gd name="T47" fmla="*/ 54 h 96"/>
                <a:gd name="T48" fmla="*/ 18 w 84"/>
                <a:gd name="T49" fmla="*/ 30 h 96"/>
                <a:gd name="T50" fmla="*/ 30 w 84"/>
                <a:gd name="T51" fmla="*/ 18 h 96"/>
                <a:gd name="T52" fmla="*/ 48 w 84"/>
                <a:gd name="T53" fmla="*/ 12 h 96"/>
                <a:gd name="T54" fmla="*/ 48 w 84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3" name="Freeform 1045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>
                <a:gd name="T0" fmla="*/ 6 w 90"/>
                <a:gd name="T1" fmla="*/ 90 h 108"/>
                <a:gd name="T2" fmla="*/ 18 w 90"/>
                <a:gd name="T3" fmla="*/ 102 h 108"/>
                <a:gd name="T4" fmla="*/ 30 w 90"/>
                <a:gd name="T5" fmla="*/ 108 h 108"/>
                <a:gd name="T6" fmla="*/ 60 w 90"/>
                <a:gd name="T7" fmla="*/ 108 h 108"/>
                <a:gd name="T8" fmla="*/ 84 w 90"/>
                <a:gd name="T9" fmla="*/ 96 h 108"/>
                <a:gd name="T10" fmla="*/ 90 w 90"/>
                <a:gd name="T11" fmla="*/ 84 h 108"/>
                <a:gd name="T12" fmla="*/ 90 w 90"/>
                <a:gd name="T13" fmla="*/ 66 h 108"/>
                <a:gd name="T14" fmla="*/ 84 w 90"/>
                <a:gd name="T15" fmla="*/ 36 h 108"/>
                <a:gd name="T16" fmla="*/ 72 w 90"/>
                <a:gd name="T17" fmla="*/ 18 h 108"/>
                <a:gd name="T18" fmla="*/ 60 w 90"/>
                <a:gd name="T19" fmla="*/ 6 h 108"/>
                <a:gd name="T20" fmla="*/ 54 w 90"/>
                <a:gd name="T21" fmla="*/ 0 h 108"/>
                <a:gd name="T22" fmla="*/ 54 w 90"/>
                <a:gd name="T23" fmla="*/ 0 h 108"/>
                <a:gd name="T24" fmla="*/ 48 w 90"/>
                <a:gd name="T25" fmla="*/ 0 h 108"/>
                <a:gd name="T26" fmla="*/ 24 w 90"/>
                <a:gd name="T27" fmla="*/ 24 h 108"/>
                <a:gd name="T28" fmla="*/ 12 w 90"/>
                <a:gd name="T29" fmla="*/ 48 h 108"/>
                <a:gd name="T30" fmla="*/ 0 w 90"/>
                <a:gd name="T31" fmla="*/ 66 h 108"/>
                <a:gd name="T32" fmla="*/ 6 w 90"/>
                <a:gd name="T33" fmla="*/ 90 h 108"/>
                <a:gd name="T34" fmla="*/ 6 w 90"/>
                <a:gd name="T35" fmla="*/ 90 h 108"/>
                <a:gd name="T36" fmla="*/ 18 w 90"/>
                <a:gd name="T37" fmla="*/ 66 h 108"/>
                <a:gd name="T38" fmla="*/ 24 w 90"/>
                <a:gd name="T39" fmla="*/ 48 h 108"/>
                <a:gd name="T40" fmla="*/ 36 w 90"/>
                <a:gd name="T41" fmla="*/ 30 h 108"/>
                <a:gd name="T42" fmla="*/ 42 w 90"/>
                <a:gd name="T43" fmla="*/ 18 h 108"/>
                <a:gd name="T44" fmla="*/ 48 w 90"/>
                <a:gd name="T45" fmla="*/ 12 h 108"/>
                <a:gd name="T46" fmla="*/ 78 w 90"/>
                <a:gd name="T47" fmla="*/ 42 h 108"/>
                <a:gd name="T48" fmla="*/ 84 w 90"/>
                <a:gd name="T49" fmla="*/ 66 h 108"/>
                <a:gd name="T50" fmla="*/ 66 w 90"/>
                <a:gd name="T51" fmla="*/ 90 h 108"/>
                <a:gd name="T52" fmla="*/ 54 w 90"/>
                <a:gd name="T53" fmla="*/ 96 h 108"/>
                <a:gd name="T54" fmla="*/ 42 w 90"/>
                <a:gd name="T55" fmla="*/ 96 h 108"/>
                <a:gd name="T56" fmla="*/ 30 w 90"/>
                <a:gd name="T57" fmla="*/ 96 h 108"/>
                <a:gd name="T58" fmla="*/ 24 w 90"/>
                <a:gd name="T59" fmla="*/ 84 h 108"/>
                <a:gd name="T60" fmla="*/ 18 w 90"/>
                <a:gd name="T61" fmla="*/ 78 h 108"/>
                <a:gd name="T62" fmla="*/ 18 w 90"/>
                <a:gd name="T63" fmla="*/ 66 h 108"/>
                <a:gd name="T64" fmla="*/ 18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4" name="Freeform 1046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>
                <a:gd name="T0" fmla="*/ 30 w 66"/>
                <a:gd name="T1" fmla="*/ 96 h 96"/>
                <a:gd name="T2" fmla="*/ 54 w 66"/>
                <a:gd name="T3" fmla="*/ 72 h 96"/>
                <a:gd name="T4" fmla="*/ 66 w 66"/>
                <a:gd name="T5" fmla="*/ 48 h 96"/>
                <a:gd name="T6" fmla="*/ 66 w 66"/>
                <a:gd name="T7" fmla="*/ 24 h 96"/>
                <a:gd name="T8" fmla="*/ 54 w 66"/>
                <a:gd name="T9" fmla="*/ 6 h 96"/>
                <a:gd name="T10" fmla="*/ 30 w 66"/>
                <a:gd name="T11" fmla="*/ 0 h 96"/>
                <a:gd name="T12" fmla="*/ 18 w 66"/>
                <a:gd name="T13" fmla="*/ 0 h 96"/>
                <a:gd name="T14" fmla="*/ 6 w 66"/>
                <a:gd name="T15" fmla="*/ 12 h 96"/>
                <a:gd name="T16" fmla="*/ 0 w 66"/>
                <a:gd name="T17" fmla="*/ 36 h 96"/>
                <a:gd name="T18" fmla="*/ 6 w 66"/>
                <a:gd name="T19" fmla="*/ 60 h 96"/>
                <a:gd name="T20" fmla="*/ 18 w 66"/>
                <a:gd name="T21" fmla="*/ 84 h 96"/>
                <a:gd name="T22" fmla="*/ 30 w 66"/>
                <a:gd name="T23" fmla="*/ 96 h 96"/>
                <a:gd name="T24" fmla="*/ 30 w 66"/>
                <a:gd name="T25" fmla="*/ 96 h 96"/>
                <a:gd name="T26" fmla="*/ 30 w 66"/>
                <a:gd name="T27" fmla="*/ 12 h 96"/>
                <a:gd name="T28" fmla="*/ 48 w 66"/>
                <a:gd name="T29" fmla="*/ 18 h 96"/>
                <a:gd name="T30" fmla="*/ 54 w 66"/>
                <a:gd name="T31" fmla="*/ 24 h 96"/>
                <a:gd name="T32" fmla="*/ 54 w 66"/>
                <a:gd name="T33" fmla="*/ 36 h 96"/>
                <a:gd name="T34" fmla="*/ 48 w 66"/>
                <a:gd name="T35" fmla="*/ 48 h 96"/>
                <a:gd name="T36" fmla="*/ 36 w 66"/>
                <a:gd name="T37" fmla="*/ 66 h 96"/>
                <a:gd name="T38" fmla="*/ 30 w 66"/>
                <a:gd name="T39" fmla="*/ 78 h 96"/>
                <a:gd name="T40" fmla="*/ 18 w 66"/>
                <a:gd name="T41" fmla="*/ 66 h 96"/>
                <a:gd name="T42" fmla="*/ 12 w 66"/>
                <a:gd name="T43" fmla="*/ 48 h 96"/>
                <a:gd name="T44" fmla="*/ 6 w 66"/>
                <a:gd name="T45" fmla="*/ 30 h 96"/>
                <a:gd name="T46" fmla="*/ 18 w 66"/>
                <a:gd name="T47" fmla="*/ 12 h 96"/>
                <a:gd name="T48" fmla="*/ 30 w 66"/>
                <a:gd name="T49" fmla="*/ 12 h 96"/>
                <a:gd name="T50" fmla="*/ 30 w 66"/>
                <a:gd name="T51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5" name="Freeform 1047"/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>
                <a:gd name="T0" fmla="*/ 2577 w 2594"/>
                <a:gd name="T1" fmla="*/ 0 h 444"/>
                <a:gd name="T2" fmla="*/ 2594 w 2594"/>
                <a:gd name="T3" fmla="*/ 72 h 444"/>
                <a:gd name="T4" fmla="*/ 6 w 2594"/>
                <a:gd name="T5" fmla="*/ 444 h 444"/>
                <a:gd name="T6" fmla="*/ 0 w 2594"/>
                <a:gd name="T7" fmla="*/ 396 h 444"/>
                <a:gd name="T8" fmla="*/ 1225 w 2594"/>
                <a:gd name="T9" fmla="*/ 96 h 444"/>
                <a:gd name="T10" fmla="*/ 1351 w 2594"/>
                <a:gd name="T11" fmla="*/ 78 h 444"/>
                <a:gd name="T12" fmla="*/ 2577 w 2594"/>
                <a:gd name="T13" fmla="*/ 0 h 444"/>
                <a:gd name="T14" fmla="*/ 2577 w 2594"/>
                <a:gd name="T15" fmla="*/ 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6" name="Freeform 1048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>
                <a:gd name="T0" fmla="*/ 36 w 84"/>
                <a:gd name="T1" fmla="*/ 95 h 95"/>
                <a:gd name="T2" fmla="*/ 60 w 84"/>
                <a:gd name="T3" fmla="*/ 77 h 95"/>
                <a:gd name="T4" fmla="*/ 78 w 84"/>
                <a:gd name="T5" fmla="*/ 53 h 95"/>
                <a:gd name="T6" fmla="*/ 84 w 84"/>
                <a:gd name="T7" fmla="*/ 42 h 95"/>
                <a:gd name="T8" fmla="*/ 84 w 84"/>
                <a:gd name="T9" fmla="*/ 30 h 95"/>
                <a:gd name="T10" fmla="*/ 72 w 84"/>
                <a:gd name="T11" fmla="*/ 6 h 95"/>
                <a:gd name="T12" fmla="*/ 42 w 84"/>
                <a:gd name="T13" fmla="*/ 0 h 95"/>
                <a:gd name="T14" fmla="*/ 30 w 84"/>
                <a:gd name="T15" fmla="*/ 0 h 95"/>
                <a:gd name="T16" fmla="*/ 12 w 84"/>
                <a:gd name="T17" fmla="*/ 12 h 95"/>
                <a:gd name="T18" fmla="*/ 0 w 84"/>
                <a:gd name="T19" fmla="*/ 24 h 95"/>
                <a:gd name="T20" fmla="*/ 0 w 84"/>
                <a:gd name="T21" fmla="*/ 36 h 95"/>
                <a:gd name="T22" fmla="*/ 6 w 84"/>
                <a:gd name="T23" fmla="*/ 59 h 95"/>
                <a:gd name="T24" fmla="*/ 24 w 84"/>
                <a:gd name="T25" fmla="*/ 83 h 95"/>
                <a:gd name="T26" fmla="*/ 36 w 84"/>
                <a:gd name="T27" fmla="*/ 95 h 95"/>
                <a:gd name="T28" fmla="*/ 36 w 84"/>
                <a:gd name="T29" fmla="*/ 95 h 95"/>
                <a:gd name="T30" fmla="*/ 48 w 84"/>
                <a:gd name="T31" fmla="*/ 12 h 95"/>
                <a:gd name="T32" fmla="*/ 66 w 84"/>
                <a:gd name="T33" fmla="*/ 18 h 95"/>
                <a:gd name="T34" fmla="*/ 72 w 84"/>
                <a:gd name="T35" fmla="*/ 30 h 95"/>
                <a:gd name="T36" fmla="*/ 72 w 84"/>
                <a:gd name="T37" fmla="*/ 42 h 95"/>
                <a:gd name="T38" fmla="*/ 66 w 84"/>
                <a:gd name="T39" fmla="*/ 53 h 95"/>
                <a:gd name="T40" fmla="*/ 48 w 84"/>
                <a:gd name="T41" fmla="*/ 71 h 95"/>
                <a:gd name="T42" fmla="*/ 42 w 84"/>
                <a:gd name="T43" fmla="*/ 77 h 95"/>
                <a:gd name="T44" fmla="*/ 36 w 84"/>
                <a:gd name="T45" fmla="*/ 77 h 95"/>
                <a:gd name="T46" fmla="*/ 24 w 84"/>
                <a:gd name="T47" fmla="*/ 65 h 95"/>
                <a:gd name="T48" fmla="*/ 18 w 84"/>
                <a:gd name="T49" fmla="*/ 48 h 95"/>
                <a:gd name="T50" fmla="*/ 18 w 84"/>
                <a:gd name="T51" fmla="*/ 30 h 95"/>
                <a:gd name="T52" fmla="*/ 30 w 84"/>
                <a:gd name="T53" fmla="*/ 12 h 95"/>
                <a:gd name="T54" fmla="*/ 48 w 84"/>
                <a:gd name="T55" fmla="*/ 12 h 95"/>
                <a:gd name="T56" fmla="*/ 48 w 84"/>
                <a:gd name="T57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7" name="Freeform 1049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>
                <a:gd name="T0" fmla="*/ 12 w 90"/>
                <a:gd name="T1" fmla="*/ 96 h 108"/>
                <a:gd name="T2" fmla="*/ 24 w 90"/>
                <a:gd name="T3" fmla="*/ 108 h 108"/>
                <a:gd name="T4" fmla="*/ 42 w 90"/>
                <a:gd name="T5" fmla="*/ 108 h 108"/>
                <a:gd name="T6" fmla="*/ 66 w 90"/>
                <a:gd name="T7" fmla="*/ 102 h 108"/>
                <a:gd name="T8" fmla="*/ 84 w 90"/>
                <a:gd name="T9" fmla="*/ 78 h 108"/>
                <a:gd name="T10" fmla="*/ 90 w 90"/>
                <a:gd name="T11" fmla="*/ 66 h 108"/>
                <a:gd name="T12" fmla="*/ 84 w 90"/>
                <a:gd name="T13" fmla="*/ 48 h 108"/>
                <a:gd name="T14" fmla="*/ 66 w 90"/>
                <a:gd name="T15" fmla="*/ 24 h 108"/>
                <a:gd name="T16" fmla="*/ 48 w 90"/>
                <a:gd name="T17" fmla="*/ 12 h 108"/>
                <a:gd name="T18" fmla="*/ 36 w 90"/>
                <a:gd name="T19" fmla="*/ 0 h 108"/>
                <a:gd name="T20" fmla="*/ 30 w 90"/>
                <a:gd name="T21" fmla="*/ 0 h 108"/>
                <a:gd name="T22" fmla="*/ 30 w 90"/>
                <a:gd name="T23" fmla="*/ 0 h 108"/>
                <a:gd name="T24" fmla="*/ 24 w 90"/>
                <a:gd name="T25" fmla="*/ 0 h 108"/>
                <a:gd name="T26" fmla="*/ 12 w 90"/>
                <a:gd name="T27" fmla="*/ 30 h 108"/>
                <a:gd name="T28" fmla="*/ 0 w 90"/>
                <a:gd name="T29" fmla="*/ 54 h 108"/>
                <a:gd name="T30" fmla="*/ 0 w 90"/>
                <a:gd name="T31" fmla="*/ 78 h 108"/>
                <a:gd name="T32" fmla="*/ 12 w 90"/>
                <a:gd name="T33" fmla="*/ 96 h 108"/>
                <a:gd name="T34" fmla="*/ 12 w 90"/>
                <a:gd name="T35" fmla="*/ 96 h 108"/>
                <a:gd name="T36" fmla="*/ 12 w 90"/>
                <a:gd name="T37" fmla="*/ 72 h 108"/>
                <a:gd name="T38" fmla="*/ 18 w 90"/>
                <a:gd name="T39" fmla="*/ 54 h 108"/>
                <a:gd name="T40" fmla="*/ 24 w 90"/>
                <a:gd name="T41" fmla="*/ 36 h 108"/>
                <a:gd name="T42" fmla="*/ 30 w 90"/>
                <a:gd name="T43" fmla="*/ 18 h 108"/>
                <a:gd name="T44" fmla="*/ 30 w 90"/>
                <a:gd name="T45" fmla="*/ 12 h 108"/>
                <a:gd name="T46" fmla="*/ 48 w 90"/>
                <a:gd name="T47" fmla="*/ 24 h 108"/>
                <a:gd name="T48" fmla="*/ 66 w 90"/>
                <a:gd name="T49" fmla="*/ 36 h 108"/>
                <a:gd name="T50" fmla="*/ 78 w 90"/>
                <a:gd name="T51" fmla="*/ 54 h 108"/>
                <a:gd name="T52" fmla="*/ 78 w 90"/>
                <a:gd name="T53" fmla="*/ 72 h 108"/>
                <a:gd name="T54" fmla="*/ 72 w 90"/>
                <a:gd name="T55" fmla="*/ 84 h 108"/>
                <a:gd name="T56" fmla="*/ 48 w 90"/>
                <a:gd name="T57" fmla="*/ 96 h 108"/>
                <a:gd name="T58" fmla="*/ 36 w 90"/>
                <a:gd name="T59" fmla="*/ 96 h 108"/>
                <a:gd name="T60" fmla="*/ 24 w 90"/>
                <a:gd name="T61" fmla="*/ 90 h 108"/>
                <a:gd name="T62" fmla="*/ 18 w 90"/>
                <a:gd name="T63" fmla="*/ 84 h 108"/>
                <a:gd name="T64" fmla="*/ 12 w 90"/>
                <a:gd name="T65" fmla="*/ 72 h 108"/>
                <a:gd name="T66" fmla="*/ 12 w 90"/>
                <a:gd name="T67" fmla="*/ 7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8" name="Freeform 1050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>
                <a:gd name="T0" fmla="*/ 71 w 71"/>
                <a:gd name="T1" fmla="*/ 90 h 90"/>
                <a:gd name="T2" fmla="*/ 71 w 71"/>
                <a:gd name="T3" fmla="*/ 60 h 90"/>
                <a:gd name="T4" fmla="*/ 71 w 71"/>
                <a:gd name="T5" fmla="*/ 36 h 90"/>
                <a:gd name="T6" fmla="*/ 60 w 71"/>
                <a:gd name="T7" fmla="*/ 12 h 90"/>
                <a:gd name="T8" fmla="*/ 36 w 71"/>
                <a:gd name="T9" fmla="*/ 0 h 90"/>
                <a:gd name="T10" fmla="*/ 12 w 71"/>
                <a:gd name="T11" fmla="*/ 12 h 90"/>
                <a:gd name="T12" fmla="*/ 0 w 71"/>
                <a:gd name="T13" fmla="*/ 36 h 90"/>
                <a:gd name="T14" fmla="*/ 6 w 71"/>
                <a:gd name="T15" fmla="*/ 60 h 90"/>
                <a:gd name="T16" fmla="*/ 30 w 71"/>
                <a:gd name="T17" fmla="*/ 78 h 90"/>
                <a:gd name="T18" fmla="*/ 54 w 71"/>
                <a:gd name="T19" fmla="*/ 90 h 90"/>
                <a:gd name="T20" fmla="*/ 71 w 71"/>
                <a:gd name="T21" fmla="*/ 90 h 90"/>
                <a:gd name="T22" fmla="*/ 71 w 71"/>
                <a:gd name="T23" fmla="*/ 90 h 90"/>
                <a:gd name="T24" fmla="*/ 24 w 71"/>
                <a:gd name="T25" fmla="*/ 18 h 90"/>
                <a:gd name="T26" fmla="*/ 42 w 71"/>
                <a:gd name="T27" fmla="*/ 18 h 90"/>
                <a:gd name="T28" fmla="*/ 54 w 71"/>
                <a:gd name="T29" fmla="*/ 18 h 90"/>
                <a:gd name="T30" fmla="*/ 60 w 71"/>
                <a:gd name="T31" fmla="*/ 42 h 90"/>
                <a:gd name="T32" fmla="*/ 60 w 71"/>
                <a:gd name="T33" fmla="*/ 66 h 90"/>
                <a:gd name="T34" fmla="*/ 60 w 71"/>
                <a:gd name="T35" fmla="*/ 72 h 90"/>
                <a:gd name="T36" fmla="*/ 60 w 71"/>
                <a:gd name="T37" fmla="*/ 78 h 90"/>
                <a:gd name="T38" fmla="*/ 42 w 71"/>
                <a:gd name="T39" fmla="*/ 72 h 90"/>
                <a:gd name="T40" fmla="*/ 24 w 71"/>
                <a:gd name="T41" fmla="*/ 66 h 90"/>
                <a:gd name="T42" fmla="*/ 12 w 71"/>
                <a:gd name="T43" fmla="*/ 48 h 90"/>
                <a:gd name="T44" fmla="*/ 12 w 71"/>
                <a:gd name="T45" fmla="*/ 30 h 90"/>
                <a:gd name="T46" fmla="*/ 24 w 71"/>
                <a:gd name="T47" fmla="*/ 18 h 90"/>
                <a:gd name="T48" fmla="*/ 24 w 71"/>
                <a:gd name="T49" fmla="*/ 1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9" name="Oval 1051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0" name="Oval 1052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1" name="Oval 1053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2" name="Freeform 1054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>
                <a:gd name="T0" fmla="*/ 66 w 90"/>
                <a:gd name="T1" fmla="*/ 96 h 96"/>
                <a:gd name="T2" fmla="*/ 78 w 90"/>
                <a:gd name="T3" fmla="*/ 66 h 96"/>
                <a:gd name="T4" fmla="*/ 90 w 90"/>
                <a:gd name="T5" fmla="*/ 42 h 96"/>
                <a:gd name="T6" fmla="*/ 78 w 90"/>
                <a:gd name="T7" fmla="*/ 18 h 96"/>
                <a:gd name="T8" fmla="*/ 60 w 90"/>
                <a:gd name="T9" fmla="*/ 0 h 96"/>
                <a:gd name="T10" fmla="*/ 30 w 90"/>
                <a:gd name="T11" fmla="*/ 6 h 96"/>
                <a:gd name="T12" fmla="*/ 18 w 90"/>
                <a:gd name="T13" fmla="*/ 18 h 96"/>
                <a:gd name="T14" fmla="*/ 6 w 90"/>
                <a:gd name="T15" fmla="*/ 30 h 96"/>
                <a:gd name="T16" fmla="*/ 0 w 90"/>
                <a:gd name="T17" fmla="*/ 42 h 96"/>
                <a:gd name="T18" fmla="*/ 6 w 90"/>
                <a:gd name="T19" fmla="*/ 60 h 96"/>
                <a:gd name="T20" fmla="*/ 24 w 90"/>
                <a:gd name="T21" fmla="*/ 78 h 96"/>
                <a:gd name="T22" fmla="*/ 48 w 90"/>
                <a:gd name="T23" fmla="*/ 90 h 96"/>
                <a:gd name="T24" fmla="*/ 66 w 90"/>
                <a:gd name="T25" fmla="*/ 96 h 96"/>
                <a:gd name="T26" fmla="*/ 66 w 90"/>
                <a:gd name="T27" fmla="*/ 96 h 96"/>
                <a:gd name="T28" fmla="*/ 42 w 90"/>
                <a:gd name="T29" fmla="*/ 18 h 96"/>
                <a:gd name="T30" fmla="*/ 60 w 90"/>
                <a:gd name="T31" fmla="*/ 18 h 96"/>
                <a:gd name="T32" fmla="*/ 72 w 90"/>
                <a:gd name="T33" fmla="*/ 24 h 96"/>
                <a:gd name="T34" fmla="*/ 72 w 90"/>
                <a:gd name="T35" fmla="*/ 36 h 96"/>
                <a:gd name="T36" fmla="*/ 72 w 90"/>
                <a:gd name="T37" fmla="*/ 48 h 96"/>
                <a:gd name="T38" fmla="*/ 66 w 90"/>
                <a:gd name="T39" fmla="*/ 72 h 96"/>
                <a:gd name="T40" fmla="*/ 60 w 90"/>
                <a:gd name="T41" fmla="*/ 78 h 96"/>
                <a:gd name="T42" fmla="*/ 60 w 90"/>
                <a:gd name="T43" fmla="*/ 84 h 96"/>
                <a:gd name="T44" fmla="*/ 42 w 90"/>
                <a:gd name="T45" fmla="*/ 72 h 96"/>
                <a:gd name="T46" fmla="*/ 30 w 90"/>
                <a:gd name="T47" fmla="*/ 66 h 96"/>
                <a:gd name="T48" fmla="*/ 18 w 90"/>
                <a:gd name="T49" fmla="*/ 42 h 96"/>
                <a:gd name="T50" fmla="*/ 24 w 90"/>
                <a:gd name="T51" fmla="*/ 30 h 96"/>
                <a:gd name="T52" fmla="*/ 42 w 90"/>
                <a:gd name="T53" fmla="*/ 18 h 96"/>
                <a:gd name="T54" fmla="*/ 42 w 90"/>
                <a:gd name="T55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3" name="Freeform 1055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>
                <a:gd name="T0" fmla="*/ 0 w 72"/>
                <a:gd name="T1" fmla="*/ 90 h 108"/>
                <a:gd name="T2" fmla="*/ 12 w 72"/>
                <a:gd name="T3" fmla="*/ 102 h 108"/>
                <a:gd name="T4" fmla="*/ 24 w 72"/>
                <a:gd name="T5" fmla="*/ 108 h 108"/>
                <a:gd name="T6" fmla="*/ 48 w 72"/>
                <a:gd name="T7" fmla="*/ 108 h 108"/>
                <a:gd name="T8" fmla="*/ 66 w 72"/>
                <a:gd name="T9" fmla="*/ 96 h 108"/>
                <a:gd name="T10" fmla="*/ 72 w 72"/>
                <a:gd name="T11" fmla="*/ 66 h 108"/>
                <a:gd name="T12" fmla="*/ 66 w 72"/>
                <a:gd name="T13" fmla="*/ 42 h 108"/>
                <a:gd name="T14" fmla="*/ 60 w 72"/>
                <a:gd name="T15" fmla="*/ 18 h 108"/>
                <a:gd name="T16" fmla="*/ 48 w 72"/>
                <a:gd name="T17" fmla="*/ 6 h 108"/>
                <a:gd name="T18" fmla="*/ 42 w 72"/>
                <a:gd name="T19" fmla="*/ 0 h 108"/>
                <a:gd name="T20" fmla="*/ 42 w 72"/>
                <a:gd name="T21" fmla="*/ 0 h 108"/>
                <a:gd name="T22" fmla="*/ 36 w 72"/>
                <a:gd name="T23" fmla="*/ 0 h 108"/>
                <a:gd name="T24" fmla="*/ 18 w 72"/>
                <a:gd name="T25" fmla="*/ 24 h 108"/>
                <a:gd name="T26" fmla="*/ 6 w 72"/>
                <a:gd name="T27" fmla="*/ 48 h 108"/>
                <a:gd name="T28" fmla="*/ 0 w 72"/>
                <a:gd name="T29" fmla="*/ 66 h 108"/>
                <a:gd name="T30" fmla="*/ 0 w 72"/>
                <a:gd name="T31" fmla="*/ 90 h 108"/>
                <a:gd name="T32" fmla="*/ 0 w 72"/>
                <a:gd name="T33" fmla="*/ 90 h 108"/>
                <a:gd name="T34" fmla="*/ 12 w 72"/>
                <a:gd name="T35" fmla="*/ 66 h 108"/>
                <a:gd name="T36" fmla="*/ 18 w 72"/>
                <a:gd name="T37" fmla="*/ 48 h 108"/>
                <a:gd name="T38" fmla="*/ 24 w 72"/>
                <a:gd name="T39" fmla="*/ 36 h 108"/>
                <a:gd name="T40" fmla="*/ 30 w 72"/>
                <a:gd name="T41" fmla="*/ 24 h 108"/>
                <a:gd name="T42" fmla="*/ 36 w 72"/>
                <a:gd name="T43" fmla="*/ 18 h 108"/>
                <a:gd name="T44" fmla="*/ 54 w 72"/>
                <a:gd name="T45" fmla="*/ 30 h 108"/>
                <a:gd name="T46" fmla="*/ 60 w 72"/>
                <a:gd name="T47" fmla="*/ 48 h 108"/>
                <a:gd name="T48" fmla="*/ 66 w 72"/>
                <a:gd name="T49" fmla="*/ 72 h 108"/>
                <a:gd name="T50" fmla="*/ 66 w 72"/>
                <a:gd name="T51" fmla="*/ 84 h 108"/>
                <a:gd name="T52" fmla="*/ 54 w 72"/>
                <a:gd name="T53" fmla="*/ 96 h 108"/>
                <a:gd name="T54" fmla="*/ 30 w 72"/>
                <a:gd name="T55" fmla="*/ 102 h 108"/>
                <a:gd name="T56" fmla="*/ 24 w 72"/>
                <a:gd name="T57" fmla="*/ 96 h 108"/>
                <a:gd name="T58" fmla="*/ 12 w 72"/>
                <a:gd name="T59" fmla="*/ 90 h 108"/>
                <a:gd name="T60" fmla="*/ 12 w 72"/>
                <a:gd name="T61" fmla="*/ 78 h 108"/>
                <a:gd name="T62" fmla="*/ 12 w 72"/>
                <a:gd name="T63" fmla="*/ 66 h 108"/>
                <a:gd name="T64" fmla="*/ 12 w 72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4" name="Rectangle 1056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5" name="Rectangle 1057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6" name="AutoShape 1058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7" name="Freeform 1059"/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>
                <a:gd name="T0" fmla="*/ 252 w 252"/>
                <a:gd name="T1" fmla="*/ 1576 h 1576"/>
                <a:gd name="T2" fmla="*/ 12 w 252"/>
                <a:gd name="T3" fmla="*/ 84 h 1576"/>
                <a:gd name="T4" fmla="*/ 12 w 252"/>
                <a:gd name="T5" fmla="*/ 60 h 1576"/>
                <a:gd name="T6" fmla="*/ 0 w 252"/>
                <a:gd name="T7" fmla="*/ 12 h 1576"/>
                <a:gd name="T8" fmla="*/ 72 w 252"/>
                <a:gd name="T9" fmla="*/ 0 h 1576"/>
                <a:gd name="T10" fmla="*/ 72 w 252"/>
                <a:gd name="T11" fmla="*/ 0 h 1576"/>
                <a:gd name="T12" fmla="*/ 78 w 252"/>
                <a:gd name="T13" fmla="*/ 48 h 1576"/>
                <a:gd name="T14" fmla="*/ 88 w 252"/>
                <a:gd name="T15" fmla="*/ 66 h 1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8" name="Freeform 1060"/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>
                <a:gd name="T0" fmla="*/ 161 w 316"/>
                <a:gd name="T1" fmla="*/ 0 h 138"/>
                <a:gd name="T2" fmla="*/ 227 w 316"/>
                <a:gd name="T3" fmla="*/ 6 h 138"/>
                <a:gd name="T4" fmla="*/ 275 w 316"/>
                <a:gd name="T5" fmla="*/ 36 h 138"/>
                <a:gd name="T6" fmla="*/ 304 w 316"/>
                <a:gd name="T7" fmla="*/ 78 h 138"/>
                <a:gd name="T8" fmla="*/ 316 w 316"/>
                <a:gd name="T9" fmla="*/ 138 h 138"/>
                <a:gd name="T10" fmla="*/ 0 w 316"/>
                <a:gd name="T11" fmla="*/ 138 h 138"/>
                <a:gd name="T12" fmla="*/ 11 w 316"/>
                <a:gd name="T13" fmla="*/ 78 h 138"/>
                <a:gd name="T14" fmla="*/ 47 w 316"/>
                <a:gd name="T15" fmla="*/ 36 h 138"/>
                <a:gd name="T16" fmla="*/ 95 w 316"/>
                <a:gd name="T17" fmla="*/ 6 h 138"/>
                <a:gd name="T18" fmla="*/ 161 w 316"/>
                <a:gd name="T19" fmla="*/ 0 h 138"/>
                <a:gd name="T20" fmla="*/ 161 w 316"/>
                <a:gd name="T21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</p:grpSp>
      <p:sp>
        <p:nvSpPr>
          <p:cNvPr id="44069" name="Rectangle 1061"/>
          <p:cNvSpPr>
            <a:spLocks noGrp="1" noChangeArrowheads="1"/>
          </p:cNvSpPr>
          <p:nvPr>
            <p:ph type="title"/>
          </p:nvPr>
        </p:nvSpPr>
        <p:spPr bwMode="black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4070" name="Rectangle 1062"/>
          <p:cNvSpPr>
            <a:spLocks noGrp="1" noChangeArrowheads="1"/>
          </p:cNvSpPr>
          <p:nvPr>
            <p:ph type="body" idx="1"/>
          </p:nvPr>
        </p:nvSpPr>
        <p:spPr bwMode="black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4071" name="Rectangle 1063"/>
          <p:cNvSpPr>
            <a:spLocks noGrp="1" noChangeArrowheads="1"/>
          </p:cNvSpPr>
          <p:nvPr>
            <p:ph type="dt" sz="half" idx="2"/>
          </p:nvPr>
        </p:nvSpPr>
        <p:spPr bwMode="black">
          <a:xfrm>
            <a:off x="457200" y="6278563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4072" name="Rectangle 1064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3124200" y="6278563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4073" name="Rectangle 1065"/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6553200" y="6278563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9C57C86-A15D-487D-973D-C7FF53AA43A8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929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4" name="Group 1026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44035" name="Rectangle 1027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36" name="Oval 1028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37" name="Rectangle 1029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38" name="Freeform 1030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>
                <a:gd name="T0" fmla="*/ 18 w 66"/>
                <a:gd name="T1" fmla="*/ 96 h 96"/>
                <a:gd name="T2" fmla="*/ 42 w 66"/>
                <a:gd name="T3" fmla="*/ 78 h 96"/>
                <a:gd name="T4" fmla="*/ 60 w 66"/>
                <a:gd name="T5" fmla="*/ 60 h 96"/>
                <a:gd name="T6" fmla="*/ 66 w 66"/>
                <a:gd name="T7" fmla="*/ 36 h 96"/>
                <a:gd name="T8" fmla="*/ 60 w 66"/>
                <a:gd name="T9" fmla="*/ 12 h 96"/>
                <a:gd name="T10" fmla="*/ 36 w 66"/>
                <a:gd name="T11" fmla="*/ 0 h 96"/>
                <a:gd name="T12" fmla="*/ 24 w 66"/>
                <a:gd name="T13" fmla="*/ 6 h 96"/>
                <a:gd name="T14" fmla="*/ 12 w 66"/>
                <a:gd name="T15" fmla="*/ 12 h 96"/>
                <a:gd name="T16" fmla="*/ 0 w 66"/>
                <a:gd name="T17" fmla="*/ 36 h 96"/>
                <a:gd name="T18" fmla="*/ 0 w 66"/>
                <a:gd name="T19" fmla="*/ 60 h 96"/>
                <a:gd name="T20" fmla="*/ 12 w 66"/>
                <a:gd name="T21" fmla="*/ 84 h 96"/>
                <a:gd name="T22" fmla="*/ 18 w 66"/>
                <a:gd name="T23" fmla="*/ 96 h 96"/>
                <a:gd name="T24" fmla="*/ 18 w 66"/>
                <a:gd name="T25" fmla="*/ 96 h 96"/>
                <a:gd name="T26" fmla="*/ 42 w 66"/>
                <a:gd name="T27" fmla="*/ 18 h 96"/>
                <a:gd name="T28" fmla="*/ 54 w 66"/>
                <a:gd name="T29" fmla="*/ 24 h 96"/>
                <a:gd name="T30" fmla="*/ 60 w 66"/>
                <a:gd name="T31" fmla="*/ 36 h 96"/>
                <a:gd name="T32" fmla="*/ 60 w 66"/>
                <a:gd name="T33" fmla="*/ 48 h 96"/>
                <a:gd name="T34" fmla="*/ 54 w 66"/>
                <a:gd name="T35" fmla="*/ 54 h 96"/>
                <a:gd name="T36" fmla="*/ 36 w 66"/>
                <a:gd name="T37" fmla="*/ 72 h 96"/>
                <a:gd name="T38" fmla="*/ 24 w 66"/>
                <a:gd name="T39" fmla="*/ 78 h 96"/>
                <a:gd name="T40" fmla="*/ 24 w 66"/>
                <a:gd name="T41" fmla="*/ 78 h 96"/>
                <a:gd name="T42" fmla="*/ 12 w 66"/>
                <a:gd name="T43" fmla="*/ 48 h 96"/>
                <a:gd name="T44" fmla="*/ 18 w 66"/>
                <a:gd name="T45" fmla="*/ 24 h 96"/>
                <a:gd name="T46" fmla="*/ 30 w 66"/>
                <a:gd name="T47" fmla="*/ 18 h 96"/>
                <a:gd name="T48" fmla="*/ 42 w 66"/>
                <a:gd name="T49" fmla="*/ 18 h 96"/>
                <a:gd name="T50" fmla="*/ 42 w 66"/>
                <a:gd name="T51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39" name="Rectangle 1031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0" name="Rectangle 1032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1" name="Rectangle 1033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2" name="Rectangle 1034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3" name="Rectangle 1035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4" name="Freeform 1036"/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>
                <a:gd name="T0" fmla="*/ 6 w 623"/>
                <a:gd name="T1" fmla="*/ 18 h 156"/>
                <a:gd name="T2" fmla="*/ 162 w 623"/>
                <a:gd name="T3" fmla="*/ 36 h 156"/>
                <a:gd name="T4" fmla="*/ 251 w 623"/>
                <a:gd name="T5" fmla="*/ 36 h 156"/>
                <a:gd name="T6" fmla="*/ 354 w 623"/>
                <a:gd name="T7" fmla="*/ 30 h 156"/>
                <a:gd name="T8" fmla="*/ 473 w 623"/>
                <a:gd name="T9" fmla="*/ 18 h 156"/>
                <a:gd name="T10" fmla="*/ 611 w 623"/>
                <a:gd name="T11" fmla="*/ 0 h 156"/>
                <a:gd name="T12" fmla="*/ 623 w 623"/>
                <a:gd name="T13" fmla="*/ 114 h 156"/>
                <a:gd name="T14" fmla="*/ 497 w 623"/>
                <a:gd name="T15" fmla="*/ 138 h 156"/>
                <a:gd name="T16" fmla="*/ 414 w 623"/>
                <a:gd name="T17" fmla="*/ 150 h 156"/>
                <a:gd name="T18" fmla="*/ 318 w 623"/>
                <a:gd name="T19" fmla="*/ 156 h 156"/>
                <a:gd name="T20" fmla="*/ 215 w 623"/>
                <a:gd name="T21" fmla="*/ 156 h 156"/>
                <a:gd name="T22" fmla="*/ 108 w 623"/>
                <a:gd name="T23" fmla="*/ 150 h 156"/>
                <a:gd name="T24" fmla="*/ 0 w 623"/>
                <a:gd name="T25" fmla="*/ 132 h 156"/>
                <a:gd name="T26" fmla="*/ 6 w 623"/>
                <a:gd name="T27" fmla="*/ 18 h 156"/>
                <a:gd name="T28" fmla="*/ 6 w 623"/>
                <a:gd name="T29" fmla="*/ 18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5" name="Freeform 1037"/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>
                <a:gd name="T0" fmla="*/ 754 w 993"/>
                <a:gd name="T1" fmla="*/ 6 h 126"/>
                <a:gd name="T2" fmla="*/ 652 w 993"/>
                <a:gd name="T3" fmla="*/ 6 h 126"/>
                <a:gd name="T4" fmla="*/ 563 w 993"/>
                <a:gd name="T5" fmla="*/ 6 h 126"/>
                <a:gd name="T6" fmla="*/ 479 w 993"/>
                <a:gd name="T7" fmla="*/ 6 h 126"/>
                <a:gd name="T8" fmla="*/ 401 w 993"/>
                <a:gd name="T9" fmla="*/ 6 h 126"/>
                <a:gd name="T10" fmla="*/ 335 w 993"/>
                <a:gd name="T11" fmla="*/ 0 h 126"/>
                <a:gd name="T12" fmla="*/ 276 w 993"/>
                <a:gd name="T13" fmla="*/ 0 h 126"/>
                <a:gd name="T14" fmla="*/ 222 w 993"/>
                <a:gd name="T15" fmla="*/ 0 h 126"/>
                <a:gd name="T16" fmla="*/ 180 w 993"/>
                <a:gd name="T17" fmla="*/ 6 h 126"/>
                <a:gd name="T18" fmla="*/ 138 w 993"/>
                <a:gd name="T19" fmla="*/ 6 h 126"/>
                <a:gd name="T20" fmla="*/ 108 w 993"/>
                <a:gd name="T21" fmla="*/ 6 h 126"/>
                <a:gd name="T22" fmla="*/ 54 w 993"/>
                <a:gd name="T23" fmla="*/ 6 h 126"/>
                <a:gd name="T24" fmla="*/ 24 w 993"/>
                <a:gd name="T25" fmla="*/ 12 h 126"/>
                <a:gd name="T26" fmla="*/ 6 w 993"/>
                <a:gd name="T27" fmla="*/ 18 h 126"/>
                <a:gd name="T28" fmla="*/ 0 w 993"/>
                <a:gd name="T29" fmla="*/ 24 h 126"/>
                <a:gd name="T30" fmla="*/ 12 w 993"/>
                <a:gd name="T31" fmla="*/ 42 h 126"/>
                <a:gd name="T32" fmla="*/ 18 w 993"/>
                <a:gd name="T33" fmla="*/ 48 h 126"/>
                <a:gd name="T34" fmla="*/ 30 w 993"/>
                <a:gd name="T35" fmla="*/ 54 h 126"/>
                <a:gd name="T36" fmla="*/ 60 w 993"/>
                <a:gd name="T37" fmla="*/ 60 h 126"/>
                <a:gd name="T38" fmla="*/ 90 w 993"/>
                <a:gd name="T39" fmla="*/ 72 h 126"/>
                <a:gd name="T40" fmla="*/ 144 w 993"/>
                <a:gd name="T41" fmla="*/ 84 h 126"/>
                <a:gd name="T42" fmla="*/ 210 w 993"/>
                <a:gd name="T43" fmla="*/ 90 h 126"/>
                <a:gd name="T44" fmla="*/ 293 w 993"/>
                <a:gd name="T45" fmla="*/ 102 h 126"/>
                <a:gd name="T46" fmla="*/ 389 w 993"/>
                <a:gd name="T47" fmla="*/ 108 h 126"/>
                <a:gd name="T48" fmla="*/ 503 w 993"/>
                <a:gd name="T49" fmla="*/ 120 h 126"/>
                <a:gd name="T50" fmla="*/ 622 w 993"/>
                <a:gd name="T51" fmla="*/ 120 h 126"/>
                <a:gd name="T52" fmla="*/ 754 w 993"/>
                <a:gd name="T53" fmla="*/ 126 h 126"/>
                <a:gd name="T54" fmla="*/ 873 w 993"/>
                <a:gd name="T55" fmla="*/ 126 h 126"/>
                <a:gd name="T56" fmla="*/ 993 w 993"/>
                <a:gd name="T57" fmla="*/ 126 h 126"/>
                <a:gd name="T58" fmla="*/ 993 w 993"/>
                <a:gd name="T59" fmla="*/ 12 h 126"/>
                <a:gd name="T60" fmla="*/ 879 w 993"/>
                <a:gd name="T61" fmla="*/ 12 h 126"/>
                <a:gd name="T62" fmla="*/ 754 w 993"/>
                <a:gd name="T63" fmla="*/ 6 h 126"/>
                <a:gd name="T64" fmla="*/ 754 w 993"/>
                <a:gd name="T65" fmla="*/ 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6" name="Freeform 1038"/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>
                <a:gd name="T0" fmla="*/ 0 w 969"/>
                <a:gd name="T1" fmla="*/ 0 h 245"/>
                <a:gd name="T2" fmla="*/ 24 w 969"/>
                <a:gd name="T3" fmla="*/ 54 h 245"/>
                <a:gd name="T4" fmla="*/ 66 w 969"/>
                <a:gd name="T5" fmla="*/ 96 h 245"/>
                <a:gd name="T6" fmla="*/ 120 w 969"/>
                <a:gd name="T7" fmla="*/ 137 h 245"/>
                <a:gd name="T8" fmla="*/ 198 w 969"/>
                <a:gd name="T9" fmla="*/ 173 h 245"/>
                <a:gd name="T10" fmla="*/ 293 w 969"/>
                <a:gd name="T11" fmla="*/ 203 h 245"/>
                <a:gd name="T12" fmla="*/ 353 w 969"/>
                <a:gd name="T13" fmla="*/ 215 h 245"/>
                <a:gd name="T14" fmla="*/ 413 w 969"/>
                <a:gd name="T15" fmla="*/ 227 h 245"/>
                <a:gd name="T16" fmla="*/ 479 w 969"/>
                <a:gd name="T17" fmla="*/ 233 h 245"/>
                <a:gd name="T18" fmla="*/ 556 w 969"/>
                <a:gd name="T19" fmla="*/ 239 h 245"/>
                <a:gd name="T20" fmla="*/ 634 w 969"/>
                <a:gd name="T21" fmla="*/ 245 h 245"/>
                <a:gd name="T22" fmla="*/ 724 w 969"/>
                <a:gd name="T23" fmla="*/ 245 h 245"/>
                <a:gd name="T24" fmla="*/ 855 w 969"/>
                <a:gd name="T25" fmla="*/ 245 h 245"/>
                <a:gd name="T26" fmla="*/ 969 w 969"/>
                <a:gd name="T27" fmla="*/ 239 h 245"/>
                <a:gd name="T28" fmla="*/ 969 w 969"/>
                <a:gd name="T29" fmla="*/ 60 h 245"/>
                <a:gd name="T30" fmla="*/ 700 w 969"/>
                <a:gd name="T31" fmla="*/ 60 h 245"/>
                <a:gd name="T32" fmla="*/ 503 w 969"/>
                <a:gd name="T33" fmla="*/ 54 h 245"/>
                <a:gd name="T34" fmla="*/ 317 w 969"/>
                <a:gd name="T35" fmla="*/ 42 h 245"/>
                <a:gd name="T36" fmla="*/ 150 w 969"/>
                <a:gd name="T37" fmla="*/ 24 h 245"/>
                <a:gd name="T38" fmla="*/ 72 w 969"/>
                <a:gd name="T39" fmla="*/ 12 h 245"/>
                <a:gd name="T40" fmla="*/ 0 w 969"/>
                <a:gd name="T41" fmla="*/ 0 h 245"/>
                <a:gd name="T42" fmla="*/ 0 w 969"/>
                <a:gd name="T43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7" name="Freeform 1039"/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>
                <a:gd name="T0" fmla="*/ 700 w 951"/>
                <a:gd name="T1" fmla="*/ 0 h 90"/>
                <a:gd name="T2" fmla="*/ 598 w 951"/>
                <a:gd name="T3" fmla="*/ 0 h 90"/>
                <a:gd name="T4" fmla="*/ 515 w 951"/>
                <a:gd name="T5" fmla="*/ 0 h 90"/>
                <a:gd name="T6" fmla="*/ 431 w 951"/>
                <a:gd name="T7" fmla="*/ 0 h 90"/>
                <a:gd name="T8" fmla="*/ 365 w 951"/>
                <a:gd name="T9" fmla="*/ 0 h 90"/>
                <a:gd name="T10" fmla="*/ 299 w 951"/>
                <a:gd name="T11" fmla="*/ 0 h 90"/>
                <a:gd name="T12" fmla="*/ 245 w 951"/>
                <a:gd name="T13" fmla="*/ 0 h 90"/>
                <a:gd name="T14" fmla="*/ 198 w 951"/>
                <a:gd name="T15" fmla="*/ 0 h 90"/>
                <a:gd name="T16" fmla="*/ 162 w 951"/>
                <a:gd name="T17" fmla="*/ 0 h 90"/>
                <a:gd name="T18" fmla="*/ 126 w 951"/>
                <a:gd name="T19" fmla="*/ 6 h 90"/>
                <a:gd name="T20" fmla="*/ 96 w 951"/>
                <a:gd name="T21" fmla="*/ 6 h 90"/>
                <a:gd name="T22" fmla="*/ 54 w 951"/>
                <a:gd name="T23" fmla="*/ 12 h 90"/>
                <a:gd name="T24" fmla="*/ 30 w 951"/>
                <a:gd name="T25" fmla="*/ 12 h 90"/>
                <a:gd name="T26" fmla="*/ 12 w 951"/>
                <a:gd name="T27" fmla="*/ 18 h 90"/>
                <a:gd name="T28" fmla="*/ 6 w 951"/>
                <a:gd name="T29" fmla="*/ 18 h 90"/>
                <a:gd name="T30" fmla="*/ 0 w 951"/>
                <a:gd name="T31" fmla="*/ 24 h 90"/>
                <a:gd name="T32" fmla="*/ 6 w 951"/>
                <a:gd name="T33" fmla="*/ 30 h 90"/>
                <a:gd name="T34" fmla="*/ 24 w 951"/>
                <a:gd name="T35" fmla="*/ 36 h 90"/>
                <a:gd name="T36" fmla="*/ 54 w 951"/>
                <a:gd name="T37" fmla="*/ 42 h 90"/>
                <a:gd name="T38" fmla="*/ 102 w 951"/>
                <a:gd name="T39" fmla="*/ 54 h 90"/>
                <a:gd name="T40" fmla="*/ 168 w 951"/>
                <a:gd name="T41" fmla="*/ 60 h 90"/>
                <a:gd name="T42" fmla="*/ 251 w 951"/>
                <a:gd name="T43" fmla="*/ 66 h 90"/>
                <a:gd name="T44" fmla="*/ 341 w 951"/>
                <a:gd name="T45" fmla="*/ 78 h 90"/>
                <a:gd name="T46" fmla="*/ 449 w 951"/>
                <a:gd name="T47" fmla="*/ 84 h 90"/>
                <a:gd name="T48" fmla="*/ 568 w 951"/>
                <a:gd name="T49" fmla="*/ 84 h 90"/>
                <a:gd name="T50" fmla="*/ 694 w 951"/>
                <a:gd name="T51" fmla="*/ 90 h 90"/>
                <a:gd name="T52" fmla="*/ 825 w 951"/>
                <a:gd name="T53" fmla="*/ 90 h 90"/>
                <a:gd name="T54" fmla="*/ 951 w 951"/>
                <a:gd name="T55" fmla="*/ 90 h 90"/>
                <a:gd name="T56" fmla="*/ 951 w 951"/>
                <a:gd name="T57" fmla="*/ 6 h 90"/>
                <a:gd name="T58" fmla="*/ 831 w 951"/>
                <a:gd name="T59" fmla="*/ 6 h 90"/>
                <a:gd name="T60" fmla="*/ 772 w 951"/>
                <a:gd name="T61" fmla="*/ 6 h 90"/>
                <a:gd name="T62" fmla="*/ 700 w 951"/>
                <a:gd name="T63" fmla="*/ 0 h 90"/>
                <a:gd name="T64" fmla="*/ 700 w 951"/>
                <a:gd name="T65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8" name="Freeform 1040"/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>
                <a:gd name="T0" fmla="*/ 102 w 102"/>
                <a:gd name="T1" fmla="*/ 0 h 155"/>
                <a:gd name="T2" fmla="*/ 0 w 102"/>
                <a:gd name="T3" fmla="*/ 12 h 155"/>
                <a:gd name="T4" fmla="*/ 30 w 102"/>
                <a:gd name="T5" fmla="*/ 72 h 155"/>
                <a:gd name="T6" fmla="*/ 30 w 102"/>
                <a:gd name="T7" fmla="*/ 155 h 155"/>
                <a:gd name="T8" fmla="*/ 72 w 102"/>
                <a:gd name="T9" fmla="*/ 155 h 155"/>
                <a:gd name="T10" fmla="*/ 72 w 102"/>
                <a:gd name="T11" fmla="*/ 66 h 155"/>
                <a:gd name="T12" fmla="*/ 102 w 102"/>
                <a:gd name="T13" fmla="*/ 0 h 155"/>
                <a:gd name="T14" fmla="*/ 102 w 102"/>
                <a:gd name="T1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9" name="Freeform 1041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>
                <a:gd name="T0" fmla="*/ 48 w 90"/>
                <a:gd name="T1" fmla="*/ 96 h 96"/>
                <a:gd name="T2" fmla="*/ 72 w 90"/>
                <a:gd name="T3" fmla="*/ 72 h 96"/>
                <a:gd name="T4" fmla="*/ 84 w 90"/>
                <a:gd name="T5" fmla="*/ 48 h 96"/>
                <a:gd name="T6" fmla="*/ 90 w 90"/>
                <a:gd name="T7" fmla="*/ 36 h 96"/>
                <a:gd name="T8" fmla="*/ 84 w 90"/>
                <a:gd name="T9" fmla="*/ 24 h 96"/>
                <a:gd name="T10" fmla="*/ 66 w 90"/>
                <a:gd name="T11" fmla="*/ 6 h 96"/>
                <a:gd name="T12" fmla="*/ 42 w 90"/>
                <a:gd name="T13" fmla="*/ 0 h 96"/>
                <a:gd name="T14" fmla="*/ 24 w 90"/>
                <a:gd name="T15" fmla="*/ 0 h 96"/>
                <a:gd name="T16" fmla="*/ 12 w 90"/>
                <a:gd name="T17" fmla="*/ 12 h 96"/>
                <a:gd name="T18" fmla="*/ 6 w 90"/>
                <a:gd name="T19" fmla="*/ 24 h 96"/>
                <a:gd name="T20" fmla="*/ 0 w 90"/>
                <a:gd name="T21" fmla="*/ 36 h 96"/>
                <a:gd name="T22" fmla="*/ 12 w 90"/>
                <a:gd name="T23" fmla="*/ 66 h 96"/>
                <a:gd name="T24" fmla="*/ 30 w 90"/>
                <a:gd name="T25" fmla="*/ 84 h 96"/>
                <a:gd name="T26" fmla="*/ 48 w 90"/>
                <a:gd name="T27" fmla="*/ 96 h 96"/>
                <a:gd name="T28" fmla="*/ 48 w 90"/>
                <a:gd name="T29" fmla="*/ 96 h 96"/>
                <a:gd name="T30" fmla="*/ 48 w 90"/>
                <a:gd name="T31" fmla="*/ 12 h 96"/>
                <a:gd name="T32" fmla="*/ 66 w 90"/>
                <a:gd name="T33" fmla="*/ 18 h 96"/>
                <a:gd name="T34" fmla="*/ 72 w 90"/>
                <a:gd name="T35" fmla="*/ 24 h 96"/>
                <a:gd name="T36" fmla="*/ 72 w 90"/>
                <a:gd name="T37" fmla="*/ 36 h 96"/>
                <a:gd name="T38" fmla="*/ 72 w 90"/>
                <a:gd name="T39" fmla="*/ 48 h 96"/>
                <a:gd name="T40" fmla="*/ 54 w 90"/>
                <a:gd name="T41" fmla="*/ 66 h 96"/>
                <a:gd name="T42" fmla="*/ 48 w 90"/>
                <a:gd name="T43" fmla="*/ 78 h 96"/>
                <a:gd name="T44" fmla="*/ 30 w 90"/>
                <a:gd name="T45" fmla="*/ 66 h 96"/>
                <a:gd name="T46" fmla="*/ 24 w 90"/>
                <a:gd name="T47" fmla="*/ 48 h 96"/>
                <a:gd name="T48" fmla="*/ 18 w 90"/>
                <a:gd name="T49" fmla="*/ 30 h 96"/>
                <a:gd name="T50" fmla="*/ 30 w 90"/>
                <a:gd name="T51" fmla="*/ 12 h 96"/>
                <a:gd name="T52" fmla="*/ 48 w 90"/>
                <a:gd name="T53" fmla="*/ 12 h 96"/>
                <a:gd name="T54" fmla="*/ 48 w 90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0" name="Freeform 1042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>
                <a:gd name="T0" fmla="*/ 0 w 90"/>
                <a:gd name="T1" fmla="*/ 90 h 108"/>
                <a:gd name="T2" fmla="*/ 12 w 90"/>
                <a:gd name="T3" fmla="*/ 102 h 108"/>
                <a:gd name="T4" fmla="*/ 24 w 90"/>
                <a:gd name="T5" fmla="*/ 108 h 108"/>
                <a:gd name="T6" fmla="*/ 54 w 90"/>
                <a:gd name="T7" fmla="*/ 108 h 108"/>
                <a:gd name="T8" fmla="*/ 78 w 90"/>
                <a:gd name="T9" fmla="*/ 96 h 108"/>
                <a:gd name="T10" fmla="*/ 90 w 90"/>
                <a:gd name="T11" fmla="*/ 72 h 108"/>
                <a:gd name="T12" fmla="*/ 84 w 90"/>
                <a:gd name="T13" fmla="*/ 42 h 108"/>
                <a:gd name="T14" fmla="*/ 66 w 90"/>
                <a:gd name="T15" fmla="*/ 24 h 108"/>
                <a:gd name="T16" fmla="*/ 54 w 90"/>
                <a:gd name="T17" fmla="*/ 12 h 108"/>
                <a:gd name="T18" fmla="*/ 48 w 90"/>
                <a:gd name="T19" fmla="*/ 6 h 108"/>
                <a:gd name="T20" fmla="*/ 48 w 90"/>
                <a:gd name="T21" fmla="*/ 6 h 108"/>
                <a:gd name="T22" fmla="*/ 48 w 90"/>
                <a:gd name="T23" fmla="*/ 0 h 108"/>
                <a:gd name="T24" fmla="*/ 24 w 90"/>
                <a:gd name="T25" fmla="*/ 24 h 108"/>
                <a:gd name="T26" fmla="*/ 6 w 90"/>
                <a:gd name="T27" fmla="*/ 48 h 108"/>
                <a:gd name="T28" fmla="*/ 0 w 90"/>
                <a:gd name="T29" fmla="*/ 66 h 108"/>
                <a:gd name="T30" fmla="*/ 0 w 90"/>
                <a:gd name="T31" fmla="*/ 90 h 108"/>
                <a:gd name="T32" fmla="*/ 0 w 90"/>
                <a:gd name="T33" fmla="*/ 90 h 108"/>
                <a:gd name="T34" fmla="*/ 12 w 90"/>
                <a:gd name="T35" fmla="*/ 66 h 108"/>
                <a:gd name="T36" fmla="*/ 18 w 90"/>
                <a:gd name="T37" fmla="*/ 48 h 108"/>
                <a:gd name="T38" fmla="*/ 30 w 90"/>
                <a:gd name="T39" fmla="*/ 36 h 108"/>
                <a:gd name="T40" fmla="*/ 42 w 90"/>
                <a:gd name="T41" fmla="*/ 24 h 108"/>
                <a:gd name="T42" fmla="*/ 48 w 90"/>
                <a:gd name="T43" fmla="*/ 18 h 108"/>
                <a:gd name="T44" fmla="*/ 66 w 90"/>
                <a:gd name="T45" fmla="*/ 30 h 108"/>
                <a:gd name="T46" fmla="*/ 72 w 90"/>
                <a:gd name="T47" fmla="*/ 48 h 108"/>
                <a:gd name="T48" fmla="*/ 78 w 90"/>
                <a:gd name="T49" fmla="*/ 72 h 108"/>
                <a:gd name="T50" fmla="*/ 78 w 90"/>
                <a:gd name="T51" fmla="*/ 84 h 108"/>
                <a:gd name="T52" fmla="*/ 66 w 90"/>
                <a:gd name="T53" fmla="*/ 96 h 108"/>
                <a:gd name="T54" fmla="*/ 42 w 90"/>
                <a:gd name="T55" fmla="*/ 102 h 108"/>
                <a:gd name="T56" fmla="*/ 30 w 90"/>
                <a:gd name="T57" fmla="*/ 96 h 108"/>
                <a:gd name="T58" fmla="*/ 18 w 90"/>
                <a:gd name="T59" fmla="*/ 90 h 108"/>
                <a:gd name="T60" fmla="*/ 12 w 90"/>
                <a:gd name="T61" fmla="*/ 78 h 108"/>
                <a:gd name="T62" fmla="*/ 12 w 90"/>
                <a:gd name="T63" fmla="*/ 66 h 108"/>
                <a:gd name="T64" fmla="*/ 12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1" name="Freeform 1043"/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>
                <a:gd name="T0" fmla="*/ 102 w 102"/>
                <a:gd name="T1" fmla="*/ 0 h 156"/>
                <a:gd name="T2" fmla="*/ 0 w 102"/>
                <a:gd name="T3" fmla="*/ 6 h 156"/>
                <a:gd name="T4" fmla="*/ 30 w 102"/>
                <a:gd name="T5" fmla="*/ 72 h 156"/>
                <a:gd name="T6" fmla="*/ 30 w 102"/>
                <a:gd name="T7" fmla="*/ 156 h 156"/>
                <a:gd name="T8" fmla="*/ 72 w 102"/>
                <a:gd name="T9" fmla="*/ 156 h 156"/>
                <a:gd name="T10" fmla="*/ 72 w 102"/>
                <a:gd name="T11" fmla="*/ 66 h 156"/>
                <a:gd name="T12" fmla="*/ 102 w 102"/>
                <a:gd name="T13" fmla="*/ 0 h 156"/>
                <a:gd name="T14" fmla="*/ 102 w 102"/>
                <a:gd name="T1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2" name="Freeform 1044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>
                <a:gd name="T0" fmla="*/ 42 w 84"/>
                <a:gd name="T1" fmla="*/ 96 h 96"/>
                <a:gd name="T2" fmla="*/ 66 w 84"/>
                <a:gd name="T3" fmla="*/ 78 h 96"/>
                <a:gd name="T4" fmla="*/ 84 w 84"/>
                <a:gd name="T5" fmla="*/ 54 h 96"/>
                <a:gd name="T6" fmla="*/ 84 w 84"/>
                <a:gd name="T7" fmla="*/ 30 h 96"/>
                <a:gd name="T8" fmla="*/ 66 w 84"/>
                <a:gd name="T9" fmla="*/ 6 h 96"/>
                <a:gd name="T10" fmla="*/ 42 w 84"/>
                <a:gd name="T11" fmla="*/ 0 h 96"/>
                <a:gd name="T12" fmla="*/ 24 w 84"/>
                <a:gd name="T13" fmla="*/ 6 h 96"/>
                <a:gd name="T14" fmla="*/ 12 w 84"/>
                <a:gd name="T15" fmla="*/ 18 h 96"/>
                <a:gd name="T16" fmla="*/ 6 w 84"/>
                <a:gd name="T17" fmla="*/ 30 h 96"/>
                <a:gd name="T18" fmla="*/ 0 w 84"/>
                <a:gd name="T19" fmla="*/ 42 h 96"/>
                <a:gd name="T20" fmla="*/ 12 w 84"/>
                <a:gd name="T21" fmla="*/ 66 h 96"/>
                <a:gd name="T22" fmla="*/ 30 w 84"/>
                <a:gd name="T23" fmla="*/ 84 h 96"/>
                <a:gd name="T24" fmla="*/ 42 w 84"/>
                <a:gd name="T25" fmla="*/ 96 h 96"/>
                <a:gd name="T26" fmla="*/ 42 w 84"/>
                <a:gd name="T27" fmla="*/ 96 h 96"/>
                <a:gd name="T28" fmla="*/ 48 w 84"/>
                <a:gd name="T29" fmla="*/ 12 h 96"/>
                <a:gd name="T30" fmla="*/ 66 w 84"/>
                <a:gd name="T31" fmla="*/ 18 h 96"/>
                <a:gd name="T32" fmla="*/ 72 w 84"/>
                <a:gd name="T33" fmla="*/ 30 h 96"/>
                <a:gd name="T34" fmla="*/ 72 w 84"/>
                <a:gd name="T35" fmla="*/ 42 h 96"/>
                <a:gd name="T36" fmla="*/ 66 w 84"/>
                <a:gd name="T37" fmla="*/ 54 h 96"/>
                <a:gd name="T38" fmla="*/ 54 w 84"/>
                <a:gd name="T39" fmla="*/ 72 h 96"/>
                <a:gd name="T40" fmla="*/ 42 w 84"/>
                <a:gd name="T41" fmla="*/ 84 h 96"/>
                <a:gd name="T42" fmla="*/ 42 w 84"/>
                <a:gd name="T43" fmla="*/ 84 h 96"/>
                <a:gd name="T44" fmla="*/ 30 w 84"/>
                <a:gd name="T45" fmla="*/ 72 h 96"/>
                <a:gd name="T46" fmla="*/ 18 w 84"/>
                <a:gd name="T47" fmla="*/ 54 h 96"/>
                <a:gd name="T48" fmla="*/ 18 w 84"/>
                <a:gd name="T49" fmla="*/ 30 h 96"/>
                <a:gd name="T50" fmla="*/ 30 w 84"/>
                <a:gd name="T51" fmla="*/ 18 h 96"/>
                <a:gd name="T52" fmla="*/ 48 w 84"/>
                <a:gd name="T53" fmla="*/ 12 h 96"/>
                <a:gd name="T54" fmla="*/ 48 w 84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3" name="Freeform 1045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>
                <a:gd name="T0" fmla="*/ 6 w 90"/>
                <a:gd name="T1" fmla="*/ 90 h 108"/>
                <a:gd name="T2" fmla="*/ 18 w 90"/>
                <a:gd name="T3" fmla="*/ 102 h 108"/>
                <a:gd name="T4" fmla="*/ 30 w 90"/>
                <a:gd name="T5" fmla="*/ 108 h 108"/>
                <a:gd name="T6" fmla="*/ 60 w 90"/>
                <a:gd name="T7" fmla="*/ 108 h 108"/>
                <a:gd name="T8" fmla="*/ 84 w 90"/>
                <a:gd name="T9" fmla="*/ 96 h 108"/>
                <a:gd name="T10" fmla="*/ 90 w 90"/>
                <a:gd name="T11" fmla="*/ 84 h 108"/>
                <a:gd name="T12" fmla="*/ 90 w 90"/>
                <a:gd name="T13" fmla="*/ 66 h 108"/>
                <a:gd name="T14" fmla="*/ 84 w 90"/>
                <a:gd name="T15" fmla="*/ 36 h 108"/>
                <a:gd name="T16" fmla="*/ 72 w 90"/>
                <a:gd name="T17" fmla="*/ 18 h 108"/>
                <a:gd name="T18" fmla="*/ 60 w 90"/>
                <a:gd name="T19" fmla="*/ 6 h 108"/>
                <a:gd name="T20" fmla="*/ 54 w 90"/>
                <a:gd name="T21" fmla="*/ 0 h 108"/>
                <a:gd name="T22" fmla="*/ 54 w 90"/>
                <a:gd name="T23" fmla="*/ 0 h 108"/>
                <a:gd name="T24" fmla="*/ 48 w 90"/>
                <a:gd name="T25" fmla="*/ 0 h 108"/>
                <a:gd name="T26" fmla="*/ 24 w 90"/>
                <a:gd name="T27" fmla="*/ 24 h 108"/>
                <a:gd name="T28" fmla="*/ 12 w 90"/>
                <a:gd name="T29" fmla="*/ 48 h 108"/>
                <a:gd name="T30" fmla="*/ 0 w 90"/>
                <a:gd name="T31" fmla="*/ 66 h 108"/>
                <a:gd name="T32" fmla="*/ 6 w 90"/>
                <a:gd name="T33" fmla="*/ 90 h 108"/>
                <a:gd name="T34" fmla="*/ 6 w 90"/>
                <a:gd name="T35" fmla="*/ 90 h 108"/>
                <a:gd name="T36" fmla="*/ 18 w 90"/>
                <a:gd name="T37" fmla="*/ 66 h 108"/>
                <a:gd name="T38" fmla="*/ 24 w 90"/>
                <a:gd name="T39" fmla="*/ 48 h 108"/>
                <a:gd name="T40" fmla="*/ 36 w 90"/>
                <a:gd name="T41" fmla="*/ 30 h 108"/>
                <a:gd name="T42" fmla="*/ 42 w 90"/>
                <a:gd name="T43" fmla="*/ 18 h 108"/>
                <a:gd name="T44" fmla="*/ 48 w 90"/>
                <a:gd name="T45" fmla="*/ 12 h 108"/>
                <a:gd name="T46" fmla="*/ 78 w 90"/>
                <a:gd name="T47" fmla="*/ 42 h 108"/>
                <a:gd name="T48" fmla="*/ 84 w 90"/>
                <a:gd name="T49" fmla="*/ 66 h 108"/>
                <a:gd name="T50" fmla="*/ 66 w 90"/>
                <a:gd name="T51" fmla="*/ 90 h 108"/>
                <a:gd name="T52" fmla="*/ 54 w 90"/>
                <a:gd name="T53" fmla="*/ 96 h 108"/>
                <a:gd name="T54" fmla="*/ 42 w 90"/>
                <a:gd name="T55" fmla="*/ 96 h 108"/>
                <a:gd name="T56" fmla="*/ 30 w 90"/>
                <a:gd name="T57" fmla="*/ 96 h 108"/>
                <a:gd name="T58" fmla="*/ 24 w 90"/>
                <a:gd name="T59" fmla="*/ 84 h 108"/>
                <a:gd name="T60" fmla="*/ 18 w 90"/>
                <a:gd name="T61" fmla="*/ 78 h 108"/>
                <a:gd name="T62" fmla="*/ 18 w 90"/>
                <a:gd name="T63" fmla="*/ 66 h 108"/>
                <a:gd name="T64" fmla="*/ 18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4" name="Freeform 1046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>
                <a:gd name="T0" fmla="*/ 30 w 66"/>
                <a:gd name="T1" fmla="*/ 96 h 96"/>
                <a:gd name="T2" fmla="*/ 54 w 66"/>
                <a:gd name="T3" fmla="*/ 72 h 96"/>
                <a:gd name="T4" fmla="*/ 66 w 66"/>
                <a:gd name="T5" fmla="*/ 48 h 96"/>
                <a:gd name="T6" fmla="*/ 66 w 66"/>
                <a:gd name="T7" fmla="*/ 24 h 96"/>
                <a:gd name="T8" fmla="*/ 54 w 66"/>
                <a:gd name="T9" fmla="*/ 6 h 96"/>
                <a:gd name="T10" fmla="*/ 30 w 66"/>
                <a:gd name="T11" fmla="*/ 0 h 96"/>
                <a:gd name="T12" fmla="*/ 18 w 66"/>
                <a:gd name="T13" fmla="*/ 0 h 96"/>
                <a:gd name="T14" fmla="*/ 6 w 66"/>
                <a:gd name="T15" fmla="*/ 12 h 96"/>
                <a:gd name="T16" fmla="*/ 0 w 66"/>
                <a:gd name="T17" fmla="*/ 36 h 96"/>
                <a:gd name="T18" fmla="*/ 6 w 66"/>
                <a:gd name="T19" fmla="*/ 60 h 96"/>
                <a:gd name="T20" fmla="*/ 18 w 66"/>
                <a:gd name="T21" fmla="*/ 84 h 96"/>
                <a:gd name="T22" fmla="*/ 30 w 66"/>
                <a:gd name="T23" fmla="*/ 96 h 96"/>
                <a:gd name="T24" fmla="*/ 30 w 66"/>
                <a:gd name="T25" fmla="*/ 96 h 96"/>
                <a:gd name="T26" fmla="*/ 30 w 66"/>
                <a:gd name="T27" fmla="*/ 12 h 96"/>
                <a:gd name="T28" fmla="*/ 48 w 66"/>
                <a:gd name="T29" fmla="*/ 18 h 96"/>
                <a:gd name="T30" fmla="*/ 54 w 66"/>
                <a:gd name="T31" fmla="*/ 24 h 96"/>
                <a:gd name="T32" fmla="*/ 54 w 66"/>
                <a:gd name="T33" fmla="*/ 36 h 96"/>
                <a:gd name="T34" fmla="*/ 48 w 66"/>
                <a:gd name="T35" fmla="*/ 48 h 96"/>
                <a:gd name="T36" fmla="*/ 36 w 66"/>
                <a:gd name="T37" fmla="*/ 66 h 96"/>
                <a:gd name="T38" fmla="*/ 30 w 66"/>
                <a:gd name="T39" fmla="*/ 78 h 96"/>
                <a:gd name="T40" fmla="*/ 18 w 66"/>
                <a:gd name="T41" fmla="*/ 66 h 96"/>
                <a:gd name="T42" fmla="*/ 12 w 66"/>
                <a:gd name="T43" fmla="*/ 48 h 96"/>
                <a:gd name="T44" fmla="*/ 6 w 66"/>
                <a:gd name="T45" fmla="*/ 30 h 96"/>
                <a:gd name="T46" fmla="*/ 18 w 66"/>
                <a:gd name="T47" fmla="*/ 12 h 96"/>
                <a:gd name="T48" fmla="*/ 30 w 66"/>
                <a:gd name="T49" fmla="*/ 12 h 96"/>
                <a:gd name="T50" fmla="*/ 30 w 66"/>
                <a:gd name="T51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5" name="Freeform 1047"/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>
                <a:gd name="T0" fmla="*/ 2577 w 2594"/>
                <a:gd name="T1" fmla="*/ 0 h 444"/>
                <a:gd name="T2" fmla="*/ 2594 w 2594"/>
                <a:gd name="T3" fmla="*/ 72 h 444"/>
                <a:gd name="T4" fmla="*/ 6 w 2594"/>
                <a:gd name="T5" fmla="*/ 444 h 444"/>
                <a:gd name="T6" fmla="*/ 0 w 2594"/>
                <a:gd name="T7" fmla="*/ 396 h 444"/>
                <a:gd name="T8" fmla="*/ 1225 w 2594"/>
                <a:gd name="T9" fmla="*/ 96 h 444"/>
                <a:gd name="T10" fmla="*/ 1351 w 2594"/>
                <a:gd name="T11" fmla="*/ 78 h 444"/>
                <a:gd name="T12" fmla="*/ 2577 w 2594"/>
                <a:gd name="T13" fmla="*/ 0 h 444"/>
                <a:gd name="T14" fmla="*/ 2577 w 2594"/>
                <a:gd name="T15" fmla="*/ 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6" name="Freeform 1048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>
                <a:gd name="T0" fmla="*/ 36 w 84"/>
                <a:gd name="T1" fmla="*/ 95 h 95"/>
                <a:gd name="T2" fmla="*/ 60 w 84"/>
                <a:gd name="T3" fmla="*/ 77 h 95"/>
                <a:gd name="T4" fmla="*/ 78 w 84"/>
                <a:gd name="T5" fmla="*/ 53 h 95"/>
                <a:gd name="T6" fmla="*/ 84 w 84"/>
                <a:gd name="T7" fmla="*/ 42 h 95"/>
                <a:gd name="T8" fmla="*/ 84 w 84"/>
                <a:gd name="T9" fmla="*/ 30 h 95"/>
                <a:gd name="T10" fmla="*/ 72 w 84"/>
                <a:gd name="T11" fmla="*/ 6 h 95"/>
                <a:gd name="T12" fmla="*/ 42 w 84"/>
                <a:gd name="T13" fmla="*/ 0 h 95"/>
                <a:gd name="T14" fmla="*/ 30 w 84"/>
                <a:gd name="T15" fmla="*/ 0 h 95"/>
                <a:gd name="T16" fmla="*/ 12 w 84"/>
                <a:gd name="T17" fmla="*/ 12 h 95"/>
                <a:gd name="T18" fmla="*/ 0 w 84"/>
                <a:gd name="T19" fmla="*/ 24 h 95"/>
                <a:gd name="T20" fmla="*/ 0 w 84"/>
                <a:gd name="T21" fmla="*/ 36 h 95"/>
                <a:gd name="T22" fmla="*/ 6 w 84"/>
                <a:gd name="T23" fmla="*/ 59 h 95"/>
                <a:gd name="T24" fmla="*/ 24 w 84"/>
                <a:gd name="T25" fmla="*/ 83 h 95"/>
                <a:gd name="T26" fmla="*/ 36 w 84"/>
                <a:gd name="T27" fmla="*/ 95 h 95"/>
                <a:gd name="T28" fmla="*/ 36 w 84"/>
                <a:gd name="T29" fmla="*/ 95 h 95"/>
                <a:gd name="T30" fmla="*/ 48 w 84"/>
                <a:gd name="T31" fmla="*/ 12 h 95"/>
                <a:gd name="T32" fmla="*/ 66 w 84"/>
                <a:gd name="T33" fmla="*/ 18 h 95"/>
                <a:gd name="T34" fmla="*/ 72 w 84"/>
                <a:gd name="T35" fmla="*/ 30 h 95"/>
                <a:gd name="T36" fmla="*/ 72 w 84"/>
                <a:gd name="T37" fmla="*/ 42 h 95"/>
                <a:gd name="T38" fmla="*/ 66 w 84"/>
                <a:gd name="T39" fmla="*/ 53 h 95"/>
                <a:gd name="T40" fmla="*/ 48 w 84"/>
                <a:gd name="T41" fmla="*/ 71 h 95"/>
                <a:gd name="T42" fmla="*/ 42 w 84"/>
                <a:gd name="T43" fmla="*/ 77 h 95"/>
                <a:gd name="T44" fmla="*/ 36 w 84"/>
                <a:gd name="T45" fmla="*/ 77 h 95"/>
                <a:gd name="T46" fmla="*/ 24 w 84"/>
                <a:gd name="T47" fmla="*/ 65 h 95"/>
                <a:gd name="T48" fmla="*/ 18 w 84"/>
                <a:gd name="T49" fmla="*/ 48 h 95"/>
                <a:gd name="T50" fmla="*/ 18 w 84"/>
                <a:gd name="T51" fmla="*/ 30 h 95"/>
                <a:gd name="T52" fmla="*/ 30 w 84"/>
                <a:gd name="T53" fmla="*/ 12 h 95"/>
                <a:gd name="T54" fmla="*/ 48 w 84"/>
                <a:gd name="T55" fmla="*/ 12 h 95"/>
                <a:gd name="T56" fmla="*/ 48 w 84"/>
                <a:gd name="T57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7" name="Freeform 1049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>
                <a:gd name="T0" fmla="*/ 12 w 90"/>
                <a:gd name="T1" fmla="*/ 96 h 108"/>
                <a:gd name="T2" fmla="*/ 24 w 90"/>
                <a:gd name="T3" fmla="*/ 108 h 108"/>
                <a:gd name="T4" fmla="*/ 42 w 90"/>
                <a:gd name="T5" fmla="*/ 108 h 108"/>
                <a:gd name="T6" fmla="*/ 66 w 90"/>
                <a:gd name="T7" fmla="*/ 102 h 108"/>
                <a:gd name="T8" fmla="*/ 84 w 90"/>
                <a:gd name="T9" fmla="*/ 78 h 108"/>
                <a:gd name="T10" fmla="*/ 90 w 90"/>
                <a:gd name="T11" fmla="*/ 66 h 108"/>
                <a:gd name="T12" fmla="*/ 84 w 90"/>
                <a:gd name="T13" fmla="*/ 48 h 108"/>
                <a:gd name="T14" fmla="*/ 66 w 90"/>
                <a:gd name="T15" fmla="*/ 24 h 108"/>
                <a:gd name="T16" fmla="*/ 48 w 90"/>
                <a:gd name="T17" fmla="*/ 12 h 108"/>
                <a:gd name="T18" fmla="*/ 36 w 90"/>
                <a:gd name="T19" fmla="*/ 0 h 108"/>
                <a:gd name="T20" fmla="*/ 30 w 90"/>
                <a:gd name="T21" fmla="*/ 0 h 108"/>
                <a:gd name="T22" fmla="*/ 30 w 90"/>
                <a:gd name="T23" fmla="*/ 0 h 108"/>
                <a:gd name="T24" fmla="*/ 24 w 90"/>
                <a:gd name="T25" fmla="*/ 0 h 108"/>
                <a:gd name="T26" fmla="*/ 12 w 90"/>
                <a:gd name="T27" fmla="*/ 30 h 108"/>
                <a:gd name="T28" fmla="*/ 0 w 90"/>
                <a:gd name="T29" fmla="*/ 54 h 108"/>
                <a:gd name="T30" fmla="*/ 0 w 90"/>
                <a:gd name="T31" fmla="*/ 78 h 108"/>
                <a:gd name="T32" fmla="*/ 12 w 90"/>
                <a:gd name="T33" fmla="*/ 96 h 108"/>
                <a:gd name="T34" fmla="*/ 12 w 90"/>
                <a:gd name="T35" fmla="*/ 96 h 108"/>
                <a:gd name="T36" fmla="*/ 12 w 90"/>
                <a:gd name="T37" fmla="*/ 72 h 108"/>
                <a:gd name="T38" fmla="*/ 18 w 90"/>
                <a:gd name="T39" fmla="*/ 54 h 108"/>
                <a:gd name="T40" fmla="*/ 24 w 90"/>
                <a:gd name="T41" fmla="*/ 36 h 108"/>
                <a:gd name="T42" fmla="*/ 30 w 90"/>
                <a:gd name="T43" fmla="*/ 18 h 108"/>
                <a:gd name="T44" fmla="*/ 30 w 90"/>
                <a:gd name="T45" fmla="*/ 12 h 108"/>
                <a:gd name="T46" fmla="*/ 48 w 90"/>
                <a:gd name="T47" fmla="*/ 24 h 108"/>
                <a:gd name="T48" fmla="*/ 66 w 90"/>
                <a:gd name="T49" fmla="*/ 36 h 108"/>
                <a:gd name="T50" fmla="*/ 78 w 90"/>
                <a:gd name="T51" fmla="*/ 54 h 108"/>
                <a:gd name="T52" fmla="*/ 78 w 90"/>
                <a:gd name="T53" fmla="*/ 72 h 108"/>
                <a:gd name="T54" fmla="*/ 72 w 90"/>
                <a:gd name="T55" fmla="*/ 84 h 108"/>
                <a:gd name="T56" fmla="*/ 48 w 90"/>
                <a:gd name="T57" fmla="*/ 96 h 108"/>
                <a:gd name="T58" fmla="*/ 36 w 90"/>
                <a:gd name="T59" fmla="*/ 96 h 108"/>
                <a:gd name="T60" fmla="*/ 24 w 90"/>
                <a:gd name="T61" fmla="*/ 90 h 108"/>
                <a:gd name="T62" fmla="*/ 18 w 90"/>
                <a:gd name="T63" fmla="*/ 84 h 108"/>
                <a:gd name="T64" fmla="*/ 12 w 90"/>
                <a:gd name="T65" fmla="*/ 72 h 108"/>
                <a:gd name="T66" fmla="*/ 12 w 90"/>
                <a:gd name="T67" fmla="*/ 7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8" name="Freeform 1050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>
                <a:gd name="T0" fmla="*/ 71 w 71"/>
                <a:gd name="T1" fmla="*/ 90 h 90"/>
                <a:gd name="T2" fmla="*/ 71 w 71"/>
                <a:gd name="T3" fmla="*/ 60 h 90"/>
                <a:gd name="T4" fmla="*/ 71 w 71"/>
                <a:gd name="T5" fmla="*/ 36 h 90"/>
                <a:gd name="T6" fmla="*/ 60 w 71"/>
                <a:gd name="T7" fmla="*/ 12 h 90"/>
                <a:gd name="T8" fmla="*/ 36 w 71"/>
                <a:gd name="T9" fmla="*/ 0 h 90"/>
                <a:gd name="T10" fmla="*/ 12 w 71"/>
                <a:gd name="T11" fmla="*/ 12 h 90"/>
                <a:gd name="T12" fmla="*/ 0 w 71"/>
                <a:gd name="T13" fmla="*/ 36 h 90"/>
                <a:gd name="T14" fmla="*/ 6 w 71"/>
                <a:gd name="T15" fmla="*/ 60 h 90"/>
                <a:gd name="T16" fmla="*/ 30 w 71"/>
                <a:gd name="T17" fmla="*/ 78 h 90"/>
                <a:gd name="T18" fmla="*/ 54 w 71"/>
                <a:gd name="T19" fmla="*/ 90 h 90"/>
                <a:gd name="T20" fmla="*/ 71 w 71"/>
                <a:gd name="T21" fmla="*/ 90 h 90"/>
                <a:gd name="T22" fmla="*/ 71 w 71"/>
                <a:gd name="T23" fmla="*/ 90 h 90"/>
                <a:gd name="T24" fmla="*/ 24 w 71"/>
                <a:gd name="T25" fmla="*/ 18 h 90"/>
                <a:gd name="T26" fmla="*/ 42 w 71"/>
                <a:gd name="T27" fmla="*/ 18 h 90"/>
                <a:gd name="T28" fmla="*/ 54 w 71"/>
                <a:gd name="T29" fmla="*/ 18 h 90"/>
                <a:gd name="T30" fmla="*/ 60 w 71"/>
                <a:gd name="T31" fmla="*/ 42 h 90"/>
                <a:gd name="T32" fmla="*/ 60 w 71"/>
                <a:gd name="T33" fmla="*/ 66 h 90"/>
                <a:gd name="T34" fmla="*/ 60 w 71"/>
                <a:gd name="T35" fmla="*/ 72 h 90"/>
                <a:gd name="T36" fmla="*/ 60 w 71"/>
                <a:gd name="T37" fmla="*/ 78 h 90"/>
                <a:gd name="T38" fmla="*/ 42 w 71"/>
                <a:gd name="T39" fmla="*/ 72 h 90"/>
                <a:gd name="T40" fmla="*/ 24 w 71"/>
                <a:gd name="T41" fmla="*/ 66 h 90"/>
                <a:gd name="T42" fmla="*/ 12 w 71"/>
                <a:gd name="T43" fmla="*/ 48 h 90"/>
                <a:gd name="T44" fmla="*/ 12 w 71"/>
                <a:gd name="T45" fmla="*/ 30 h 90"/>
                <a:gd name="T46" fmla="*/ 24 w 71"/>
                <a:gd name="T47" fmla="*/ 18 h 90"/>
                <a:gd name="T48" fmla="*/ 24 w 71"/>
                <a:gd name="T49" fmla="*/ 1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9" name="Oval 1051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0" name="Oval 1052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1" name="Oval 1053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2" name="Freeform 1054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>
                <a:gd name="T0" fmla="*/ 66 w 90"/>
                <a:gd name="T1" fmla="*/ 96 h 96"/>
                <a:gd name="T2" fmla="*/ 78 w 90"/>
                <a:gd name="T3" fmla="*/ 66 h 96"/>
                <a:gd name="T4" fmla="*/ 90 w 90"/>
                <a:gd name="T5" fmla="*/ 42 h 96"/>
                <a:gd name="T6" fmla="*/ 78 w 90"/>
                <a:gd name="T7" fmla="*/ 18 h 96"/>
                <a:gd name="T8" fmla="*/ 60 w 90"/>
                <a:gd name="T9" fmla="*/ 0 h 96"/>
                <a:gd name="T10" fmla="*/ 30 w 90"/>
                <a:gd name="T11" fmla="*/ 6 h 96"/>
                <a:gd name="T12" fmla="*/ 18 w 90"/>
                <a:gd name="T13" fmla="*/ 18 h 96"/>
                <a:gd name="T14" fmla="*/ 6 w 90"/>
                <a:gd name="T15" fmla="*/ 30 h 96"/>
                <a:gd name="T16" fmla="*/ 0 w 90"/>
                <a:gd name="T17" fmla="*/ 42 h 96"/>
                <a:gd name="T18" fmla="*/ 6 w 90"/>
                <a:gd name="T19" fmla="*/ 60 h 96"/>
                <a:gd name="T20" fmla="*/ 24 w 90"/>
                <a:gd name="T21" fmla="*/ 78 h 96"/>
                <a:gd name="T22" fmla="*/ 48 w 90"/>
                <a:gd name="T23" fmla="*/ 90 h 96"/>
                <a:gd name="T24" fmla="*/ 66 w 90"/>
                <a:gd name="T25" fmla="*/ 96 h 96"/>
                <a:gd name="T26" fmla="*/ 66 w 90"/>
                <a:gd name="T27" fmla="*/ 96 h 96"/>
                <a:gd name="T28" fmla="*/ 42 w 90"/>
                <a:gd name="T29" fmla="*/ 18 h 96"/>
                <a:gd name="T30" fmla="*/ 60 w 90"/>
                <a:gd name="T31" fmla="*/ 18 h 96"/>
                <a:gd name="T32" fmla="*/ 72 w 90"/>
                <a:gd name="T33" fmla="*/ 24 h 96"/>
                <a:gd name="T34" fmla="*/ 72 w 90"/>
                <a:gd name="T35" fmla="*/ 36 h 96"/>
                <a:gd name="T36" fmla="*/ 72 w 90"/>
                <a:gd name="T37" fmla="*/ 48 h 96"/>
                <a:gd name="T38" fmla="*/ 66 w 90"/>
                <a:gd name="T39" fmla="*/ 72 h 96"/>
                <a:gd name="T40" fmla="*/ 60 w 90"/>
                <a:gd name="T41" fmla="*/ 78 h 96"/>
                <a:gd name="T42" fmla="*/ 60 w 90"/>
                <a:gd name="T43" fmla="*/ 84 h 96"/>
                <a:gd name="T44" fmla="*/ 42 w 90"/>
                <a:gd name="T45" fmla="*/ 72 h 96"/>
                <a:gd name="T46" fmla="*/ 30 w 90"/>
                <a:gd name="T47" fmla="*/ 66 h 96"/>
                <a:gd name="T48" fmla="*/ 18 w 90"/>
                <a:gd name="T49" fmla="*/ 42 h 96"/>
                <a:gd name="T50" fmla="*/ 24 w 90"/>
                <a:gd name="T51" fmla="*/ 30 h 96"/>
                <a:gd name="T52" fmla="*/ 42 w 90"/>
                <a:gd name="T53" fmla="*/ 18 h 96"/>
                <a:gd name="T54" fmla="*/ 42 w 90"/>
                <a:gd name="T55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3" name="Freeform 1055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>
                <a:gd name="T0" fmla="*/ 0 w 72"/>
                <a:gd name="T1" fmla="*/ 90 h 108"/>
                <a:gd name="T2" fmla="*/ 12 w 72"/>
                <a:gd name="T3" fmla="*/ 102 h 108"/>
                <a:gd name="T4" fmla="*/ 24 w 72"/>
                <a:gd name="T5" fmla="*/ 108 h 108"/>
                <a:gd name="T6" fmla="*/ 48 w 72"/>
                <a:gd name="T7" fmla="*/ 108 h 108"/>
                <a:gd name="T8" fmla="*/ 66 w 72"/>
                <a:gd name="T9" fmla="*/ 96 h 108"/>
                <a:gd name="T10" fmla="*/ 72 w 72"/>
                <a:gd name="T11" fmla="*/ 66 h 108"/>
                <a:gd name="T12" fmla="*/ 66 w 72"/>
                <a:gd name="T13" fmla="*/ 42 h 108"/>
                <a:gd name="T14" fmla="*/ 60 w 72"/>
                <a:gd name="T15" fmla="*/ 18 h 108"/>
                <a:gd name="T16" fmla="*/ 48 w 72"/>
                <a:gd name="T17" fmla="*/ 6 h 108"/>
                <a:gd name="T18" fmla="*/ 42 w 72"/>
                <a:gd name="T19" fmla="*/ 0 h 108"/>
                <a:gd name="T20" fmla="*/ 42 w 72"/>
                <a:gd name="T21" fmla="*/ 0 h 108"/>
                <a:gd name="T22" fmla="*/ 36 w 72"/>
                <a:gd name="T23" fmla="*/ 0 h 108"/>
                <a:gd name="T24" fmla="*/ 18 w 72"/>
                <a:gd name="T25" fmla="*/ 24 h 108"/>
                <a:gd name="T26" fmla="*/ 6 w 72"/>
                <a:gd name="T27" fmla="*/ 48 h 108"/>
                <a:gd name="T28" fmla="*/ 0 w 72"/>
                <a:gd name="T29" fmla="*/ 66 h 108"/>
                <a:gd name="T30" fmla="*/ 0 w 72"/>
                <a:gd name="T31" fmla="*/ 90 h 108"/>
                <a:gd name="T32" fmla="*/ 0 w 72"/>
                <a:gd name="T33" fmla="*/ 90 h 108"/>
                <a:gd name="T34" fmla="*/ 12 w 72"/>
                <a:gd name="T35" fmla="*/ 66 h 108"/>
                <a:gd name="T36" fmla="*/ 18 w 72"/>
                <a:gd name="T37" fmla="*/ 48 h 108"/>
                <a:gd name="T38" fmla="*/ 24 w 72"/>
                <a:gd name="T39" fmla="*/ 36 h 108"/>
                <a:gd name="T40" fmla="*/ 30 w 72"/>
                <a:gd name="T41" fmla="*/ 24 h 108"/>
                <a:gd name="T42" fmla="*/ 36 w 72"/>
                <a:gd name="T43" fmla="*/ 18 h 108"/>
                <a:gd name="T44" fmla="*/ 54 w 72"/>
                <a:gd name="T45" fmla="*/ 30 h 108"/>
                <a:gd name="T46" fmla="*/ 60 w 72"/>
                <a:gd name="T47" fmla="*/ 48 h 108"/>
                <a:gd name="T48" fmla="*/ 66 w 72"/>
                <a:gd name="T49" fmla="*/ 72 h 108"/>
                <a:gd name="T50" fmla="*/ 66 w 72"/>
                <a:gd name="T51" fmla="*/ 84 h 108"/>
                <a:gd name="T52" fmla="*/ 54 w 72"/>
                <a:gd name="T53" fmla="*/ 96 h 108"/>
                <a:gd name="T54" fmla="*/ 30 w 72"/>
                <a:gd name="T55" fmla="*/ 102 h 108"/>
                <a:gd name="T56" fmla="*/ 24 w 72"/>
                <a:gd name="T57" fmla="*/ 96 h 108"/>
                <a:gd name="T58" fmla="*/ 12 w 72"/>
                <a:gd name="T59" fmla="*/ 90 h 108"/>
                <a:gd name="T60" fmla="*/ 12 w 72"/>
                <a:gd name="T61" fmla="*/ 78 h 108"/>
                <a:gd name="T62" fmla="*/ 12 w 72"/>
                <a:gd name="T63" fmla="*/ 66 h 108"/>
                <a:gd name="T64" fmla="*/ 12 w 72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4" name="Rectangle 1056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5" name="Rectangle 1057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6" name="AutoShape 1058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7" name="Freeform 1059"/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>
                <a:gd name="T0" fmla="*/ 252 w 252"/>
                <a:gd name="T1" fmla="*/ 1576 h 1576"/>
                <a:gd name="T2" fmla="*/ 12 w 252"/>
                <a:gd name="T3" fmla="*/ 84 h 1576"/>
                <a:gd name="T4" fmla="*/ 12 w 252"/>
                <a:gd name="T5" fmla="*/ 60 h 1576"/>
                <a:gd name="T6" fmla="*/ 0 w 252"/>
                <a:gd name="T7" fmla="*/ 12 h 1576"/>
                <a:gd name="T8" fmla="*/ 72 w 252"/>
                <a:gd name="T9" fmla="*/ 0 h 1576"/>
                <a:gd name="T10" fmla="*/ 72 w 252"/>
                <a:gd name="T11" fmla="*/ 0 h 1576"/>
                <a:gd name="T12" fmla="*/ 78 w 252"/>
                <a:gd name="T13" fmla="*/ 48 h 1576"/>
                <a:gd name="T14" fmla="*/ 88 w 252"/>
                <a:gd name="T15" fmla="*/ 66 h 1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8" name="Freeform 1060"/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>
                <a:gd name="T0" fmla="*/ 161 w 316"/>
                <a:gd name="T1" fmla="*/ 0 h 138"/>
                <a:gd name="T2" fmla="*/ 227 w 316"/>
                <a:gd name="T3" fmla="*/ 6 h 138"/>
                <a:gd name="T4" fmla="*/ 275 w 316"/>
                <a:gd name="T5" fmla="*/ 36 h 138"/>
                <a:gd name="T6" fmla="*/ 304 w 316"/>
                <a:gd name="T7" fmla="*/ 78 h 138"/>
                <a:gd name="T8" fmla="*/ 316 w 316"/>
                <a:gd name="T9" fmla="*/ 138 h 138"/>
                <a:gd name="T10" fmla="*/ 0 w 316"/>
                <a:gd name="T11" fmla="*/ 138 h 138"/>
                <a:gd name="T12" fmla="*/ 11 w 316"/>
                <a:gd name="T13" fmla="*/ 78 h 138"/>
                <a:gd name="T14" fmla="*/ 47 w 316"/>
                <a:gd name="T15" fmla="*/ 36 h 138"/>
                <a:gd name="T16" fmla="*/ 95 w 316"/>
                <a:gd name="T17" fmla="*/ 6 h 138"/>
                <a:gd name="T18" fmla="*/ 161 w 316"/>
                <a:gd name="T19" fmla="*/ 0 h 138"/>
                <a:gd name="T20" fmla="*/ 161 w 316"/>
                <a:gd name="T21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</p:grpSp>
      <p:sp>
        <p:nvSpPr>
          <p:cNvPr id="44069" name="Rectangle 1061"/>
          <p:cNvSpPr>
            <a:spLocks noGrp="1" noChangeArrowheads="1"/>
          </p:cNvSpPr>
          <p:nvPr>
            <p:ph type="title"/>
          </p:nvPr>
        </p:nvSpPr>
        <p:spPr bwMode="black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4070" name="Rectangle 1062"/>
          <p:cNvSpPr>
            <a:spLocks noGrp="1" noChangeArrowheads="1"/>
          </p:cNvSpPr>
          <p:nvPr>
            <p:ph type="body" idx="1"/>
          </p:nvPr>
        </p:nvSpPr>
        <p:spPr bwMode="black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4071" name="Rectangle 1063"/>
          <p:cNvSpPr>
            <a:spLocks noGrp="1" noChangeArrowheads="1"/>
          </p:cNvSpPr>
          <p:nvPr>
            <p:ph type="dt" sz="half" idx="2"/>
          </p:nvPr>
        </p:nvSpPr>
        <p:spPr bwMode="black">
          <a:xfrm>
            <a:off x="457200" y="6278563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4072" name="Rectangle 1064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3124200" y="6278563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4073" name="Rectangle 1065"/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6553200" y="6278563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9C57C86-A15D-487D-973D-C7FF53AA43A8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90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4" name="Group 1026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44035" name="Rectangle 1027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36" name="Oval 1028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37" name="Rectangle 1029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38" name="Freeform 1030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>
                <a:gd name="T0" fmla="*/ 18 w 66"/>
                <a:gd name="T1" fmla="*/ 96 h 96"/>
                <a:gd name="T2" fmla="*/ 42 w 66"/>
                <a:gd name="T3" fmla="*/ 78 h 96"/>
                <a:gd name="T4" fmla="*/ 60 w 66"/>
                <a:gd name="T5" fmla="*/ 60 h 96"/>
                <a:gd name="T6" fmla="*/ 66 w 66"/>
                <a:gd name="T7" fmla="*/ 36 h 96"/>
                <a:gd name="T8" fmla="*/ 60 w 66"/>
                <a:gd name="T9" fmla="*/ 12 h 96"/>
                <a:gd name="T10" fmla="*/ 36 w 66"/>
                <a:gd name="T11" fmla="*/ 0 h 96"/>
                <a:gd name="T12" fmla="*/ 24 w 66"/>
                <a:gd name="T13" fmla="*/ 6 h 96"/>
                <a:gd name="T14" fmla="*/ 12 w 66"/>
                <a:gd name="T15" fmla="*/ 12 h 96"/>
                <a:gd name="T16" fmla="*/ 0 w 66"/>
                <a:gd name="T17" fmla="*/ 36 h 96"/>
                <a:gd name="T18" fmla="*/ 0 w 66"/>
                <a:gd name="T19" fmla="*/ 60 h 96"/>
                <a:gd name="T20" fmla="*/ 12 w 66"/>
                <a:gd name="T21" fmla="*/ 84 h 96"/>
                <a:gd name="T22" fmla="*/ 18 w 66"/>
                <a:gd name="T23" fmla="*/ 96 h 96"/>
                <a:gd name="T24" fmla="*/ 18 w 66"/>
                <a:gd name="T25" fmla="*/ 96 h 96"/>
                <a:gd name="T26" fmla="*/ 42 w 66"/>
                <a:gd name="T27" fmla="*/ 18 h 96"/>
                <a:gd name="T28" fmla="*/ 54 w 66"/>
                <a:gd name="T29" fmla="*/ 24 h 96"/>
                <a:gd name="T30" fmla="*/ 60 w 66"/>
                <a:gd name="T31" fmla="*/ 36 h 96"/>
                <a:gd name="T32" fmla="*/ 60 w 66"/>
                <a:gd name="T33" fmla="*/ 48 h 96"/>
                <a:gd name="T34" fmla="*/ 54 w 66"/>
                <a:gd name="T35" fmla="*/ 54 h 96"/>
                <a:gd name="T36" fmla="*/ 36 w 66"/>
                <a:gd name="T37" fmla="*/ 72 h 96"/>
                <a:gd name="T38" fmla="*/ 24 w 66"/>
                <a:gd name="T39" fmla="*/ 78 h 96"/>
                <a:gd name="T40" fmla="*/ 24 w 66"/>
                <a:gd name="T41" fmla="*/ 78 h 96"/>
                <a:gd name="T42" fmla="*/ 12 w 66"/>
                <a:gd name="T43" fmla="*/ 48 h 96"/>
                <a:gd name="T44" fmla="*/ 18 w 66"/>
                <a:gd name="T45" fmla="*/ 24 h 96"/>
                <a:gd name="T46" fmla="*/ 30 w 66"/>
                <a:gd name="T47" fmla="*/ 18 h 96"/>
                <a:gd name="T48" fmla="*/ 42 w 66"/>
                <a:gd name="T49" fmla="*/ 18 h 96"/>
                <a:gd name="T50" fmla="*/ 42 w 66"/>
                <a:gd name="T51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39" name="Rectangle 1031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0" name="Rectangle 1032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1" name="Rectangle 1033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2" name="Rectangle 1034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3" name="Rectangle 1035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4" name="Freeform 1036"/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>
                <a:gd name="T0" fmla="*/ 6 w 623"/>
                <a:gd name="T1" fmla="*/ 18 h 156"/>
                <a:gd name="T2" fmla="*/ 162 w 623"/>
                <a:gd name="T3" fmla="*/ 36 h 156"/>
                <a:gd name="T4" fmla="*/ 251 w 623"/>
                <a:gd name="T5" fmla="*/ 36 h 156"/>
                <a:gd name="T6" fmla="*/ 354 w 623"/>
                <a:gd name="T7" fmla="*/ 30 h 156"/>
                <a:gd name="T8" fmla="*/ 473 w 623"/>
                <a:gd name="T9" fmla="*/ 18 h 156"/>
                <a:gd name="T10" fmla="*/ 611 w 623"/>
                <a:gd name="T11" fmla="*/ 0 h 156"/>
                <a:gd name="T12" fmla="*/ 623 w 623"/>
                <a:gd name="T13" fmla="*/ 114 h 156"/>
                <a:gd name="T14" fmla="*/ 497 w 623"/>
                <a:gd name="T15" fmla="*/ 138 h 156"/>
                <a:gd name="T16" fmla="*/ 414 w 623"/>
                <a:gd name="T17" fmla="*/ 150 h 156"/>
                <a:gd name="T18" fmla="*/ 318 w 623"/>
                <a:gd name="T19" fmla="*/ 156 h 156"/>
                <a:gd name="T20" fmla="*/ 215 w 623"/>
                <a:gd name="T21" fmla="*/ 156 h 156"/>
                <a:gd name="T22" fmla="*/ 108 w 623"/>
                <a:gd name="T23" fmla="*/ 150 h 156"/>
                <a:gd name="T24" fmla="*/ 0 w 623"/>
                <a:gd name="T25" fmla="*/ 132 h 156"/>
                <a:gd name="T26" fmla="*/ 6 w 623"/>
                <a:gd name="T27" fmla="*/ 18 h 156"/>
                <a:gd name="T28" fmla="*/ 6 w 623"/>
                <a:gd name="T29" fmla="*/ 18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5" name="Freeform 1037"/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>
                <a:gd name="T0" fmla="*/ 754 w 993"/>
                <a:gd name="T1" fmla="*/ 6 h 126"/>
                <a:gd name="T2" fmla="*/ 652 w 993"/>
                <a:gd name="T3" fmla="*/ 6 h 126"/>
                <a:gd name="T4" fmla="*/ 563 w 993"/>
                <a:gd name="T5" fmla="*/ 6 h 126"/>
                <a:gd name="T6" fmla="*/ 479 w 993"/>
                <a:gd name="T7" fmla="*/ 6 h 126"/>
                <a:gd name="T8" fmla="*/ 401 w 993"/>
                <a:gd name="T9" fmla="*/ 6 h 126"/>
                <a:gd name="T10" fmla="*/ 335 w 993"/>
                <a:gd name="T11" fmla="*/ 0 h 126"/>
                <a:gd name="T12" fmla="*/ 276 w 993"/>
                <a:gd name="T13" fmla="*/ 0 h 126"/>
                <a:gd name="T14" fmla="*/ 222 w 993"/>
                <a:gd name="T15" fmla="*/ 0 h 126"/>
                <a:gd name="T16" fmla="*/ 180 w 993"/>
                <a:gd name="T17" fmla="*/ 6 h 126"/>
                <a:gd name="T18" fmla="*/ 138 w 993"/>
                <a:gd name="T19" fmla="*/ 6 h 126"/>
                <a:gd name="T20" fmla="*/ 108 w 993"/>
                <a:gd name="T21" fmla="*/ 6 h 126"/>
                <a:gd name="T22" fmla="*/ 54 w 993"/>
                <a:gd name="T23" fmla="*/ 6 h 126"/>
                <a:gd name="T24" fmla="*/ 24 w 993"/>
                <a:gd name="T25" fmla="*/ 12 h 126"/>
                <a:gd name="T26" fmla="*/ 6 w 993"/>
                <a:gd name="T27" fmla="*/ 18 h 126"/>
                <a:gd name="T28" fmla="*/ 0 w 993"/>
                <a:gd name="T29" fmla="*/ 24 h 126"/>
                <a:gd name="T30" fmla="*/ 12 w 993"/>
                <a:gd name="T31" fmla="*/ 42 h 126"/>
                <a:gd name="T32" fmla="*/ 18 w 993"/>
                <a:gd name="T33" fmla="*/ 48 h 126"/>
                <a:gd name="T34" fmla="*/ 30 w 993"/>
                <a:gd name="T35" fmla="*/ 54 h 126"/>
                <a:gd name="T36" fmla="*/ 60 w 993"/>
                <a:gd name="T37" fmla="*/ 60 h 126"/>
                <a:gd name="T38" fmla="*/ 90 w 993"/>
                <a:gd name="T39" fmla="*/ 72 h 126"/>
                <a:gd name="T40" fmla="*/ 144 w 993"/>
                <a:gd name="T41" fmla="*/ 84 h 126"/>
                <a:gd name="T42" fmla="*/ 210 w 993"/>
                <a:gd name="T43" fmla="*/ 90 h 126"/>
                <a:gd name="T44" fmla="*/ 293 w 993"/>
                <a:gd name="T45" fmla="*/ 102 h 126"/>
                <a:gd name="T46" fmla="*/ 389 w 993"/>
                <a:gd name="T47" fmla="*/ 108 h 126"/>
                <a:gd name="T48" fmla="*/ 503 w 993"/>
                <a:gd name="T49" fmla="*/ 120 h 126"/>
                <a:gd name="T50" fmla="*/ 622 w 993"/>
                <a:gd name="T51" fmla="*/ 120 h 126"/>
                <a:gd name="T52" fmla="*/ 754 w 993"/>
                <a:gd name="T53" fmla="*/ 126 h 126"/>
                <a:gd name="T54" fmla="*/ 873 w 993"/>
                <a:gd name="T55" fmla="*/ 126 h 126"/>
                <a:gd name="T56" fmla="*/ 993 w 993"/>
                <a:gd name="T57" fmla="*/ 126 h 126"/>
                <a:gd name="T58" fmla="*/ 993 w 993"/>
                <a:gd name="T59" fmla="*/ 12 h 126"/>
                <a:gd name="T60" fmla="*/ 879 w 993"/>
                <a:gd name="T61" fmla="*/ 12 h 126"/>
                <a:gd name="T62" fmla="*/ 754 w 993"/>
                <a:gd name="T63" fmla="*/ 6 h 126"/>
                <a:gd name="T64" fmla="*/ 754 w 993"/>
                <a:gd name="T65" fmla="*/ 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6" name="Freeform 1038"/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>
                <a:gd name="T0" fmla="*/ 0 w 969"/>
                <a:gd name="T1" fmla="*/ 0 h 245"/>
                <a:gd name="T2" fmla="*/ 24 w 969"/>
                <a:gd name="T3" fmla="*/ 54 h 245"/>
                <a:gd name="T4" fmla="*/ 66 w 969"/>
                <a:gd name="T5" fmla="*/ 96 h 245"/>
                <a:gd name="T6" fmla="*/ 120 w 969"/>
                <a:gd name="T7" fmla="*/ 137 h 245"/>
                <a:gd name="T8" fmla="*/ 198 w 969"/>
                <a:gd name="T9" fmla="*/ 173 h 245"/>
                <a:gd name="T10" fmla="*/ 293 w 969"/>
                <a:gd name="T11" fmla="*/ 203 h 245"/>
                <a:gd name="T12" fmla="*/ 353 w 969"/>
                <a:gd name="T13" fmla="*/ 215 h 245"/>
                <a:gd name="T14" fmla="*/ 413 w 969"/>
                <a:gd name="T15" fmla="*/ 227 h 245"/>
                <a:gd name="T16" fmla="*/ 479 w 969"/>
                <a:gd name="T17" fmla="*/ 233 h 245"/>
                <a:gd name="T18" fmla="*/ 556 w 969"/>
                <a:gd name="T19" fmla="*/ 239 h 245"/>
                <a:gd name="T20" fmla="*/ 634 w 969"/>
                <a:gd name="T21" fmla="*/ 245 h 245"/>
                <a:gd name="T22" fmla="*/ 724 w 969"/>
                <a:gd name="T23" fmla="*/ 245 h 245"/>
                <a:gd name="T24" fmla="*/ 855 w 969"/>
                <a:gd name="T25" fmla="*/ 245 h 245"/>
                <a:gd name="T26" fmla="*/ 969 w 969"/>
                <a:gd name="T27" fmla="*/ 239 h 245"/>
                <a:gd name="T28" fmla="*/ 969 w 969"/>
                <a:gd name="T29" fmla="*/ 60 h 245"/>
                <a:gd name="T30" fmla="*/ 700 w 969"/>
                <a:gd name="T31" fmla="*/ 60 h 245"/>
                <a:gd name="T32" fmla="*/ 503 w 969"/>
                <a:gd name="T33" fmla="*/ 54 h 245"/>
                <a:gd name="T34" fmla="*/ 317 w 969"/>
                <a:gd name="T35" fmla="*/ 42 h 245"/>
                <a:gd name="T36" fmla="*/ 150 w 969"/>
                <a:gd name="T37" fmla="*/ 24 h 245"/>
                <a:gd name="T38" fmla="*/ 72 w 969"/>
                <a:gd name="T39" fmla="*/ 12 h 245"/>
                <a:gd name="T40" fmla="*/ 0 w 969"/>
                <a:gd name="T41" fmla="*/ 0 h 245"/>
                <a:gd name="T42" fmla="*/ 0 w 969"/>
                <a:gd name="T43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7" name="Freeform 1039"/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>
                <a:gd name="T0" fmla="*/ 700 w 951"/>
                <a:gd name="T1" fmla="*/ 0 h 90"/>
                <a:gd name="T2" fmla="*/ 598 w 951"/>
                <a:gd name="T3" fmla="*/ 0 h 90"/>
                <a:gd name="T4" fmla="*/ 515 w 951"/>
                <a:gd name="T5" fmla="*/ 0 h 90"/>
                <a:gd name="T6" fmla="*/ 431 w 951"/>
                <a:gd name="T7" fmla="*/ 0 h 90"/>
                <a:gd name="T8" fmla="*/ 365 w 951"/>
                <a:gd name="T9" fmla="*/ 0 h 90"/>
                <a:gd name="T10" fmla="*/ 299 w 951"/>
                <a:gd name="T11" fmla="*/ 0 h 90"/>
                <a:gd name="T12" fmla="*/ 245 w 951"/>
                <a:gd name="T13" fmla="*/ 0 h 90"/>
                <a:gd name="T14" fmla="*/ 198 w 951"/>
                <a:gd name="T15" fmla="*/ 0 h 90"/>
                <a:gd name="T16" fmla="*/ 162 w 951"/>
                <a:gd name="T17" fmla="*/ 0 h 90"/>
                <a:gd name="T18" fmla="*/ 126 w 951"/>
                <a:gd name="T19" fmla="*/ 6 h 90"/>
                <a:gd name="T20" fmla="*/ 96 w 951"/>
                <a:gd name="T21" fmla="*/ 6 h 90"/>
                <a:gd name="T22" fmla="*/ 54 w 951"/>
                <a:gd name="T23" fmla="*/ 12 h 90"/>
                <a:gd name="T24" fmla="*/ 30 w 951"/>
                <a:gd name="T25" fmla="*/ 12 h 90"/>
                <a:gd name="T26" fmla="*/ 12 w 951"/>
                <a:gd name="T27" fmla="*/ 18 h 90"/>
                <a:gd name="T28" fmla="*/ 6 w 951"/>
                <a:gd name="T29" fmla="*/ 18 h 90"/>
                <a:gd name="T30" fmla="*/ 0 w 951"/>
                <a:gd name="T31" fmla="*/ 24 h 90"/>
                <a:gd name="T32" fmla="*/ 6 w 951"/>
                <a:gd name="T33" fmla="*/ 30 h 90"/>
                <a:gd name="T34" fmla="*/ 24 w 951"/>
                <a:gd name="T35" fmla="*/ 36 h 90"/>
                <a:gd name="T36" fmla="*/ 54 w 951"/>
                <a:gd name="T37" fmla="*/ 42 h 90"/>
                <a:gd name="T38" fmla="*/ 102 w 951"/>
                <a:gd name="T39" fmla="*/ 54 h 90"/>
                <a:gd name="T40" fmla="*/ 168 w 951"/>
                <a:gd name="T41" fmla="*/ 60 h 90"/>
                <a:gd name="T42" fmla="*/ 251 w 951"/>
                <a:gd name="T43" fmla="*/ 66 h 90"/>
                <a:gd name="T44" fmla="*/ 341 w 951"/>
                <a:gd name="T45" fmla="*/ 78 h 90"/>
                <a:gd name="T46" fmla="*/ 449 w 951"/>
                <a:gd name="T47" fmla="*/ 84 h 90"/>
                <a:gd name="T48" fmla="*/ 568 w 951"/>
                <a:gd name="T49" fmla="*/ 84 h 90"/>
                <a:gd name="T50" fmla="*/ 694 w 951"/>
                <a:gd name="T51" fmla="*/ 90 h 90"/>
                <a:gd name="T52" fmla="*/ 825 w 951"/>
                <a:gd name="T53" fmla="*/ 90 h 90"/>
                <a:gd name="T54" fmla="*/ 951 w 951"/>
                <a:gd name="T55" fmla="*/ 90 h 90"/>
                <a:gd name="T56" fmla="*/ 951 w 951"/>
                <a:gd name="T57" fmla="*/ 6 h 90"/>
                <a:gd name="T58" fmla="*/ 831 w 951"/>
                <a:gd name="T59" fmla="*/ 6 h 90"/>
                <a:gd name="T60" fmla="*/ 772 w 951"/>
                <a:gd name="T61" fmla="*/ 6 h 90"/>
                <a:gd name="T62" fmla="*/ 700 w 951"/>
                <a:gd name="T63" fmla="*/ 0 h 90"/>
                <a:gd name="T64" fmla="*/ 700 w 951"/>
                <a:gd name="T65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8" name="Freeform 1040"/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>
                <a:gd name="T0" fmla="*/ 102 w 102"/>
                <a:gd name="T1" fmla="*/ 0 h 155"/>
                <a:gd name="T2" fmla="*/ 0 w 102"/>
                <a:gd name="T3" fmla="*/ 12 h 155"/>
                <a:gd name="T4" fmla="*/ 30 w 102"/>
                <a:gd name="T5" fmla="*/ 72 h 155"/>
                <a:gd name="T6" fmla="*/ 30 w 102"/>
                <a:gd name="T7" fmla="*/ 155 h 155"/>
                <a:gd name="T8" fmla="*/ 72 w 102"/>
                <a:gd name="T9" fmla="*/ 155 h 155"/>
                <a:gd name="T10" fmla="*/ 72 w 102"/>
                <a:gd name="T11" fmla="*/ 66 h 155"/>
                <a:gd name="T12" fmla="*/ 102 w 102"/>
                <a:gd name="T13" fmla="*/ 0 h 155"/>
                <a:gd name="T14" fmla="*/ 102 w 102"/>
                <a:gd name="T1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9" name="Freeform 1041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>
                <a:gd name="T0" fmla="*/ 48 w 90"/>
                <a:gd name="T1" fmla="*/ 96 h 96"/>
                <a:gd name="T2" fmla="*/ 72 w 90"/>
                <a:gd name="T3" fmla="*/ 72 h 96"/>
                <a:gd name="T4" fmla="*/ 84 w 90"/>
                <a:gd name="T5" fmla="*/ 48 h 96"/>
                <a:gd name="T6" fmla="*/ 90 w 90"/>
                <a:gd name="T7" fmla="*/ 36 h 96"/>
                <a:gd name="T8" fmla="*/ 84 w 90"/>
                <a:gd name="T9" fmla="*/ 24 h 96"/>
                <a:gd name="T10" fmla="*/ 66 w 90"/>
                <a:gd name="T11" fmla="*/ 6 h 96"/>
                <a:gd name="T12" fmla="*/ 42 w 90"/>
                <a:gd name="T13" fmla="*/ 0 h 96"/>
                <a:gd name="T14" fmla="*/ 24 w 90"/>
                <a:gd name="T15" fmla="*/ 0 h 96"/>
                <a:gd name="T16" fmla="*/ 12 w 90"/>
                <a:gd name="T17" fmla="*/ 12 h 96"/>
                <a:gd name="T18" fmla="*/ 6 w 90"/>
                <a:gd name="T19" fmla="*/ 24 h 96"/>
                <a:gd name="T20" fmla="*/ 0 w 90"/>
                <a:gd name="T21" fmla="*/ 36 h 96"/>
                <a:gd name="T22" fmla="*/ 12 w 90"/>
                <a:gd name="T23" fmla="*/ 66 h 96"/>
                <a:gd name="T24" fmla="*/ 30 w 90"/>
                <a:gd name="T25" fmla="*/ 84 h 96"/>
                <a:gd name="T26" fmla="*/ 48 w 90"/>
                <a:gd name="T27" fmla="*/ 96 h 96"/>
                <a:gd name="T28" fmla="*/ 48 w 90"/>
                <a:gd name="T29" fmla="*/ 96 h 96"/>
                <a:gd name="T30" fmla="*/ 48 w 90"/>
                <a:gd name="T31" fmla="*/ 12 h 96"/>
                <a:gd name="T32" fmla="*/ 66 w 90"/>
                <a:gd name="T33" fmla="*/ 18 h 96"/>
                <a:gd name="T34" fmla="*/ 72 w 90"/>
                <a:gd name="T35" fmla="*/ 24 h 96"/>
                <a:gd name="T36" fmla="*/ 72 w 90"/>
                <a:gd name="T37" fmla="*/ 36 h 96"/>
                <a:gd name="T38" fmla="*/ 72 w 90"/>
                <a:gd name="T39" fmla="*/ 48 h 96"/>
                <a:gd name="T40" fmla="*/ 54 w 90"/>
                <a:gd name="T41" fmla="*/ 66 h 96"/>
                <a:gd name="T42" fmla="*/ 48 w 90"/>
                <a:gd name="T43" fmla="*/ 78 h 96"/>
                <a:gd name="T44" fmla="*/ 30 w 90"/>
                <a:gd name="T45" fmla="*/ 66 h 96"/>
                <a:gd name="T46" fmla="*/ 24 w 90"/>
                <a:gd name="T47" fmla="*/ 48 h 96"/>
                <a:gd name="T48" fmla="*/ 18 w 90"/>
                <a:gd name="T49" fmla="*/ 30 h 96"/>
                <a:gd name="T50" fmla="*/ 30 w 90"/>
                <a:gd name="T51" fmla="*/ 12 h 96"/>
                <a:gd name="T52" fmla="*/ 48 w 90"/>
                <a:gd name="T53" fmla="*/ 12 h 96"/>
                <a:gd name="T54" fmla="*/ 48 w 90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0" name="Freeform 1042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>
                <a:gd name="T0" fmla="*/ 0 w 90"/>
                <a:gd name="T1" fmla="*/ 90 h 108"/>
                <a:gd name="T2" fmla="*/ 12 w 90"/>
                <a:gd name="T3" fmla="*/ 102 h 108"/>
                <a:gd name="T4" fmla="*/ 24 w 90"/>
                <a:gd name="T5" fmla="*/ 108 h 108"/>
                <a:gd name="T6" fmla="*/ 54 w 90"/>
                <a:gd name="T7" fmla="*/ 108 h 108"/>
                <a:gd name="T8" fmla="*/ 78 w 90"/>
                <a:gd name="T9" fmla="*/ 96 h 108"/>
                <a:gd name="T10" fmla="*/ 90 w 90"/>
                <a:gd name="T11" fmla="*/ 72 h 108"/>
                <a:gd name="T12" fmla="*/ 84 w 90"/>
                <a:gd name="T13" fmla="*/ 42 h 108"/>
                <a:gd name="T14" fmla="*/ 66 w 90"/>
                <a:gd name="T15" fmla="*/ 24 h 108"/>
                <a:gd name="T16" fmla="*/ 54 w 90"/>
                <a:gd name="T17" fmla="*/ 12 h 108"/>
                <a:gd name="T18" fmla="*/ 48 w 90"/>
                <a:gd name="T19" fmla="*/ 6 h 108"/>
                <a:gd name="T20" fmla="*/ 48 w 90"/>
                <a:gd name="T21" fmla="*/ 6 h 108"/>
                <a:gd name="T22" fmla="*/ 48 w 90"/>
                <a:gd name="T23" fmla="*/ 0 h 108"/>
                <a:gd name="T24" fmla="*/ 24 w 90"/>
                <a:gd name="T25" fmla="*/ 24 h 108"/>
                <a:gd name="T26" fmla="*/ 6 w 90"/>
                <a:gd name="T27" fmla="*/ 48 h 108"/>
                <a:gd name="T28" fmla="*/ 0 w 90"/>
                <a:gd name="T29" fmla="*/ 66 h 108"/>
                <a:gd name="T30" fmla="*/ 0 w 90"/>
                <a:gd name="T31" fmla="*/ 90 h 108"/>
                <a:gd name="T32" fmla="*/ 0 w 90"/>
                <a:gd name="T33" fmla="*/ 90 h 108"/>
                <a:gd name="T34" fmla="*/ 12 w 90"/>
                <a:gd name="T35" fmla="*/ 66 h 108"/>
                <a:gd name="T36" fmla="*/ 18 w 90"/>
                <a:gd name="T37" fmla="*/ 48 h 108"/>
                <a:gd name="T38" fmla="*/ 30 w 90"/>
                <a:gd name="T39" fmla="*/ 36 h 108"/>
                <a:gd name="T40" fmla="*/ 42 w 90"/>
                <a:gd name="T41" fmla="*/ 24 h 108"/>
                <a:gd name="T42" fmla="*/ 48 w 90"/>
                <a:gd name="T43" fmla="*/ 18 h 108"/>
                <a:gd name="T44" fmla="*/ 66 w 90"/>
                <a:gd name="T45" fmla="*/ 30 h 108"/>
                <a:gd name="T46" fmla="*/ 72 w 90"/>
                <a:gd name="T47" fmla="*/ 48 h 108"/>
                <a:gd name="T48" fmla="*/ 78 w 90"/>
                <a:gd name="T49" fmla="*/ 72 h 108"/>
                <a:gd name="T50" fmla="*/ 78 w 90"/>
                <a:gd name="T51" fmla="*/ 84 h 108"/>
                <a:gd name="T52" fmla="*/ 66 w 90"/>
                <a:gd name="T53" fmla="*/ 96 h 108"/>
                <a:gd name="T54" fmla="*/ 42 w 90"/>
                <a:gd name="T55" fmla="*/ 102 h 108"/>
                <a:gd name="T56" fmla="*/ 30 w 90"/>
                <a:gd name="T57" fmla="*/ 96 h 108"/>
                <a:gd name="T58" fmla="*/ 18 w 90"/>
                <a:gd name="T59" fmla="*/ 90 h 108"/>
                <a:gd name="T60" fmla="*/ 12 w 90"/>
                <a:gd name="T61" fmla="*/ 78 h 108"/>
                <a:gd name="T62" fmla="*/ 12 w 90"/>
                <a:gd name="T63" fmla="*/ 66 h 108"/>
                <a:gd name="T64" fmla="*/ 12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1" name="Freeform 1043"/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>
                <a:gd name="T0" fmla="*/ 102 w 102"/>
                <a:gd name="T1" fmla="*/ 0 h 156"/>
                <a:gd name="T2" fmla="*/ 0 w 102"/>
                <a:gd name="T3" fmla="*/ 6 h 156"/>
                <a:gd name="T4" fmla="*/ 30 w 102"/>
                <a:gd name="T5" fmla="*/ 72 h 156"/>
                <a:gd name="T6" fmla="*/ 30 w 102"/>
                <a:gd name="T7" fmla="*/ 156 h 156"/>
                <a:gd name="T8" fmla="*/ 72 w 102"/>
                <a:gd name="T9" fmla="*/ 156 h 156"/>
                <a:gd name="T10" fmla="*/ 72 w 102"/>
                <a:gd name="T11" fmla="*/ 66 h 156"/>
                <a:gd name="T12" fmla="*/ 102 w 102"/>
                <a:gd name="T13" fmla="*/ 0 h 156"/>
                <a:gd name="T14" fmla="*/ 102 w 102"/>
                <a:gd name="T1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2" name="Freeform 1044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>
                <a:gd name="T0" fmla="*/ 42 w 84"/>
                <a:gd name="T1" fmla="*/ 96 h 96"/>
                <a:gd name="T2" fmla="*/ 66 w 84"/>
                <a:gd name="T3" fmla="*/ 78 h 96"/>
                <a:gd name="T4" fmla="*/ 84 w 84"/>
                <a:gd name="T5" fmla="*/ 54 h 96"/>
                <a:gd name="T6" fmla="*/ 84 w 84"/>
                <a:gd name="T7" fmla="*/ 30 h 96"/>
                <a:gd name="T8" fmla="*/ 66 w 84"/>
                <a:gd name="T9" fmla="*/ 6 h 96"/>
                <a:gd name="T10" fmla="*/ 42 w 84"/>
                <a:gd name="T11" fmla="*/ 0 h 96"/>
                <a:gd name="T12" fmla="*/ 24 w 84"/>
                <a:gd name="T13" fmla="*/ 6 h 96"/>
                <a:gd name="T14" fmla="*/ 12 w 84"/>
                <a:gd name="T15" fmla="*/ 18 h 96"/>
                <a:gd name="T16" fmla="*/ 6 w 84"/>
                <a:gd name="T17" fmla="*/ 30 h 96"/>
                <a:gd name="T18" fmla="*/ 0 w 84"/>
                <a:gd name="T19" fmla="*/ 42 h 96"/>
                <a:gd name="T20" fmla="*/ 12 w 84"/>
                <a:gd name="T21" fmla="*/ 66 h 96"/>
                <a:gd name="T22" fmla="*/ 30 w 84"/>
                <a:gd name="T23" fmla="*/ 84 h 96"/>
                <a:gd name="T24" fmla="*/ 42 w 84"/>
                <a:gd name="T25" fmla="*/ 96 h 96"/>
                <a:gd name="T26" fmla="*/ 42 w 84"/>
                <a:gd name="T27" fmla="*/ 96 h 96"/>
                <a:gd name="T28" fmla="*/ 48 w 84"/>
                <a:gd name="T29" fmla="*/ 12 h 96"/>
                <a:gd name="T30" fmla="*/ 66 w 84"/>
                <a:gd name="T31" fmla="*/ 18 h 96"/>
                <a:gd name="T32" fmla="*/ 72 w 84"/>
                <a:gd name="T33" fmla="*/ 30 h 96"/>
                <a:gd name="T34" fmla="*/ 72 w 84"/>
                <a:gd name="T35" fmla="*/ 42 h 96"/>
                <a:gd name="T36" fmla="*/ 66 w 84"/>
                <a:gd name="T37" fmla="*/ 54 h 96"/>
                <a:gd name="T38" fmla="*/ 54 w 84"/>
                <a:gd name="T39" fmla="*/ 72 h 96"/>
                <a:gd name="T40" fmla="*/ 42 w 84"/>
                <a:gd name="T41" fmla="*/ 84 h 96"/>
                <a:gd name="T42" fmla="*/ 42 w 84"/>
                <a:gd name="T43" fmla="*/ 84 h 96"/>
                <a:gd name="T44" fmla="*/ 30 w 84"/>
                <a:gd name="T45" fmla="*/ 72 h 96"/>
                <a:gd name="T46" fmla="*/ 18 w 84"/>
                <a:gd name="T47" fmla="*/ 54 h 96"/>
                <a:gd name="T48" fmla="*/ 18 w 84"/>
                <a:gd name="T49" fmla="*/ 30 h 96"/>
                <a:gd name="T50" fmla="*/ 30 w 84"/>
                <a:gd name="T51" fmla="*/ 18 h 96"/>
                <a:gd name="T52" fmla="*/ 48 w 84"/>
                <a:gd name="T53" fmla="*/ 12 h 96"/>
                <a:gd name="T54" fmla="*/ 48 w 84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3" name="Freeform 1045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>
                <a:gd name="T0" fmla="*/ 6 w 90"/>
                <a:gd name="T1" fmla="*/ 90 h 108"/>
                <a:gd name="T2" fmla="*/ 18 w 90"/>
                <a:gd name="T3" fmla="*/ 102 h 108"/>
                <a:gd name="T4" fmla="*/ 30 w 90"/>
                <a:gd name="T5" fmla="*/ 108 h 108"/>
                <a:gd name="T6" fmla="*/ 60 w 90"/>
                <a:gd name="T7" fmla="*/ 108 h 108"/>
                <a:gd name="T8" fmla="*/ 84 w 90"/>
                <a:gd name="T9" fmla="*/ 96 h 108"/>
                <a:gd name="T10" fmla="*/ 90 w 90"/>
                <a:gd name="T11" fmla="*/ 84 h 108"/>
                <a:gd name="T12" fmla="*/ 90 w 90"/>
                <a:gd name="T13" fmla="*/ 66 h 108"/>
                <a:gd name="T14" fmla="*/ 84 w 90"/>
                <a:gd name="T15" fmla="*/ 36 h 108"/>
                <a:gd name="T16" fmla="*/ 72 w 90"/>
                <a:gd name="T17" fmla="*/ 18 h 108"/>
                <a:gd name="T18" fmla="*/ 60 w 90"/>
                <a:gd name="T19" fmla="*/ 6 h 108"/>
                <a:gd name="T20" fmla="*/ 54 w 90"/>
                <a:gd name="T21" fmla="*/ 0 h 108"/>
                <a:gd name="T22" fmla="*/ 54 w 90"/>
                <a:gd name="T23" fmla="*/ 0 h 108"/>
                <a:gd name="T24" fmla="*/ 48 w 90"/>
                <a:gd name="T25" fmla="*/ 0 h 108"/>
                <a:gd name="T26" fmla="*/ 24 w 90"/>
                <a:gd name="T27" fmla="*/ 24 h 108"/>
                <a:gd name="T28" fmla="*/ 12 w 90"/>
                <a:gd name="T29" fmla="*/ 48 h 108"/>
                <a:gd name="T30" fmla="*/ 0 w 90"/>
                <a:gd name="T31" fmla="*/ 66 h 108"/>
                <a:gd name="T32" fmla="*/ 6 w 90"/>
                <a:gd name="T33" fmla="*/ 90 h 108"/>
                <a:gd name="T34" fmla="*/ 6 w 90"/>
                <a:gd name="T35" fmla="*/ 90 h 108"/>
                <a:gd name="T36" fmla="*/ 18 w 90"/>
                <a:gd name="T37" fmla="*/ 66 h 108"/>
                <a:gd name="T38" fmla="*/ 24 w 90"/>
                <a:gd name="T39" fmla="*/ 48 h 108"/>
                <a:gd name="T40" fmla="*/ 36 w 90"/>
                <a:gd name="T41" fmla="*/ 30 h 108"/>
                <a:gd name="T42" fmla="*/ 42 w 90"/>
                <a:gd name="T43" fmla="*/ 18 h 108"/>
                <a:gd name="T44" fmla="*/ 48 w 90"/>
                <a:gd name="T45" fmla="*/ 12 h 108"/>
                <a:gd name="T46" fmla="*/ 78 w 90"/>
                <a:gd name="T47" fmla="*/ 42 h 108"/>
                <a:gd name="T48" fmla="*/ 84 w 90"/>
                <a:gd name="T49" fmla="*/ 66 h 108"/>
                <a:gd name="T50" fmla="*/ 66 w 90"/>
                <a:gd name="T51" fmla="*/ 90 h 108"/>
                <a:gd name="T52" fmla="*/ 54 w 90"/>
                <a:gd name="T53" fmla="*/ 96 h 108"/>
                <a:gd name="T54" fmla="*/ 42 w 90"/>
                <a:gd name="T55" fmla="*/ 96 h 108"/>
                <a:gd name="T56" fmla="*/ 30 w 90"/>
                <a:gd name="T57" fmla="*/ 96 h 108"/>
                <a:gd name="T58" fmla="*/ 24 w 90"/>
                <a:gd name="T59" fmla="*/ 84 h 108"/>
                <a:gd name="T60" fmla="*/ 18 w 90"/>
                <a:gd name="T61" fmla="*/ 78 h 108"/>
                <a:gd name="T62" fmla="*/ 18 w 90"/>
                <a:gd name="T63" fmla="*/ 66 h 108"/>
                <a:gd name="T64" fmla="*/ 18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4" name="Freeform 1046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>
                <a:gd name="T0" fmla="*/ 30 w 66"/>
                <a:gd name="T1" fmla="*/ 96 h 96"/>
                <a:gd name="T2" fmla="*/ 54 w 66"/>
                <a:gd name="T3" fmla="*/ 72 h 96"/>
                <a:gd name="T4" fmla="*/ 66 w 66"/>
                <a:gd name="T5" fmla="*/ 48 h 96"/>
                <a:gd name="T6" fmla="*/ 66 w 66"/>
                <a:gd name="T7" fmla="*/ 24 h 96"/>
                <a:gd name="T8" fmla="*/ 54 w 66"/>
                <a:gd name="T9" fmla="*/ 6 h 96"/>
                <a:gd name="T10" fmla="*/ 30 w 66"/>
                <a:gd name="T11" fmla="*/ 0 h 96"/>
                <a:gd name="T12" fmla="*/ 18 w 66"/>
                <a:gd name="T13" fmla="*/ 0 h 96"/>
                <a:gd name="T14" fmla="*/ 6 w 66"/>
                <a:gd name="T15" fmla="*/ 12 h 96"/>
                <a:gd name="T16" fmla="*/ 0 w 66"/>
                <a:gd name="T17" fmla="*/ 36 h 96"/>
                <a:gd name="T18" fmla="*/ 6 w 66"/>
                <a:gd name="T19" fmla="*/ 60 h 96"/>
                <a:gd name="T20" fmla="*/ 18 w 66"/>
                <a:gd name="T21" fmla="*/ 84 h 96"/>
                <a:gd name="T22" fmla="*/ 30 w 66"/>
                <a:gd name="T23" fmla="*/ 96 h 96"/>
                <a:gd name="T24" fmla="*/ 30 w 66"/>
                <a:gd name="T25" fmla="*/ 96 h 96"/>
                <a:gd name="T26" fmla="*/ 30 w 66"/>
                <a:gd name="T27" fmla="*/ 12 h 96"/>
                <a:gd name="T28" fmla="*/ 48 w 66"/>
                <a:gd name="T29" fmla="*/ 18 h 96"/>
                <a:gd name="T30" fmla="*/ 54 w 66"/>
                <a:gd name="T31" fmla="*/ 24 h 96"/>
                <a:gd name="T32" fmla="*/ 54 w 66"/>
                <a:gd name="T33" fmla="*/ 36 h 96"/>
                <a:gd name="T34" fmla="*/ 48 w 66"/>
                <a:gd name="T35" fmla="*/ 48 h 96"/>
                <a:gd name="T36" fmla="*/ 36 w 66"/>
                <a:gd name="T37" fmla="*/ 66 h 96"/>
                <a:gd name="T38" fmla="*/ 30 w 66"/>
                <a:gd name="T39" fmla="*/ 78 h 96"/>
                <a:gd name="T40" fmla="*/ 18 w 66"/>
                <a:gd name="T41" fmla="*/ 66 h 96"/>
                <a:gd name="T42" fmla="*/ 12 w 66"/>
                <a:gd name="T43" fmla="*/ 48 h 96"/>
                <a:gd name="T44" fmla="*/ 6 w 66"/>
                <a:gd name="T45" fmla="*/ 30 h 96"/>
                <a:gd name="T46" fmla="*/ 18 w 66"/>
                <a:gd name="T47" fmla="*/ 12 h 96"/>
                <a:gd name="T48" fmla="*/ 30 w 66"/>
                <a:gd name="T49" fmla="*/ 12 h 96"/>
                <a:gd name="T50" fmla="*/ 30 w 66"/>
                <a:gd name="T51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5" name="Freeform 1047"/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>
                <a:gd name="T0" fmla="*/ 2577 w 2594"/>
                <a:gd name="T1" fmla="*/ 0 h 444"/>
                <a:gd name="T2" fmla="*/ 2594 w 2594"/>
                <a:gd name="T3" fmla="*/ 72 h 444"/>
                <a:gd name="T4" fmla="*/ 6 w 2594"/>
                <a:gd name="T5" fmla="*/ 444 h 444"/>
                <a:gd name="T6" fmla="*/ 0 w 2594"/>
                <a:gd name="T7" fmla="*/ 396 h 444"/>
                <a:gd name="T8" fmla="*/ 1225 w 2594"/>
                <a:gd name="T9" fmla="*/ 96 h 444"/>
                <a:gd name="T10" fmla="*/ 1351 w 2594"/>
                <a:gd name="T11" fmla="*/ 78 h 444"/>
                <a:gd name="T12" fmla="*/ 2577 w 2594"/>
                <a:gd name="T13" fmla="*/ 0 h 444"/>
                <a:gd name="T14" fmla="*/ 2577 w 2594"/>
                <a:gd name="T15" fmla="*/ 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6" name="Freeform 1048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>
                <a:gd name="T0" fmla="*/ 36 w 84"/>
                <a:gd name="T1" fmla="*/ 95 h 95"/>
                <a:gd name="T2" fmla="*/ 60 w 84"/>
                <a:gd name="T3" fmla="*/ 77 h 95"/>
                <a:gd name="T4" fmla="*/ 78 w 84"/>
                <a:gd name="T5" fmla="*/ 53 h 95"/>
                <a:gd name="T6" fmla="*/ 84 w 84"/>
                <a:gd name="T7" fmla="*/ 42 h 95"/>
                <a:gd name="T8" fmla="*/ 84 w 84"/>
                <a:gd name="T9" fmla="*/ 30 h 95"/>
                <a:gd name="T10" fmla="*/ 72 w 84"/>
                <a:gd name="T11" fmla="*/ 6 h 95"/>
                <a:gd name="T12" fmla="*/ 42 w 84"/>
                <a:gd name="T13" fmla="*/ 0 h 95"/>
                <a:gd name="T14" fmla="*/ 30 w 84"/>
                <a:gd name="T15" fmla="*/ 0 h 95"/>
                <a:gd name="T16" fmla="*/ 12 w 84"/>
                <a:gd name="T17" fmla="*/ 12 h 95"/>
                <a:gd name="T18" fmla="*/ 0 w 84"/>
                <a:gd name="T19" fmla="*/ 24 h 95"/>
                <a:gd name="T20" fmla="*/ 0 w 84"/>
                <a:gd name="T21" fmla="*/ 36 h 95"/>
                <a:gd name="T22" fmla="*/ 6 w 84"/>
                <a:gd name="T23" fmla="*/ 59 h 95"/>
                <a:gd name="T24" fmla="*/ 24 w 84"/>
                <a:gd name="T25" fmla="*/ 83 h 95"/>
                <a:gd name="T26" fmla="*/ 36 w 84"/>
                <a:gd name="T27" fmla="*/ 95 h 95"/>
                <a:gd name="T28" fmla="*/ 36 w 84"/>
                <a:gd name="T29" fmla="*/ 95 h 95"/>
                <a:gd name="T30" fmla="*/ 48 w 84"/>
                <a:gd name="T31" fmla="*/ 12 h 95"/>
                <a:gd name="T32" fmla="*/ 66 w 84"/>
                <a:gd name="T33" fmla="*/ 18 h 95"/>
                <a:gd name="T34" fmla="*/ 72 w 84"/>
                <a:gd name="T35" fmla="*/ 30 h 95"/>
                <a:gd name="T36" fmla="*/ 72 w 84"/>
                <a:gd name="T37" fmla="*/ 42 h 95"/>
                <a:gd name="T38" fmla="*/ 66 w 84"/>
                <a:gd name="T39" fmla="*/ 53 h 95"/>
                <a:gd name="T40" fmla="*/ 48 w 84"/>
                <a:gd name="T41" fmla="*/ 71 h 95"/>
                <a:gd name="T42" fmla="*/ 42 w 84"/>
                <a:gd name="T43" fmla="*/ 77 h 95"/>
                <a:gd name="T44" fmla="*/ 36 w 84"/>
                <a:gd name="T45" fmla="*/ 77 h 95"/>
                <a:gd name="T46" fmla="*/ 24 w 84"/>
                <a:gd name="T47" fmla="*/ 65 h 95"/>
                <a:gd name="T48" fmla="*/ 18 w 84"/>
                <a:gd name="T49" fmla="*/ 48 h 95"/>
                <a:gd name="T50" fmla="*/ 18 w 84"/>
                <a:gd name="T51" fmla="*/ 30 h 95"/>
                <a:gd name="T52" fmla="*/ 30 w 84"/>
                <a:gd name="T53" fmla="*/ 12 h 95"/>
                <a:gd name="T54" fmla="*/ 48 w 84"/>
                <a:gd name="T55" fmla="*/ 12 h 95"/>
                <a:gd name="T56" fmla="*/ 48 w 84"/>
                <a:gd name="T57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7" name="Freeform 1049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>
                <a:gd name="T0" fmla="*/ 12 w 90"/>
                <a:gd name="T1" fmla="*/ 96 h 108"/>
                <a:gd name="T2" fmla="*/ 24 w 90"/>
                <a:gd name="T3" fmla="*/ 108 h 108"/>
                <a:gd name="T4" fmla="*/ 42 w 90"/>
                <a:gd name="T5" fmla="*/ 108 h 108"/>
                <a:gd name="T6" fmla="*/ 66 w 90"/>
                <a:gd name="T7" fmla="*/ 102 h 108"/>
                <a:gd name="T8" fmla="*/ 84 w 90"/>
                <a:gd name="T9" fmla="*/ 78 h 108"/>
                <a:gd name="T10" fmla="*/ 90 w 90"/>
                <a:gd name="T11" fmla="*/ 66 h 108"/>
                <a:gd name="T12" fmla="*/ 84 w 90"/>
                <a:gd name="T13" fmla="*/ 48 h 108"/>
                <a:gd name="T14" fmla="*/ 66 w 90"/>
                <a:gd name="T15" fmla="*/ 24 h 108"/>
                <a:gd name="T16" fmla="*/ 48 w 90"/>
                <a:gd name="T17" fmla="*/ 12 h 108"/>
                <a:gd name="T18" fmla="*/ 36 w 90"/>
                <a:gd name="T19" fmla="*/ 0 h 108"/>
                <a:gd name="T20" fmla="*/ 30 w 90"/>
                <a:gd name="T21" fmla="*/ 0 h 108"/>
                <a:gd name="T22" fmla="*/ 30 w 90"/>
                <a:gd name="T23" fmla="*/ 0 h 108"/>
                <a:gd name="T24" fmla="*/ 24 w 90"/>
                <a:gd name="T25" fmla="*/ 0 h 108"/>
                <a:gd name="T26" fmla="*/ 12 w 90"/>
                <a:gd name="T27" fmla="*/ 30 h 108"/>
                <a:gd name="T28" fmla="*/ 0 w 90"/>
                <a:gd name="T29" fmla="*/ 54 h 108"/>
                <a:gd name="T30" fmla="*/ 0 w 90"/>
                <a:gd name="T31" fmla="*/ 78 h 108"/>
                <a:gd name="T32" fmla="*/ 12 w 90"/>
                <a:gd name="T33" fmla="*/ 96 h 108"/>
                <a:gd name="T34" fmla="*/ 12 w 90"/>
                <a:gd name="T35" fmla="*/ 96 h 108"/>
                <a:gd name="T36" fmla="*/ 12 w 90"/>
                <a:gd name="T37" fmla="*/ 72 h 108"/>
                <a:gd name="T38" fmla="*/ 18 w 90"/>
                <a:gd name="T39" fmla="*/ 54 h 108"/>
                <a:gd name="T40" fmla="*/ 24 w 90"/>
                <a:gd name="T41" fmla="*/ 36 h 108"/>
                <a:gd name="T42" fmla="*/ 30 w 90"/>
                <a:gd name="T43" fmla="*/ 18 h 108"/>
                <a:gd name="T44" fmla="*/ 30 w 90"/>
                <a:gd name="T45" fmla="*/ 12 h 108"/>
                <a:gd name="T46" fmla="*/ 48 w 90"/>
                <a:gd name="T47" fmla="*/ 24 h 108"/>
                <a:gd name="T48" fmla="*/ 66 w 90"/>
                <a:gd name="T49" fmla="*/ 36 h 108"/>
                <a:gd name="T50" fmla="*/ 78 w 90"/>
                <a:gd name="T51" fmla="*/ 54 h 108"/>
                <a:gd name="T52" fmla="*/ 78 w 90"/>
                <a:gd name="T53" fmla="*/ 72 h 108"/>
                <a:gd name="T54" fmla="*/ 72 w 90"/>
                <a:gd name="T55" fmla="*/ 84 h 108"/>
                <a:gd name="T56" fmla="*/ 48 w 90"/>
                <a:gd name="T57" fmla="*/ 96 h 108"/>
                <a:gd name="T58" fmla="*/ 36 w 90"/>
                <a:gd name="T59" fmla="*/ 96 h 108"/>
                <a:gd name="T60" fmla="*/ 24 w 90"/>
                <a:gd name="T61" fmla="*/ 90 h 108"/>
                <a:gd name="T62" fmla="*/ 18 w 90"/>
                <a:gd name="T63" fmla="*/ 84 h 108"/>
                <a:gd name="T64" fmla="*/ 12 w 90"/>
                <a:gd name="T65" fmla="*/ 72 h 108"/>
                <a:gd name="T66" fmla="*/ 12 w 90"/>
                <a:gd name="T67" fmla="*/ 7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8" name="Freeform 1050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>
                <a:gd name="T0" fmla="*/ 71 w 71"/>
                <a:gd name="T1" fmla="*/ 90 h 90"/>
                <a:gd name="T2" fmla="*/ 71 w 71"/>
                <a:gd name="T3" fmla="*/ 60 h 90"/>
                <a:gd name="T4" fmla="*/ 71 w 71"/>
                <a:gd name="T5" fmla="*/ 36 h 90"/>
                <a:gd name="T6" fmla="*/ 60 w 71"/>
                <a:gd name="T7" fmla="*/ 12 h 90"/>
                <a:gd name="T8" fmla="*/ 36 w 71"/>
                <a:gd name="T9" fmla="*/ 0 h 90"/>
                <a:gd name="T10" fmla="*/ 12 w 71"/>
                <a:gd name="T11" fmla="*/ 12 h 90"/>
                <a:gd name="T12" fmla="*/ 0 w 71"/>
                <a:gd name="T13" fmla="*/ 36 h 90"/>
                <a:gd name="T14" fmla="*/ 6 w 71"/>
                <a:gd name="T15" fmla="*/ 60 h 90"/>
                <a:gd name="T16" fmla="*/ 30 w 71"/>
                <a:gd name="T17" fmla="*/ 78 h 90"/>
                <a:gd name="T18" fmla="*/ 54 w 71"/>
                <a:gd name="T19" fmla="*/ 90 h 90"/>
                <a:gd name="T20" fmla="*/ 71 w 71"/>
                <a:gd name="T21" fmla="*/ 90 h 90"/>
                <a:gd name="T22" fmla="*/ 71 w 71"/>
                <a:gd name="T23" fmla="*/ 90 h 90"/>
                <a:gd name="T24" fmla="*/ 24 w 71"/>
                <a:gd name="T25" fmla="*/ 18 h 90"/>
                <a:gd name="T26" fmla="*/ 42 w 71"/>
                <a:gd name="T27" fmla="*/ 18 h 90"/>
                <a:gd name="T28" fmla="*/ 54 w 71"/>
                <a:gd name="T29" fmla="*/ 18 h 90"/>
                <a:gd name="T30" fmla="*/ 60 w 71"/>
                <a:gd name="T31" fmla="*/ 42 h 90"/>
                <a:gd name="T32" fmla="*/ 60 w 71"/>
                <a:gd name="T33" fmla="*/ 66 h 90"/>
                <a:gd name="T34" fmla="*/ 60 w 71"/>
                <a:gd name="T35" fmla="*/ 72 h 90"/>
                <a:gd name="T36" fmla="*/ 60 w 71"/>
                <a:gd name="T37" fmla="*/ 78 h 90"/>
                <a:gd name="T38" fmla="*/ 42 w 71"/>
                <a:gd name="T39" fmla="*/ 72 h 90"/>
                <a:gd name="T40" fmla="*/ 24 w 71"/>
                <a:gd name="T41" fmla="*/ 66 h 90"/>
                <a:gd name="T42" fmla="*/ 12 w 71"/>
                <a:gd name="T43" fmla="*/ 48 h 90"/>
                <a:gd name="T44" fmla="*/ 12 w 71"/>
                <a:gd name="T45" fmla="*/ 30 h 90"/>
                <a:gd name="T46" fmla="*/ 24 w 71"/>
                <a:gd name="T47" fmla="*/ 18 h 90"/>
                <a:gd name="T48" fmla="*/ 24 w 71"/>
                <a:gd name="T49" fmla="*/ 1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9" name="Oval 1051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0" name="Oval 1052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1" name="Oval 1053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2" name="Freeform 1054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>
                <a:gd name="T0" fmla="*/ 66 w 90"/>
                <a:gd name="T1" fmla="*/ 96 h 96"/>
                <a:gd name="T2" fmla="*/ 78 w 90"/>
                <a:gd name="T3" fmla="*/ 66 h 96"/>
                <a:gd name="T4" fmla="*/ 90 w 90"/>
                <a:gd name="T5" fmla="*/ 42 h 96"/>
                <a:gd name="T6" fmla="*/ 78 w 90"/>
                <a:gd name="T7" fmla="*/ 18 h 96"/>
                <a:gd name="T8" fmla="*/ 60 w 90"/>
                <a:gd name="T9" fmla="*/ 0 h 96"/>
                <a:gd name="T10" fmla="*/ 30 w 90"/>
                <a:gd name="T11" fmla="*/ 6 h 96"/>
                <a:gd name="T12" fmla="*/ 18 w 90"/>
                <a:gd name="T13" fmla="*/ 18 h 96"/>
                <a:gd name="T14" fmla="*/ 6 w 90"/>
                <a:gd name="T15" fmla="*/ 30 h 96"/>
                <a:gd name="T16" fmla="*/ 0 w 90"/>
                <a:gd name="T17" fmla="*/ 42 h 96"/>
                <a:gd name="T18" fmla="*/ 6 w 90"/>
                <a:gd name="T19" fmla="*/ 60 h 96"/>
                <a:gd name="T20" fmla="*/ 24 w 90"/>
                <a:gd name="T21" fmla="*/ 78 h 96"/>
                <a:gd name="T22" fmla="*/ 48 w 90"/>
                <a:gd name="T23" fmla="*/ 90 h 96"/>
                <a:gd name="T24" fmla="*/ 66 w 90"/>
                <a:gd name="T25" fmla="*/ 96 h 96"/>
                <a:gd name="T26" fmla="*/ 66 w 90"/>
                <a:gd name="T27" fmla="*/ 96 h 96"/>
                <a:gd name="T28" fmla="*/ 42 w 90"/>
                <a:gd name="T29" fmla="*/ 18 h 96"/>
                <a:gd name="T30" fmla="*/ 60 w 90"/>
                <a:gd name="T31" fmla="*/ 18 h 96"/>
                <a:gd name="T32" fmla="*/ 72 w 90"/>
                <a:gd name="T33" fmla="*/ 24 h 96"/>
                <a:gd name="T34" fmla="*/ 72 w 90"/>
                <a:gd name="T35" fmla="*/ 36 h 96"/>
                <a:gd name="T36" fmla="*/ 72 w 90"/>
                <a:gd name="T37" fmla="*/ 48 h 96"/>
                <a:gd name="T38" fmla="*/ 66 w 90"/>
                <a:gd name="T39" fmla="*/ 72 h 96"/>
                <a:gd name="T40" fmla="*/ 60 w 90"/>
                <a:gd name="T41" fmla="*/ 78 h 96"/>
                <a:gd name="T42" fmla="*/ 60 w 90"/>
                <a:gd name="T43" fmla="*/ 84 h 96"/>
                <a:gd name="T44" fmla="*/ 42 w 90"/>
                <a:gd name="T45" fmla="*/ 72 h 96"/>
                <a:gd name="T46" fmla="*/ 30 w 90"/>
                <a:gd name="T47" fmla="*/ 66 h 96"/>
                <a:gd name="T48" fmla="*/ 18 w 90"/>
                <a:gd name="T49" fmla="*/ 42 h 96"/>
                <a:gd name="T50" fmla="*/ 24 w 90"/>
                <a:gd name="T51" fmla="*/ 30 h 96"/>
                <a:gd name="T52" fmla="*/ 42 w 90"/>
                <a:gd name="T53" fmla="*/ 18 h 96"/>
                <a:gd name="T54" fmla="*/ 42 w 90"/>
                <a:gd name="T55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3" name="Freeform 1055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>
                <a:gd name="T0" fmla="*/ 0 w 72"/>
                <a:gd name="T1" fmla="*/ 90 h 108"/>
                <a:gd name="T2" fmla="*/ 12 w 72"/>
                <a:gd name="T3" fmla="*/ 102 h 108"/>
                <a:gd name="T4" fmla="*/ 24 w 72"/>
                <a:gd name="T5" fmla="*/ 108 h 108"/>
                <a:gd name="T6" fmla="*/ 48 w 72"/>
                <a:gd name="T7" fmla="*/ 108 h 108"/>
                <a:gd name="T8" fmla="*/ 66 w 72"/>
                <a:gd name="T9" fmla="*/ 96 h 108"/>
                <a:gd name="T10" fmla="*/ 72 w 72"/>
                <a:gd name="T11" fmla="*/ 66 h 108"/>
                <a:gd name="T12" fmla="*/ 66 w 72"/>
                <a:gd name="T13" fmla="*/ 42 h 108"/>
                <a:gd name="T14" fmla="*/ 60 w 72"/>
                <a:gd name="T15" fmla="*/ 18 h 108"/>
                <a:gd name="T16" fmla="*/ 48 w 72"/>
                <a:gd name="T17" fmla="*/ 6 h 108"/>
                <a:gd name="T18" fmla="*/ 42 w 72"/>
                <a:gd name="T19" fmla="*/ 0 h 108"/>
                <a:gd name="T20" fmla="*/ 42 w 72"/>
                <a:gd name="T21" fmla="*/ 0 h 108"/>
                <a:gd name="T22" fmla="*/ 36 w 72"/>
                <a:gd name="T23" fmla="*/ 0 h 108"/>
                <a:gd name="T24" fmla="*/ 18 w 72"/>
                <a:gd name="T25" fmla="*/ 24 h 108"/>
                <a:gd name="T26" fmla="*/ 6 w 72"/>
                <a:gd name="T27" fmla="*/ 48 h 108"/>
                <a:gd name="T28" fmla="*/ 0 w 72"/>
                <a:gd name="T29" fmla="*/ 66 h 108"/>
                <a:gd name="T30" fmla="*/ 0 w 72"/>
                <a:gd name="T31" fmla="*/ 90 h 108"/>
                <a:gd name="T32" fmla="*/ 0 w 72"/>
                <a:gd name="T33" fmla="*/ 90 h 108"/>
                <a:gd name="T34" fmla="*/ 12 w 72"/>
                <a:gd name="T35" fmla="*/ 66 h 108"/>
                <a:gd name="T36" fmla="*/ 18 w 72"/>
                <a:gd name="T37" fmla="*/ 48 h 108"/>
                <a:gd name="T38" fmla="*/ 24 w 72"/>
                <a:gd name="T39" fmla="*/ 36 h 108"/>
                <a:gd name="T40" fmla="*/ 30 w 72"/>
                <a:gd name="T41" fmla="*/ 24 h 108"/>
                <a:gd name="T42" fmla="*/ 36 w 72"/>
                <a:gd name="T43" fmla="*/ 18 h 108"/>
                <a:gd name="T44" fmla="*/ 54 w 72"/>
                <a:gd name="T45" fmla="*/ 30 h 108"/>
                <a:gd name="T46" fmla="*/ 60 w 72"/>
                <a:gd name="T47" fmla="*/ 48 h 108"/>
                <a:gd name="T48" fmla="*/ 66 w 72"/>
                <a:gd name="T49" fmla="*/ 72 h 108"/>
                <a:gd name="T50" fmla="*/ 66 w 72"/>
                <a:gd name="T51" fmla="*/ 84 h 108"/>
                <a:gd name="T52" fmla="*/ 54 w 72"/>
                <a:gd name="T53" fmla="*/ 96 h 108"/>
                <a:gd name="T54" fmla="*/ 30 w 72"/>
                <a:gd name="T55" fmla="*/ 102 h 108"/>
                <a:gd name="T56" fmla="*/ 24 w 72"/>
                <a:gd name="T57" fmla="*/ 96 h 108"/>
                <a:gd name="T58" fmla="*/ 12 w 72"/>
                <a:gd name="T59" fmla="*/ 90 h 108"/>
                <a:gd name="T60" fmla="*/ 12 w 72"/>
                <a:gd name="T61" fmla="*/ 78 h 108"/>
                <a:gd name="T62" fmla="*/ 12 w 72"/>
                <a:gd name="T63" fmla="*/ 66 h 108"/>
                <a:gd name="T64" fmla="*/ 12 w 72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4" name="Rectangle 1056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5" name="Rectangle 1057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6" name="AutoShape 1058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7" name="Freeform 1059"/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>
                <a:gd name="T0" fmla="*/ 252 w 252"/>
                <a:gd name="T1" fmla="*/ 1576 h 1576"/>
                <a:gd name="T2" fmla="*/ 12 w 252"/>
                <a:gd name="T3" fmla="*/ 84 h 1576"/>
                <a:gd name="T4" fmla="*/ 12 w 252"/>
                <a:gd name="T5" fmla="*/ 60 h 1576"/>
                <a:gd name="T6" fmla="*/ 0 w 252"/>
                <a:gd name="T7" fmla="*/ 12 h 1576"/>
                <a:gd name="T8" fmla="*/ 72 w 252"/>
                <a:gd name="T9" fmla="*/ 0 h 1576"/>
                <a:gd name="T10" fmla="*/ 72 w 252"/>
                <a:gd name="T11" fmla="*/ 0 h 1576"/>
                <a:gd name="T12" fmla="*/ 78 w 252"/>
                <a:gd name="T13" fmla="*/ 48 h 1576"/>
                <a:gd name="T14" fmla="*/ 88 w 252"/>
                <a:gd name="T15" fmla="*/ 66 h 1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8" name="Freeform 1060"/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>
                <a:gd name="T0" fmla="*/ 161 w 316"/>
                <a:gd name="T1" fmla="*/ 0 h 138"/>
                <a:gd name="T2" fmla="*/ 227 w 316"/>
                <a:gd name="T3" fmla="*/ 6 h 138"/>
                <a:gd name="T4" fmla="*/ 275 w 316"/>
                <a:gd name="T5" fmla="*/ 36 h 138"/>
                <a:gd name="T6" fmla="*/ 304 w 316"/>
                <a:gd name="T7" fmla="*/ 78 h 138"/>
                <a:gd name="T8" fmla="*/ 316 w 316"/>
                <a:gd name="T9" fmla="*/ 138 h 138"/>
                <a:gd name="T10" fmla="*/ 0 w 316"/>
                <a:gd name="T11" fmla="*/ 138 h 138"/>
                <a:gd name="T12" fmla="*/ 11 w 316"/>
                <a:gd name="T13" fmla="*/ 78 h 138"/>
                <a:gd name="T14" fmla="*/ 47 w 316"/>
                <a:gd name="T15" fmla="*/ 36 h 138"/>
                <a:gd name="T16" fmla="*/ 95 w 316"/>
                <a:gd name="T17" fmla="*/ 6 h 138"/>
                <a:gd name="T18" fmla="*/ 161 w 316"/>
                <a:gd name="T19" fmla="*/ 0 h 138"/>
                <a:gd name="T20" fmla="*/ 161 w 316"/>
                <a:gd name="T21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</p:grpSp>
      <p:sp>
        <p:nvSpPr>
          <p:cNvPr id="44069" name="Rectangle 1061"/>
          <p:cNvSpPr>
            <a:spLocks noGrp="1" noChangeArrowheads="1"/>
          </p:cNvSpPr>
          <p:nvPr>
            <p:ph type="title"/>
          </p:nvPr>
        </p:nvSpPr>
        <p:spPr bwMode="black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4070" name="Rectangle 1062"/>
          <p:cNvSpPr>
            <a:spLocks noGrp="1" noChangeArrowheads="1"/>
          </p:cNvSpPr>
          <p:nvPr>
            <p:ph type="body" idx="1"/>
          </p:nvPr>
        </p:nvSpPr>
        <p:spPr bwMode="black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4071" name="Rectangle 1063"/>
          <p:cNvSpPr>
            <a:spLocks noGrp="1" noChangeArrowheads="1"/>
          </p:cNvSpPr>
          <p:nvPr>
            <p:ph type="dt" sz="half" idx="2"/>
          </p:nvPr>
        </p:nvSpPr>
        <p:spPr bwMode="black">
          <a:xfrm>
            <a:off x="457200" y="6278563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4072" name="Rectangle 1064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3124200" y="6278563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4073" name="Rectangle 1065"/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6553200" y="6278563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9C57C86-A15D-487D-973D-C7FF53AA43A8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389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4" name="Group 1026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44035" name="Rectangle 1027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36" name="Oval 1028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37" name="Rectangle 1029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38" name="Freeform 1030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>
                <a:gd name="T0" fmla="*/ 18 w 66"/>
                <a:gd name="T1" fmla="*/ 96 h 96"/>
                <a:gd name="T2" fmla="*/ 42 w 66"/>
                <a:gd name="T3" fmla="*/ 78 h 96"/>
                <a:gd name="T4" fmla="*/ 60 w 66"/>
                <a:gd name="T5" fmla="*/ 60 h 96"/>
                <a:gd name="T6" fmla="*/ 66 w 66"/>
                <a:gd name="T7" fmla="*/ 36 h 96"/>
                <a:gd name="T8" fmla="*/ 60 w 66"/>
                <a:gd name="T9" fmla="*/ 12 h 96"/>
                <a:gd name="T10" fmla="*/ 36 w 66"/>
                <a:gd name="T11" fmla="*/ 0 h 96"/>
                <a:gd name="T12" fmla="*/ 24 w 66"/>
                <a:gd name="T13" fmla="*/ 6 h 96"/>
                <a:gd name="T14" fmla="*/ 12 w 66"/>
                <a:gd name="T15" fmla="*/ 12 h 96"/>
                <a:gd name="T16" fmla="*/ 0 w 66"/>
                <a:gd name="T17" fmla="*/ 36 h 96"/>
                <a:gd name="T18" fmla="*/ 0 w 66"/>
                <a:gd name="T19" fmla="*/ 60 h 96"/>
                <a:gd name="T20" fmla="*/ 12 w 66"/>
                <a:gd name="T21" fmla="*/ 84 h 96"/>
                <a:gd name="T22" fmla="*/ 18 w 66"/>
                <a:gd name="T23" fmla="*/ 96 h 96"/>
                <a:gd name="T24" fmla="*/ 18 w 66"/>
                <a:gd name="T25" fmla="*/ 96 h 96"/>
                <a:gd name="T26" fmla="*/ 42 w 66"/>
                <a:gd name="T27" fmla="*/ 18 h 96"/>
                <a:gd name="T28" fmla="*/ 54 w 66"/>
                <a:gd name="T29" fmla="*/ 24 h 96"/>
                <a:gd name="T30" fmla="*/ 60 w 66"/>
                <a:gd name="T31" fmla="*/ 36 h 96"/>
                <a:gd name="T32" fmla="*/ 60 w 66"/>
                <a:gd name="T33" fmla="*/ 48 h 96"/>
                <a:gd name="T34" fmla="*/ 54 w 66"/>
                <a:gd name="T35" fmla="*/ 54 h 96"/>
                <a:gd name="T36" fmla="*/ 36 w 66"/>
                <a:gd name="T37" fmla="*/ 72 h 96"/>
                <a:gd name="T38" fmla="*/ 24 w 66"/>
                <a:gd name="T39" fmla="*/ 78 h 96"/>
                <a:gd name="T40" fmla="*/ 24 w 66"/>
                <a:gd name="T41" fmla="*/ 78 h 96"/>
                <a:gd name="T42" fmla="*/ 12 w 66"/>
                <a:gd name="T43" fmla="*/ 48 h 96"/>
                <a:gd name="T44" fmla="*/ 18 w 66"/>
                <a:gd name="T45" fmla="*/ 24 h 96"/>
                <a:gd name="T46" fmla="*/ 30 w 66"/>
                <a:gd name="T47" fmla="*/ 18 h 96"/>
                <a:gd name="T48" fmla="*/ 42 w 66"/>
                <a:gd name="T49" fmla="*/ 18 h 96"/>
                <a:gd name="T50" fmla="*/ 42 w 66"/>
                <a:gd name="T51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39" name="Rectangle 1031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0" name="Rectangle 1032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1" name="Rectangle 1033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2" name="Rectangle 1034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3" name="Rectangle 1035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4" name="Freeform 1036"/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>
                <a:gd name="T0" fmla="*/ 6 w 623"/>
                <a:gd name="T1" fmla="*/ 18 h 156"/>
                <a:gd name="T2" fmla="*/ 162 w 623"/>
                <a:gd name="T3" fmla="*/ 36 h 156"/>
                <a:gd name="T4" fmla="*/ 251 w 623"/>
                <a:gd name="T5" fmla="*/ 36 h 156"/>
                <a:gd name="T6" fmla="*/ 354 w 623"/>
                <a:gd name="T7" fmla="*/ 30 h 156"/>
                <a:gd name="T8" fmla="*/ 473 w 623"/>
                <a:gd name="T9" fmla="*/ 18 h 156"/>
                <a:gd name="T10" fmla="*/ 611 w 623"/>
                <a:gd name="T11" fmla="*/ 0 h 156"/>
                <a:gd name="T12" fmla="*/ 623 w 623"/>
                <a:gd name="T13" fmla="*/ 114 h 156"/>
                <a:gd name="T14" fmla="*/ 497 w 623"/>
                <a:gd name="T15" fmla="*/ 138 h 156"/>
                <a:gd name="T16" fmla="*/ 414 w 623"/>
                <a:gd name="T17" fmla="*/ 150 h 156"/>
                <a:gd name="T18" fmla="*/ 318 w 623"/>
                <a:gd name="T19" fmla="*/ 156 h 156"/>
                <a:gd name="T20" fmla="*/ 215 w 623"/>
                <a:gd name="T21" fmla="*/ 156 h 156"/>
                <a:gd name="T22" fmla="*/ 108 w 623"/>
                <a:gd name="T23" fmla="*/ 150 h 156"/>
                <a:gd name="T24" fmla="*/ 0 w 623"/>
                <a:gd name="T25" fmla="*/ 132 h 156"/>
                <a:gd name="T26" fmla="*/ 6 w 623"/>
                <a:gd name="T27" fmla="*/ 18 h 156"/>
                <a:gd name="T28" fmla="*/ 6 w 623"/>
                <a:gd name="T29" fmla="*/ 18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5" name="Freeform 1037"/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>
                <a:gd name="T0" fmla="*/ 754 w 993"/>
                <a:gd name="T1" fmla="*/ 6 h 126"/>
                <a:gd name="T2" fmla="*/ 652 w 993"/>
                <a:gd name="T3" fmla="*/ 6 h 126"/>
                <a:gd name="T4" fmla="*/ 563 w 993"/>
                <a:gd name="T5" fmla="*/ 6 h 126"/>
                <a:gd name="T6" fmla="*/ 479 w 993"/>
                <a:gd name="T7" fmla="*/ 6 h 126"/>
                <a:gd name="T8" fmla="*/ 401 w 993"/>
                <a:gd name="T9" fmla="*/ 6 h 126"/>
                <a:gd name="T10" fmla="*/ 335 w 993"/>
                <a:gd name="T11" fmla="*/ 0 h 126"/>
                <a:gd name="T12" fmla="*/ 276 w 993"/>
                <a:gd name="T13" fmla="*/ 0 h 126"/>
                <a:gd name="T14" fmla="*/ 222 w 993"/>
                <a:gd name="T15" fmla="*/ 0 h 126"/>
                <a:gd name="T16" fmla="*/ 180 w 993"/>
                <a:gd name="T17" fmla="*/ 6 h 126"/>
                <a:gd name="T18" fmla="*/ 138 w 993"/>
                <a:gd name="T19" fmla="*/ 6 h 126"/>
                <a:gd name="T20" fmla="*/ 108 w 993"/>
                <a:gd name="T21" fmla="*/ 6 h 126"/>
                <a:gd name="T22" fmla="*/ 54 w 993"/>
                <a:gd name="T23" fmla="*/ 6 h 126"/>
                <a:gd name="T24" fmla="*/ 24 w 993"/>
                <a:gd name="T25" fmla="*/ 12 h 126"/>
                <a:gd name="T26" fmla="*/ 6 w 993"/>
                <a:gd name="T27" fmla="*/ 18 h 126"/>
                <a:gd name="T28" fmla="*/ 0 w 993"/>
                <a:gd name="T29" fmla="*/ 24 h 126"/>
                <a:gd name="T30" fmla="*/ 12 w 993"/>
                <a:gd name="T31" fmla="*/ 42 h 126"/>
                <a:gd name="T32" fmla="*/ 18 w 993"/>
                <a:gd name="T33" fmla="*/ 48 h 126"/>
                <a:gd name="T34" fmla="*/ 30 w 993"/>
                <a:gd name="T35" fmla="*/ 54 h 126"/>
                <a:gd name="T36" fmla="*/ 60 w 993"/>
                <a:gd name="T37" fmla="*/ 60 h 126"/>
                <a:gd name="T38" fmla="*/ 90 w 993"/>
                <a:gd name="T39" fmla="*/ 72 h 126"/>
                <a:gd name="T40" fmla="*/ 144 w 993"/>
                <a:gd name="T41" fmla="*/ 84 h 126"/>
                <a:gd name="T42" fmla="*/ 210 w 993"/>
                <a:gd name="T43" fmla="*/ 90 h 126"/>
                <a:gd name="T44" fmla="*/ 293 w 993"/>
                <a:gd name="T45" fmla="*/ 102 h 126"/>
                <a:gd name="T46" fmla="*/ 389 w 993"/>
                <a:gd name="T47" fmla="*/ 108 h 126"/>
                <a:gd name="T48" fmla="*/ 503 w 993"/>
                <a:gd name="T49" fmla="*/ 120 h 126"/>
                <a:gd name="T50" fmla="*/ 622 w 993"/>
                <a:gd name="T51" fmla="*/ 120 h 126"/>
                <a:gd name="T52" fmla="*/ 754 w 993"/>
                <a:gd name="T53" fmla="*/ 126 h 126"/>
                <a:gd name="T54" fmla="*/ 873 w 993"/>
                <a:gd name="T55" fmla="*/ 126 h 126"/>
                <a:gd name="T56" fmla="*/ 993 w 993"/>
                <a:gd name="T57" fmla="*/ 126 h 126"/>
                <a:gd name="T58" fmla="*/ 993 w 993"/>
                <a:gd name="T59" fmla="*/ 12 h 126"/>
                <a:gd name="T60" fmla="*/ 879 w 993"/>
                <a:gd name="T61" fmla="*/ 12 h 126"/>
                <a:gd name="T62" fmla="*/ 754 w 993"/>
                <a:gd name="T63" fmla="*/ 6 h 126"/>
                <a:gd name="T64" fmla="*/ 754 w 993"/>
                <a:gd name="T65" fmla="*/ 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6" name="Freeform 1038"/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>
                <a:gd name="T0" fmla="*/ 0 w 969"/>
                <a:gd name="T1" fmla="*/ 0 h 245"/>
                <a:gd name="T2" fmla="*/ 24 w 969"/>
                <a:gd name="T3" fmla="*/ 54 h 245"/>
                <a:gd name="T4" fmla="*/ 66 w 969"/>
                <a:gd name="T5" fmla="*/ 96 h 245"/>
                <a:gd name="T6" fmla="*/ 120 w 969"/>
                <a:gd name="T7" fmla="*/ 137 h 245"/>
                <a:gd name="T8" fmla="*/ 198 w 969"/>
                <a:gd name="T9" fmla="*/ 173 h 245"/>
                <a:gd name="T10" fmla="*/ 293 w 969"/>
                <a:gd name="T11" fmla="*/ 203 h 245"/>
                <a:gd name="T12" fmla="*/ 353 w 969"/>
                <a:gd name="T13" fmla="*/ 215 h 245"/>
                <a:gd name="T14" fmla="*/ 413 w 969"/>
                <a:gd name="T15" fmla="*/ 227 h 245"/>
                <a:gd name="T16" fmla="*/ 479 w 969"/>
                <a:gd name="T17" fmla="*/ 233 h 245"/>
                <a:gd name="T18" fmla="*/ 556 w 969"/>
                <a:gd name="T19" fmla="*/ 239 h 245"/>
                <a:gd name="T20" fmla="*/ 634 w 969"/>
                <a:gd name="T21" fmla="*/ 245 h 245"/>
                <a:gd name="T22" fmla="*/ 724 w 969"/>
                <a:gd name="T23" fmla="*/ 245 h 245"/>
                <a:gd name="T24" fmla="*/ 855 w 969"/>
                <a:gd name="T25" fmla="*/ 245 h 245"/>
                <a:gd name="T26" fmla="*/ 969 w 969"/>
                <a:gd name="T27" fmla="*/ 239 h 245"/>
                <a:gd name="T28" fmla="*/ 969 w 969"/>
                <a:gd name="T29" fmla="*/ 60 h 245"/>
                <a:gd name="T30" fmla="*/ 700 w 969"/>
                <a:gd name="T31" fmla="*/ 60 h 245"/>
                <a:gd name="T32" fmla="*/ 503 w 969"/>
                <a:gd name="T33" fmla="*/ 54 h 245"/>
                <a:gd name="T34" fmla="*/ 317 w 969"/>
                <a:gd name="T35" fmla="*/ 42 h 245"/>
                <a:gd name="T36" fmla="*/ 150 w 969"/>
                <a:gd name="T37" fmla="*/ 24 h 245"/>
                <a:gd name="T38" fmla="*/ 72 w 969"/>
                <a:gd name="T39" fmla="*/ 12 h 245"/>
                <a:gd name="T40" fmla="*/ 0 w 969"/>
                <a:gd name="T41" fmla="*/ 0 h 245"/>
                <a:gd name="T42" fmla="*/ 0 w 969"/>
                <a:gd name="T43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7" name="Freeform 1039"/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>
                <a:gd name="T0" fmla="*/ 700 w 951"/>
                <a:gd name="T1" fmla="*/ 0 h 90"/>
                <a:gd name="T2" fmla="*/ 598 w 951"/>
                <a:gd name="T3" fmla="*/ 0 h 90"/>
                <a:gd name="T4" fmla="*/ 515 w 951"/>
                <a:gd name="T5" fmla="*/ 0 h 90"/>
                <a:gd name="T6" fmla="*/ 431 w 951"/>
                <a:gd name="T7" fmla="*/ 0 h 90"/>
                <a:gd name="T8" fmla="*/ 365 w 951"/>
                <a:gd name="T9" fmla="*/ 0 h 90"/>
                <a:gd name="T10" fmla="*/ 299 w 951"/>
                <a:gd name="T11" fmla="*/ 0 h 90"/>
                <a:gd name="T12" fmla="*/ 245 w 951"/>
                <a:gd name="T13" fmla="*/ 0 h 90"/>
                <a:gd name="T14" fmla="*/ 198 w 951"/>
                <a:gd name="T15" fmla="*/ 0 h 90"/>
                <a:gd name="T16" fmla="*/ 162 w 951"/>
                <a:gd name="T17" fmla="*/ 0 h 90"/>
                <a:gd name="T18" fmla="*/ 126 w 951"/>
                <a:gd name="T19" fmla="*/ 6 h 90"/>
                <a:gd name="T20" fmla="*/ 96 w 951"/>
                <a:gd name="T21" fmla="*/ 6 h 90"/>
                <a:gd name="T22" fmla="*/ 54 w 951"/>
                <a:gd name="T23" fmla="*/ 12 h 90"/>
                <a:gd name="T24" fmla="*/ 30 w 951"/>
                <a:gd name="T25" fmla="*/ 12 h 90"/>
                <a:gd name="T26" fmla="*/ 12 w 951"/>
                <a:gd name="T27" fmla="*/ 18 h 90"/>
                <a:gd name="T28" fmla="*/ 6 w 951"/>
                <a:gd name="T29" fmla="*/ 18 h 90"/>
                <a:gd name="T30" fmla="*/ 0 w 951"/>
                <a:gd name="T31" fmla="*/ 24 h 90"/>
                <a:gd name="T32" fmla="*/ 6 w 951"/>
                <a:gd name="T33" fmla="*/ 30 h 90"/>
                <a:gd name="T34" fmla="*/ 24 w 951"/>
                <a:gd name="T35" fmla="*/ 36 h 90"/>
                <a:gd name="T36" fmla="*/ 54 w 951"/>
                <a:gd name="T37" fmla="*/ 42 h 90"/>
                <a:gd name="T38" fmla="*/ 102 w 951"/>
                <a:gd name="T39" fmla="*/ 54 h 90"/>
                <a:gd name="T40" fmla="*/ 168 w 951"/>
                <a:gd name="T41" fmla="*/ 60 h 90"/>
                <a:gd name="T42" fmla="*/ 251 w 951"/>
                <a:gd name="T43" fmla="*/ 66 h 90"/>
                <a:gd name="T44" fmla="*/ 341 w 951"/>
                <a:gd name="T45" fmla="*/ 78 h 90"/>
                <a:gd name="T46" fmla="*/ 449 w 951"/>
                <a:gd name="T47" fmla="*/ 84 h 90"/>
                <a:gd name="T48" fmla="*/ 568 w 951"/>
                <a:gd name="T49" fmla="*/ 84 h 90"/>
                <a:gd name="T50" fmla="*/ 694 w 951"/>
                <a:gd name="T51" fmla="*/ 90 h 90"/>
                <a:gd name="T52" fmla="*/ 825 w 951"/>
                <a:gd name="T53" fmla="*/ 90 h 90"/>
                <a:gd name="T54" fmla="*/ 951 w 951"/>
                <a:gd name="T55" fmla="*/ 90 h 90"/>
                <a:gd name="T56" fmla="*/ 951 w 951"/>
                <a:gd name="T57" fmla="*/ 6 h 90"/>
                <a:gd name="T58" fmla="*/ 831 w 951"/>
                <a:gd name="T59" fmla="*/ 6 h 90"/>
                <a:gd name="T60" fmla="*/ 772 w 951"/>
                <a:gd name="T61" fmla="*/ 6 h 90"/>
                <a:gd name="T62" fmla="*/ 700 w 951"/>
                <a:gd name="T63" fmla="*/ 0 h 90"/>
                <a:gd name="T64" fmla="*/ 700 w 951"/>
                <a:gd name="T65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8" name="Freeform 1040"/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>
                <a:gd name="T0" fmla="*/ 102 w 102"/>
                <a:gd name="T1" fmla="*/ 0 h 155"/>
                <a:gd name="T2" fmla="*/ 0 w 102"/>
                <a:gd name="T3" fmla="*/ 12 h 155"/>
                <a:gd name="T4" fmla="*/ 30 w 102"/>
                <a:gd name="T5" fmla="*/ 72 h 155"/>
                <a:gd name="T6" fmla="*/ 30 w 102"/>
                <a:gd name="T7" fmla="*/ 155 h 155"/>
                <a:gd name="T8" fmla="*/ 72 w 102"/>
                <a:gd name="T9" fmla="*/ 155 h 155"/>
                <a:gd name="T10" fmla="*/ 72 w 102"/>
                <a:gd name="T11" fmla="*/ 66 h 155"/>
                <a:gd name="T12" fmla="*/ 102 w 102"/>
                <a:gd name="T13" fmla="*/ 0 h 155"/>
                <a:gd name="T14" fmla="*/ 102 w 102"/>
                <a:gd name="T1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9" name="Freeform 1041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>
                <a:gd name="T0" fmla="*/ 48 w 90"/>
                <a:gd name="T1" fmla="*/ 96 h 96"/>
                <a:gd name="T2" fmla="*/ 72 w 90"/>
                <a:gd name="T3" fmla="*/ 72 h 96"/>
                <a:gd name="T4" fmla="*/ 84 w 90"/>
                <a:gd name="T5" fmla="*/ 48 h 96"/>
                <a:gd name="T6" fmla="*/ 90 w 90"/>
                <a:gd name="T7" fmla="*/ 36 h 96"/>
                <a:gd name="T8" fmla="*/ 84 w 90"/>
                <a:gd name="T9" fmla="*/ 24 h 96"/>
                <a:gd name="T10" fmla="*/ 66 w 90"/>
                <a:gd name="T11" fmla="*/ 6 h 96"/>
                <a:gd name="T12" fmla="*/ 42 w 90"/>
                <a:gd name="T13" fmla="*/ 0 h 96"/>
                <a:gd name="T14" fmla="*/ 24 w 90"/>
                <a:gd name="T15" fmla="*/ 0 h 96"/>
                <a:gd name="T16" fmla="*/ 12 w 90"/>
                <a:gd name="T17" fmla="*/ 12 h 96"/>
                <a:gd name="T18" fmla="*/ 6 w 90"/>
                <a:gd name="T19" fmla="*/ 24 h 96"/>
                <a:gd name="T20" fmla="*/ 0 w 90"/>
                <a:gd name="T21" fmla="*/ 36 h 96"/>
                <a:gd name="T22" fmla="*/ 12 w 90"/>
                <a:gd name="T23" fmla="*/ 66 h 96"/>
                <a:gd name="T24" fmla="*/ 30 w 90"/>
                <a:gd name="T25" fmla="*/ 84 h 96"/>
                <a:gd name="T26" fmla="*/ 48 w 90"/>
                <a:gd name="T27" fmla="*/ 96 h 96"/>
                <a:gd name="T28" fmla="*/ 48 w 90"/>
                <a:gd name="T29" fmla="*/ 96 h 96"/>
                <a:gd name="T30" fmla="*/ 48 w 90"/>
                <a:gd name="T31" fmla="*/ 12 h 96"/>
                <a:gd name="T32" fmla="*/ 66 w 90"/>
                <a:gd name="T33" fmla="*/ 18 h 96"/>
                <a:gd name="T34" fmla="*/ 72 w 90"/>
                <a:gd name="T35" fmla="*/ 24 h 96"/>
                <a:gd name="T36" fmla="*/ 72 w 90"/>
                <a:gd name="T37" fmla="*/ 36 h 96"/>
                <a:gd name="T38" fmla="*/ 72 w 90"/>
                <a:gd name="T39" fmla="*/ 48 h 96"/>
                <a:gd name="T40" fmla="*/ 54 w 90"/>
                <a:gd name="T41" fmla="*/ 66 h 96"/>
                <a:gd name="T42" fmla="*/ 48 w 90"/>
                <a:gd name="T43" fmla="*/ 78 h 96"/>
                <a:gd name="T44" fmla="*/ 30 w 90"/>
                <a:gd name="T45" fmla="*/ 66 h 96"/>
                <a:gd name="T46" fmla="*/ 24 w 90"/>
                <a:gd name="T47" fmla="*/ 48 h 96"/>
                <a:gd name="T48" fmla="*/ 18 w 90"/>
                <a:gd name="T49" fmla="*/ 30 h 96"/>
                <a:gd name="T50" fmla="*/ 30 w 90"/>
                <a:gd name="T51" fmla="*/ 12 h 96"/>
                <a:gd name="T52" fmla="*/ 48 w 90"/>
                <a:gd name="T53" fmla="*/ 12 h 96"/>
                <a:gd name="T54" fmla="*/ 48 w 90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0" name="Freeform 1042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>
                <a:gd name="T0" fmla="*/ 0 w 90"/>
                <a:gd name="T1" fmla="*/ 90 h 108"/>
                <a:gd name="T2" fmla="*/ 12 w 90"/>
                <a:gd name="T3" fmla="*/ 102 h 108"/>
                <a:gd name="T4" fmla="*/ 24 w 90"/>
                <a:gd name="T5" fmla="*/ 108 h 108"/>
                <a:gd name="T6" fmla="*/ 54 w 90"/>
                <a:gd name="T7" fmla="*/ 108 h 108"/>
                <a:gd name="T8" fmla="*/ 78 w 90"/>
                <a:gd name="T9" fmla="*/ 96 h 108"/>
                <a:gd name="T10" fmla="*/ 90 w 90"/>
                <a:gd name="T11" fmla="*/ 72 h 108"/>
                <a:gd name="T12" fmla="*/ 84 w 90"/>
                <a:gd name="T13" fmla="*/ 42 h 108"/>
                <a:gd name="T14" fmla="*/ 66 w 90"/>
                <a:gd name="T15" fmla="*/ 24 h 108"/>
                <a:gd name="T16" fmla="*/ 54 w 90"/>
                <a:gd name="T17" fmla="*/ 12 h 108"/>
                <a:gd name="T18" fmla="*/ 48 w 90"/>
                <a:gd name="T19" fmla="*/ 6 h 108"/>
                <a:gd name="T20" fmla="*/ 48 w 90"/>
                <a:gd name="T21" fmla="*/ 6 h 108"/>
                <a:gd name="T22" fmla="*/ 48 w 90"/>
                <a:gd name="T23" fmla="*/ 0 h 108"/>
                <a:gd name="T24" fmla="*/ 24 w 90"/>
                <a:gd name="T25" fmla="*/ 24 h 108"/>
                <a:gd name="T26" fmla="*/ 6 w 90"/>
                <a:gd name="T27" fmla="*/ 48 h 108"/>
                <a:gd name="T28" fmla="*/ 0 w 90"/>
                <a:gd name="T29" fmla="*/ 66 h 108"/>
                <a:gd name="T30" fmla="*/ 0 w 90"/>
                <a:gd name="T31" fmla="*/ 90 h 108"/>
                <a:gd name="T32" fmla="*/ 0 w 90"/>
                <a:gd name="T33" fmla="*/ 90 h 108"/>
                <a:gd name="T34" fmla="*/ 12 w 90"/>
                <a:gd name="T35" fmla="*/ 66 h 108"/>
                <a:gd name="T36" fmla="*/ 18 w 90"/>
                <a:gd name="T37" fmla="*/ 48 h 108"/>
                <a:gd name="T38" fmla="*/ 30 w 90"/>
                <a:gd name="T39" fmla="*/ 36 h 108"/>
                <a:gd name="T40" fmla="*/ 42 w 90"/>
                <a:gd name="T41" fmla="*/ 24 h 108"/>
                <a:gd name="T42" fmla="*/ 48 w 90"/>
                <a:gd name="T43" fmla="*/ 18 h 108"/>
                <a:gd name="T44" fmla="*/ 66 w 90"/>
                <a:gd name="T45" fmla="*/ 30 h 108"/>
                <a:gd name="T46" fmla="*/ 72 w 90"/>
                <a:gd name="T47" fmla="*/ 48 h 108"/>
                <a:gd name="T48" fmla="*/ 78 w 90"/>
                <a:gd name="T49" fmla="*/ 72 h 108"/>
                <a:gd name="T50" fmla="*/ 78 w 90"/>
                <a:gd name="T51" fmla="*/ 84 h 108"/>
                <a:gd name="T52" fmla="*/ 66 w 90"/>
                <a:gd name="T53" fmla="*/ 96 h 108"/>
                <a:gd name="T54" fmla="*/ 42 w 90"/>
                <a:gd name="T55" fmla="*/ 102 h 108"/>
                <a:gd name="T56" fmla="*/ 30 w 90"/>
                <a:gd name="T57" fmla="*/ 96 h 108"/>
                <a:gd name="T58" fmla="*/ 18 w 90"/>
                <a:gd name="T59" fmla="*/ 90 h 108"/>
                <a:gd name="T60" fmla="*/ 12 w 90"/>
                <a:gd name="T61" fmla="*/ 78 h 108"/>
                <a:gd name="T62" fmla="*/ 12 w 90"/>
                <a:gd name="T63" fmla="*/ 66 h 108"/>
                <a:gd name="T64" fmla="*/ 12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1" name="Freeform 1043"/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>
                <a:gd name="T0" fmla="*/ 102 w 102"/>
                <a:gd name="T1" fmla="*/ 0 h 156"/>
                <a:gd name="T2" fmla="*/ 0 w 102"/>
                <a:gd name="T3" fmla="*/ 6 h 156"/>
                <a:gd name="T4" fmla="*/ 30 w 102"/>
                <a:gd name="T5" fmla="*/ 72 h 156"/>
                <a:gd name="T6" fmla="*/ 30 w 102"/>
                <a:gd name="T7" fmla="*/ 156 h 156"/>
                <a:gd name="T8" fmla="*/ 72 w 102"/>
                <a:gd name="T9" fmla="*/ 156 h 156"/>
                <a:gd name="T10" fmla="*/ 72 w 102"/>
                <a:gd name="T11" fmla="*/ 66 h 156"/>
                <a:gd name="T12" fmla="*/ 102 w 102"/>
                <a:gd name="T13" fmla="*/ 0 h 156"/>
                <a:gd name="T14" fmla="*/ 102 w 102"/>
                <a:gd name="T1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2" name="Freeform 1044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>
                <a:gd name="T0" fmla="*/ 42 w 84"/>
                <a:gd name="T1" fmla="*/ 96 h 96"/>
                <a:gd name="T2" fmla="*/ 66 w 84"/>
                <a:gd name="T3" fmla="*/ 78 h 96"/>
                <a:gd name="T4" fmla="*/ 84 w 84"/>
                <a:gd name="T5" fmla="*/ 54 h 96"/>
                <a:gd name="T6" fmla="*/ 84 w 84"/>
                <a:gd name="T7" fmla="*/ 30 h 96"/>
                <a:gd name="T8" fmla="*/ 66 w 84"/>
                <a:gd name="T9" fmla="*/ 6 h 96"/>
                <a:gd name="T10" fmla="*/ 42 w 84"/>
                <a:gd name="T11" fmla="*/ 0 h 96"/>
                <a:gd name="T12" fmla="*/ 24 w 84"/>
                <a:gd name="T13" fmla="*/ 6 h 96"/>
                <a:gd name="T14" fmla="*/ 12 w 84"/>
                <a:gd name="T15" fmla="*/ 18 h 96"/>
                <a:gd name="T16" fmla="*/ 6 w 84"/>
                <a:gd name="T17" fmla="*/ 30 h 96"/>
                <a:gd name="T18" fmla="*/ 0 w 84"/>
                <a:gd name="T19" fmla="*/ 42 h 96"/>
                <a:gd name="T20" fmla="*/ 12 w 84"/>
                <a:gd name="T21" fmla="*/ 66 h 96"/>
                <a:gd name="T22" fmla="*/ 30 w 84"/>
                <a:gd name="T23" fmla="*/ 84 h 96"/>
                <a:gd name="T24" fmla="*/ 42 w 84"/>
                <a:gd name="T25" fmla="*/ 96 h 96"/>
                <a:gd name="T26" fmla="*/ 42 w 84"/>
                <a:gd name="T27" fmla="*/ 96 h 96"/>
                <a:gd name="T28" fmla="*/ 48 w 84"/>
                <a:gd name="T29" fmla="*/ 12 h 96"/>
                <a:gd name="T30" fmla="*/ 66 w 84"/>
                <a:gd name="T31" fmla="*/ 18 h 96"/>
                <a:gd name="T32" fmla="*/ 72 w 84"/>
                <a:gd name="T33" fmla="*/ 30 h 96"/>
                <a:gd name="T34" fmla="*/ 72 w 84"/>
                <a:gd name="T35" fmla="*/ 42 h 96"/>
                <a:gd name="T36" fmla="*/ 66 w 84"/>
                <a:gd name="T37" fmla="*/ 54 h 96"/>
                <a:gd name="T38" fmla="*/ 54 w 84"/>
                <a:gd name="T39" fmla="*/ 72 h 96"/>
                <a:gd name="T40" fmla="*/ 42 w 84"/>
                <a:gd name="T41" fmla="*/ 84 h 96"/>
                <a:gd name="T42" fmla="*/ 42 w 84"/>
                <a:gd name="T43" fmla="*/ 84 h 96"/>
                <a:gd name="T44" fmla="*/ 30 w 84"/>
                <a:gd name="T45" fmla="*/ 72 h 96"/>
                <a:gd name="T46" fmla="*/ 18 w 84"/>
                <a:gd name="T47" fmla="*/ 54 h 96"/>
                <a:gd name="T48" fmla="*/ 18 w 84"/>
                <a:gd name="T49" fmla="*/ 30 h 96"/>
                <a:gd name="T50" fmla="*/ 30 w 84"/>
                <a:gd name="T51" fmla="*/ 18 h 96"/>
                <a:gd name="T52" fmla="*/ 48 w 84"/>
                <a:gd name="T53" fmla="*/ 12 h 96"/>
                <a:gd name="T54" fmla="*/ 48 w 84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3" name="Freeform 1045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>
                <a:gd name="T0" fmla="*/ 6 w 90"/>
                <a:gd name="T1" fmla="*/ 90 h 108"/>
                <a:gd name="T2" fmla="*/ 18 w 90"/>
                <a:gd name="T3" fmla="*/ 102 h 108"/>
                <a:gd name="T4" fmla="*/ 30 w 90"/>
                <a:gd name="T5" fmla="*/ 108 h 108"/>
                <a:gd name="T6" fmla="*/ 60 w 90"/>
                <a:gd name="T7" fmla="*/ 108 h 108"/>
                <a:gd name="T8" fmla="*/ 84 w 90"/>
                <a:gd name="T9" fmla="*/ 96 h 108"/>
                <a:gd name="T10" fmla="*/ 90 w 90"/>
                <a:gd name="T11" fmla="*/ 84 h 108"/>
                <a:gd name="T12" fmla="*/ 90 w 90"/>
                <a:gd name="T13" fmla="*/ 66 h 108"/>
                <a:gd name="T14" fmla="*/ 84 w 90"/>
                <a:gd name="T15" fmla="*/ 36 h 108"/>
                <a:gd name="T16" fmla="*/ 72 w 90"/>
                <a:gd name="T17" fmla="*/ 18 h 108"/>
                <a:gd name="T18" fmla="*/ 60 w 90"/>
                <a:gd name="T19" fmla="*/ 6 h 108"/>
                <a:gd name="T20" fmla="*/ 54 w 90"/>
                <a:gd name="T21" fmla="*/ 0 h 108"/>
                <a:gd name="T22" fmla="*/ 54 w 90"/>
                <a:gd name="T23" fmla="*/ 0 h 108"/>
                <a:gd name="T24" fmla="*/ 48 w 90"/>
                <a:gd name="T25" fmla="*/ 0 h 108"/>
                <a:gd name="T26" fmla="*/ 24 w 90"/>
                <a:gd name="T27" fmla="*/ 24 h 108"/>
                <a:gd name="T28" fmla="*/ 12 w 90"/>
                <a:gd name="T29" fmla="*/ 48 h 108"/>
                <a:gd name="T30" fmla="*/ 0 w 90"/>
                <a:gd name="T31" fmla="*/ 66 h 108"/>
                <a:gd name="T32" fmla="*/ 6 w 90"/>
                <a:gd name="T33" fmla="*/ 90 h 108"/>
                <a:gd name="T34" fmla="*/ 6 w 90"/>
                <a:gd name="T35" fmla="*/ 90 h 108"/>
                <a:gd name="T36" fmla="*/ 18 w 90"/>
                <a:gd name="T37" fmla="*/ 66 h 108"/>
                <a:gd name="T38" fmla="*/ 24 w 90"/>
                <a:gd name="T39" fmla="*/ 48 h 108"/>
                <a:gd name="T40" fmla="*/ 36 w 90"/>
                <a:gd name="T41" fmla="*/ 30 h 108"/>
                <a:gd name="T42" fmla="*/ 42 w 90"/>
                <a:gd name="T43" fmla="*/ 18 h 108"/>
                <a:gd name="T44" fmla="*/ 48 w 90"/>
                <a:gd name="T45" fmla="*/ 12 h 108"/>
                <a:gd name="T46" fmla="*/ 78 w 90"/>
                <a:gd name="T47" fmla="*/ 42 h 108"/>
                <a:gd name="T48" fmla="*/ 84 w 90"/>
                <a:gd name="T49" fmla="*/ 66 h 108"/>
                <a:gd name="T50" fmla="*/ 66 w 90"/>
                <a:gd name="T51" fmla="*/ 90 h 108"/>
                <a:gd name="T52" fmla="*/ 54 w 90"/>
                <a:gd name="T53" fmla="*/ 96 h 108"/>
                <a:gd name="T54" fmla="*/ 42 w 90"/>
                <a:gd name="T55" fmla="*/ 96 h 108"/>
                <a:gd name="T56" fmla="*/ 30 w 90"/>
                <a:gd name="T57" fmla="*/ 96 h 108"/>
                <a:gd name="T58" fmla="*/ 24 w 90"/>
                <a:gd name="T59" fmla="*/ 84 h 108"/>
                <a:gd name="T60" fmla="*/ 18 w 90"/>
                <a:gd name="T61" fmla="*/ 78 h 108"/>
                <a:gd name="T62" fmla="*/ 18 w 90"/>
                <a:gd name="T63" fmla="*/ 66 h 108"/>
                <a:gd name="T64" fmla="*/ 18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4" name="Freeform 1046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>
                <a:gd name="T0" fmla="*/ 30 w 66"/>
                <a:gd name="T1" fmla="*/ 96 h 96"/>
                <a:gd name="T2" fmla="*/ 54 w 66"/>
                <a:gd name="T3" fmla="*/ 72 h 96"/>
                <a:gd name="T4" fmla="*/ 66 w 66"/>
                <a:gd name="T5" fmla="*/ 48 h 96"/>
                <a:gd name="T6" fmla="*/ 66 w 66"/>
                <a:gd name="T7" fmla="*/ 24 h 96"/>
                <a:gd name="T8" fmla="*/ 54 w 66"/>
                <a:gd name="T9" fmla="*/ 6 h 96"/>
                <a:gd name="T10" fmla="*/ 30 w 66"/>
                <a:gd name="T11" fmla="*/ 0 h 96"/>
                <a:gd name="T12" fmla="*/ 18 w 66"/>
                <a:gd name="T13" fmla="*/ 0 h 96"/>
                <a:gd name="T14" fmla="*/ 6 w 66"/>
                <a:gd name="T15" fmla="*/ 12 h 96"/>
                <a:gd name="T16" fmla="*/ 0 w 66"/>
                <a:gd name="T17" fmla="*/ 36 h 96"/>
                <a:gd name="T18" fmla="*/ 6 w 66"/>
                <a:gd name="T19" fmla="*/ 60 h 96"/>
                <a:gd name="T20" fmla="*/ 18 w 66"/>
                <a:gd name="T21" fmla="*/ 84 h 96"/>
                <a:gd name="T22" fmla="*/ 30 w 66"/>
                <a:gd name="T23" fmla="*/ 96 h 96"/>
                <a:gd name="T24" fmla="*/ 30 w 66"/>
                <a:gd name="T25" fmla="*/ 96 h 96"/>
                <a:gd name="T26" fmla="*/ 30 w 66"/>
                <a:gd name="T27" fmla="*/ 12 h 96"/>
                <a:gd name="T28" fmla="*/ 48 w 66"/>
                <a:gd name="T29" fmla="*/ 18 h 96"/>
                <a:gd name="T30" fmla="*/ 54 w 66"/>
                <a:gd name="T31" fmla="*/ 24 h 96"/>
                <a:gd name="T32" fmla="*/ 54 w 66"/>
                <a:gd name="T33" fmla="*/ 36 h 96"/>
                <a:gd name="T34" fmla="*/ 48 w 66"/>
                <a:gd name="T35" fmla="*/ 48 h 96"/>
                <a:gd name="T36" fmla="*/ 36 w 66"/>
                <a:gd name="T37" fmla="*/ 66 h 96"/>
                <a:gd name="T38" fmla="*/ 30 w 66"/>
                <a:gd name="T39" fmla="*/ 78 h 96"/>
                <a:gd name="T40" fmla="*/ 18 w 66"/>
                <a:gd name="T41" fmla="*/ 66 h 96"/>
                <a:gd name="T42" fmla="*/ 12 w 66"/>
                <a:gd name="T43" fmla="*/ 48 h 96"/>
                <a:gd name="T44" fmla="*/ 6 w 66"/>
                <a:gd name="T45" fmla="*/ 30 h 96"/>
                <a:gd name="T46" fmla="*/ 18 w 66"/>
                <a:gd name="T47" fmla="*/ 12 h 96"/>
                <a:gd name="T48" fmla="*/ 30 w 66"/>
                <a:gd name="T49" fmla="*/ 12 h 96"/>
                <a:gd name="T50" fmla="*/ 30 w 66"/>
                <a:gd name="T51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5" name="Freeform 1047"/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>
                <a:gd name="T0" fmla="*/ 2577 w 2594"/>
                <a:gd name="T1" fmla="*/ 0 h 444"/>
                <a:gd name="T2" fmla="*/ 2594 w 2594"/>
                <a:gd name="T3" fmla="*/ 72 h 444"/>
                <a:gd name="T4" fmla="*/ 6 w 2594"/>
                <a:gd name="T5" fmla="*/ 444 h 444"/>
                <a:gd name="T6" fmla="*/ 0 w 2594"/>
                <a:gd name="T7" fmla="*/ 396 h 444"/>
                <a:gd name="T8" fmla="*/ 1225 w 2594"/>
                <a:gd name="T9" fmla="*/ 96 h 444"/>
                <a:gd name="T10" fmla="*/ 1351 w 2594"/>
                <a:gd name="T11" fmla="*/ 78 h 444"/>
                <a:gd name="T12" fmla="*/ 2577 w 2594"/>
                <a:gd name="T13" fmla="*/ 0 h 444"/>
                <a:gd name="T14" fmla="*/ 2577 w 2594"/>
                <a:gd name="T15" fmla="*/ 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6" name="Freeform 1048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>
                <a:gd name="T0" fmla="*/ 36 w 84"/>
                <a:gd name="T1" fmla="*/ 95 h 95"/>
                <a:gd name="T2" fmla="*/ 60 w 84"/>
                <a:gd name="T3" fmla="*/ 77 h 95"/>
                <a:gd name="T4" fmla="*/ 78 w 84"/>
                <a:gd name="T5" fmla="*/ 53 h 95"/>
                <a:gd name="T6" fmla="*/ 84 w 84"/>
                <a:gd name="T7" fmla="*/ 42 h 95"/>
                <a:gd name="T8" fmla="*/ 84 w 84"/>
                <a:gd name="T9" fmla="*/ 30 h 95"/>
                <a:gd name="T10" fmla="*/ 72 w 84"/>
                <a:gd name="T11" fmla="*/ 6 h 95"/>
                <a:gd name="T12" fmla="*/ 42 w 84"/>
                <a:gd name="T13" fmla="*/ 0 h 95"/>
                <a:gd name="T14" fmla="*/ 30 w 84"/>
                <a:gd name="T15" fmla="*/ 0 h 95"/>
                <a:gd name="T16" fmla="*/ 12 w 84"/>
                <a:gd name="T17" fmla="*/ 12 h 95"/>
                <a:gd name="T18" fmla="*/ 0 w 84"/>
                <a:gd name="T19" fmla="*/ 24 h 95"/>
                <a:gd name="T20" fmla="*/ 0 w 84"/>
                <a:gd name="T21" fmla="*/ 36 h 95"/>
                <a:gd name="T22" fmla="*/ 6 w 84"/>
                <a:gd name="T23" fmla="*/ 59 h 95"/>
                <a:gd name="T24" fmla="*/ 24 w 84"/>
                <a:gd name="T25" fmla="*/ 83 h 95"/>
                <a:gd name="T26" fmla="*/ 36 w 84"/>
                <a:gd name="T27" fmla="*/ 95 h 95"/>
                <a:gd name="T28" fmla="*/ 36 w 84"/>
                <a:gd name="T29" fmla="*/ 95 h 95"/>
                <a:gd name="T30" fmla="*/ 48 w 84"/>
                <a:gd name="T31" fmla="*/ 12 h 95"/>
                <a:gd name="T32" fmla="*/ 66 w 84"/>
                <a:gd name="T33" fmla="*/ 18 h 95"/>
                <a:gd name="T34" fmla="*/ 72 w 84"/>
                <a:gd name="T35" fmla="*/ 30 h 95"/>
                <a:gd name="T36" fmla="*/ 72 w 84"/>
                <a:gd name="T37" fmla="*/ 42 h 95"/>
                <a:gd name="T38" fmla="*/ 66 w 84"/>
                <a:gd name="T39" fmla="*/ 53 h 95"/>
                <a:gd name="T40" fmla="*/ 48 w 84"/>
                <a:gd name="T41" fmla="*/ 71 h 95"/>
                <a:gd name="T42" fmla="*/ 42 w 84"/>
                <a:gd name="T43" fmla="*/ 77 h 95"/>
                <a:gd name="T44" fmla="*/ 36 w 84"/>
                <a:gd name="T45" fmla="*/ 77 h 95"/>
                <a:gd name="T46" fmla="*/ 24 w 84"/>
                <a:gd name="T47" fmla="*/ 65 h 95"/>
                <a:gd name="T48" fmla="*/ 18 w 84"/>
                <a:gd name="T49" fmla="*/ 48 h 95"/>
                <a:gd name="T50" fmla="*/ 18 w 84"/>
                <a:gd name="T51" fmla="*/ 30 h 95"/>
                <a:gd name="T52" fmla="*/ 30 w 84"/>
                <a:gd name="T53" fmla="*/ 12 h 95"/>
                <a:gd name="T54" fmla="*/ 48 w 84"/>
                <a:gd name="T55" fmla="*/ 12 h 95"/>
                <a:gd name="T56" fmla="*/ 48 w 84"/>
                <a:gd name="T57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7" name="Freeform 1049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>
                <a:gd name="T0" fmla="*/ 12 w 90"/>
                <a:gd name="T1" fmla="*/ 96 h 108"/>
                <a:gd name="T2" fmla="*/ 24 w 90"/>
                <a:gd name="T3" fmla="*/ 108 h 108"/>
                <a:gd name="T4" fmla="*/ 42 w 90"/>
                <a:gd name="T5" fmla="*/ 108 h 108"/>
                <a:gd name="T6" fmla="*/ 66 w 90"/>
                <a:gd name="T7" fmla="*/ 102 h 108"/>
                <a:gd name="T8" fmla="*/ 84 w 90"/>
                <a:gd name="T9" fmla="*/ 78 h 108"/>
                <a:gd name="T10" fmla="*/ 90 w 90"/>
                <a:gd name="T11" fmla="*/ 66 h 108"/>
                <a:gd name="T12" fmla="*/ 84 w 90"/>
                <a:gd name="T13" fmla="*/ 48 h 108"/>
                <a:gd name="T14" fmla="*/ 66 w 90"/>
                <a:gd name="T15" fmla="*/ 24 h 108"/>
                <a:gd name="T16" fmla="*/ 48 w 90"/>
                <a:gd name="T17" fmla="*/ 12 h 108"/>
                <a:gd name="T18" fmla="*/ 36 w 90"/>
                <a:gd name="T19" fmla="*/ 0 h 108"/>
                <a:gd name="T20" fmla="*/ 30 w 90"/>
                <a:gd name="T21" fmla="*/ 0 h 108"/>
                <a:gd name="T22" fmla="*/ 30 w 90"/>
                <a:gd name="T23" fmla="*/ 0 h 108"/>
                <a:gd name="T24" fmla="*/ 24 w 90"/>
                <a:gd name="T25" fmla="*/ 0 h 108"/>
                <a:gd name="T26" fmla="*/ 12 w 90"/>
                <a:gd name="T27" fmla="*/ 30 h 108"/>
                <a:gd name="T28" fmla="*/ 0 w 90"/>
                <a:gd name="T29" fmla="*/ 54 h 108"/>
                <a:gd name="T30" fmla="*/ 0 w 90"/>
                <a:gd name="T31" fmla="*/ 78 h 108"/>
                <a:gd name="T32" fmla="*/ 12 w 90"/>
                <a:gd name="T33" fmla="*/ 96 h 108"/>
                <a:gd name="T34" fmla="*/ 12 w 90"/>
                <a:gd name="T35" fmla="*/ 96 h 108"/>
                <a:gd name="T36" fmla="*/ 12 w 90"/>
                <a:gd name="T37" fmla="*/ 72 h 108"/>
                <a:gd name="T38" fmla="*/ 18 w 90"/>
                <a:gd name="T39" fmla="*/ 54 h 108"/>
                <a:gd name="T40" fmla="*/ 24 w 90"/>
                <a:gd name="T41" fmla="*/ 36 h 108"/>
                <a:gd name="T42" fmla="*/ 30 w 90"/>
                <a:gd name="T43" fmla="*/ 18 h 108"/>
                <a:gd name="T44" fmla="*/ 30 w 90"/>
                <a:gd name="T45" fmla="*/ 12 h 108"/>
                <a:gd name="T46" fmla="*/ 48 w 90"/>
                <a:gd name="T47" fmla="*/ 24 h 108"/>
                <a:gd name="T48" fmla="*/ 66 w 90"/>
                <a:gd name="T49" fmla="*/ 36 h 108"/>
                <a:gd name="T50" fmla="*/ 78 w 90"/>
                <a:gd name="T51" fmla="*/ 54 h 108"/>
                <a:gd name="T52" fmla="*/ 78 w 90"/>
                <a:gd name="T53" fmla="*/ 72 h 108"/>
                <a:gd name="T54" fmla="*/ 72 w 90"/>
                <a:gd name="T55" fmla="*/ 84 h 108"/>
                <a:gd name="T56" fmla="*/ 48 w 90"/>
                <a:gd name="T57" fmla="*/ 96 h 108"/>
                <a:gd name="T58" fmla="*/ 36 w 90"/>
                <a:gd name="T59" fmla="*/ 96 h 108"/>
                <a:gd name="T60" fmla="*/ 24 w 90"/>
                <a:gd name="T61" fmla="*/ 90 h 108"/>
                <a:gd name="T62" fmla="*/ 18 w 90"/>
                <a:gd name="T63" fmla="*/ 84 h 108"/>
                <a:gd name="T64" fmla="*/ 12 w 90"/>
                <a:gd name="T65" fmla="*/ 72 h 108"/>
                <a:gd name="T66" fmla="*/ 12 w 90"/>
                <a:gd name="T67" fmla="*/ 7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8" name="Freeform 1050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>
                <a:gd name="T0" fmla="*/ 71 w 71"/>
                <a:gd name="T1" fmla="*/ 90 h 90"/>
                <a:gd name="T2" fmla="*/ 71 w 71"/>
                <a:gd name="T3" fmla="*/ 60 h 90"/>
                <a:gd name="T4" fmla="*/ 71 w 71"/>
                <a:gd name="T5" fmla="*/ 36 h 90"/>
                <a:gd name="T6" fmla="*/ 60 w 71"/>
                <a:gd name="T7" fmla="*/ 12 h 90"/>
                <a:gd name="T8" fmla="*/ 36 w 71"/>
                <a:gd name="T9" fmla="*/ 0 h 90"/>
                <a:gd name="T10" fmla="*/ 12 w 71"/>
                <a:gd name="T11" fmla="*/ 12 h 90"/>
                <a:gd name="T12" fmla="*/ 0 w 71"/>
                <a:gd name="T13" fmla="*/ 36 h 90"/>
                <a:gd name="T14" fmla="*/ 6 w 71"/>
                <a:gd name="T15" fmla="*/ 60 h 90"/>
                <a:gd name="T16" fmla="*/ 30 w 71"/>
                <a:gd name="T17" fmla="*/ 78 h 90"/>
                <a:gd name="T18" fmla="*/ 54 w 71"/>
                <a:gd name="T19" fmla="*/ 90 h 90"/>
                <a:gd name="T20" fmla="*/ 71 w 71"/>
                <a:gd name="T21" fmla="*/ 90 h 90"/>
                <a:gd name="T22" fmla="*/ 71 w 71"/>
                <a:gd name="T23" fmla="*/ 90 h 90"/>
                <a:gd name="T24" fmla="*/ 24 w 71"/>
                <a:gd name="T25" fmla="*/ 18 h 90"/>
                <a:gd name="T26" fmla="*/ 42 w 71"/>
                <a:gd name="T27" fmla="*/ 18 h 90"/>
                <a:gd name="T28" fmla="*/ 54 w 71"/>
                <a:gd name="T29" fmla="*/ 18 h 90"/>
                <a:gd name="T30" fmla="*/ 60 w 71"/>
                <a:gd name="T31" fmla="*/ 42 h 90"/>
                <a:gd name="T32" fmla="*/ 60 w 71"/>
                <a:gd name="T33" fmla="*/ 66 h 90"/>
                <a:gd name="T34" fmla="*/ 60 w 71"/>
                <a:gd name="T35" fmla="*/ 72 h 90"/>
                <a:gd name="T36" fmla="*/ 60 w 71"/>
                <a:gd name="T37" fmla="*/ 78 h 90"/>
                <a:gd name="T38" fmla="*/ 42 w 71"/>
                <a:gd name="T39" fmla="*/ 72 h 90"/>
                <a:gd name="T40" fmla="*/ 24 w 71"/>
                <a:gd name="T41" fmla="*/ 66 h 90"/>
                <a:gd name="T42" fmla="*/ 12 w 71"/>
                <a:gd name="T43" fmla="*/ 48 h 90"/>
                <a:gd name="T44" fmla="*/ 12 w 71"/>
                <a:gd name="T45" fmla="*/ 30 h 90"/>
                <a:gd name="T46" fmla="*/ 24 w 71"/>
                <a:gd name="T47" fmla="*/ 18 h 90"/>
                <a:gd name="T48" fmla="*/ 24 w 71"/>
                <a:gd name="T49" fmla="*/ 1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9" name="Oval 1051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0" name="Oval 1052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1" name="Oval 1053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2" name="Freeform 1054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>
                <a:gd name="T0" fmla="*/ 66 w 90"/>
                <a:gd name="T1" fmla="*/ 96 h 96"/>
                <a:gd name="T2" fmla="*/ 78 w 90"/>
                <a:gd name="T3" fmla="*/ 66 h 96"/>
                <a:gd name="T4" fmla="*/ 90 w 90"/>
                <a:gd name="T5" fmla="*/ 42 h 96"/>
                <a:gd name="T6" fmla="*/ 78 w 90"/>
                <a:gd name="T7" fmla="*/ 18 h 96"/>
                <a:gd name="T8" fmla="*/ 60 w 90"/>
                <a:gd name="T9" fmla="*/ 0 h 96"/>
                <a:gd name="T10" fmla="*/ 30 w 90"/>
                <a:gd name="T11" fmla="*/ 6 h 96"/>
                <a:gd name="T12" fmla="*/ 18 w 90"/>
                <a:gd name="T13" fmla="*/ 18 h 96"/>
                <a:gd name="T14" fmla="*/ 6 w 90"/>
                <a:gd name="T15" fmla="*/ 30 h 96"/>
                <a:gd name="T16" fmla="*/ 0 w 90"/>
                <a:gd name="T17" fmla="*/ 42 h 96"/>
                <a:gd name="T18" fmla="*/ 6 w 90"/>
                <a:gd name="T19" fmla="*/ 60 h 96"/>
                <a:gd name="T20" fmla="*/ 24 w 90"/>
                <a:gd name="T21" fmla="*/ 78 h 96"/>
                <a:gd name="T22" fmla="*/ 48 w 90"/>
                <a:gd name="T23" fmla="*/ 90 h 96"/>
                <a:gd name="T24" fmla="*/ 66 w 90"/>
                <a:gd name="T25" fmla="*/ 96 h 96"/>
                <a:gd name="T26" fmla="*/ 66 w 90"/>
                <a:gd name="T27" fmla="*/ 96 h 96"/>
                <a:gd name="T28" fmla="*/ 42 w 90"/>
                <a:gd name="T29" fmla="*/ 18 h 96"/>
                <a:gd name="T30" fmla="*/ 60 w 90"/>
                <a:gd name="T31" fmla="*/ 18 h 96"/>
                <a:gd name="T32" fmla="*/ 72 w 90"/>
                <a:gd name="T33" fmla="*/ 24 h 96"/>
                <a:gd name="T34" fmla="*/ 72 w 90"/>
                <a:gd name="T35" fmla="*/ 36 h 96"/>
                <a:gd name="T36" fmla="*/ 72 w 90"/>
                <a:gd name="T37" fmla="*/ 48 h 96"/>
                <a:gd name="T38" fmla="*/ 66 w 90"/>
                <a:gd name="T39" fmla="*/ 72 h 96"/>
                <a:gd name="T40" fmla="*/ 60 w 90"/>
                <a:gd name="T41" fmla="*/ 78 h 96"/>
                <a:gd name="T42" fmla="*/ 60 w 90"/>
                <a:gd name="T43" fmla="*/ 84 h 96"/>
                <a:gd name="T44" fmla="*/ 42 w 90"/>
                <a:gd name="T45" fmla="*/ 72 h 96"/>
                <a:gd name="T46" fmla="*/ 30 w 90"/>
                <a:gd name="T47" fmla="*/ 66 h 96"/>
                <a:gd name="T48" fmla="*/ 18 w 90"/>
                <a:gd name="T49" fmla="*/ 42 h 96"/>
                <a:gd name="T50" fmla="*/ 24 w 90"/>
                <a:gd name="T51" fmla="*/ 30 h 96"/>
                <a:gd name="T52" fmla="*/ 42 w 90"/>
                <a:gd name="T53" fmla="*/ 18 h 96"/>
                <a:gd name="T54" fmla="*/ 42 w 90"/>
                <a:gd name="T55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3" name="Freeform 1055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>
                <a:gd name="T0" fmla="*/ 0 w 72"/>
                <a:gd name="T1" fmla="*/ 90 h 108"/>
                <a:gd name="T2" fmla="*/ 12 w 72"/>
                <a:gd name="T3" fmla="*/ 102 h 108"/>
                <a:gd name="T4" fmla="*/ 24 w 72"/>
                <a:gd name="T5" fmla="*/ 108 h 108"/>
                <a:gd name="T6" fmla="*/ 48 w 72"/>
                <a:gd name="T7" fmla="*/ 108 h 108"/>
                <a:gd name="T8" fmla="*/ 66 w 72"/>
                <a:gd name="T9" fmla="*/ 96 h 108"/>
                <a:gd name="T10" fmla="*/ 72 w 72"/>
                <a:gd name="T11" fmla="*/ 66 h 108"/>
                <a:gd name="T12" fmla="*/ 66 w 72"/>
                <a:gd name="T13" fmla="*/ 42 h 108"/>
                <a:gd name="T14" fmla="*/ 60 w 72"/>
                <a:gd name="T15" fmla="*/ 18 h 108"/>
                <a:gd name="T16" fmla="*/ 48 w 72"/>
                <a:gd name="T17" fmla="*/ 6 h 108"/>
                <a:gd name="T18" fmla="*/ 42 w 72"/>
                <a:gd name="T19" fmla="*/ 0 h 108"/>
                <a:gd name="T20" fmla="*/ 42 w 72"/>
                <a:gd name="T21" fmla="*/ 0 h 108"/>
                <a:gd name="T22" fmla="*/ 36 w 72"/>
                <a:gd name="T23" fmla="*/ 0 h 108"/>
                <a:gd name="T24" fmla="*/ 18 w 72"/>
                <a:gd name="T25" fmla="*/ 24 h 108"/>
                <a:gd name="T26" fmla="*/ 6 w 72"/>
                <a:gd name="T27" fmla="*/ 48 h 108"/>
                <a:gd name="T28" fmla="*/ 0 w 72"/>
                <a:gd name="T29" fmla="*/ 66 h 108"/>
                <a:gd name="T30" fmla="*/ 0 w 72"/>
                <a:gd name="T31" fmla="*/ 90 h 108"/>
                <a:gd name="T32" fmla="*/ 0 w 72"/>
                <a:gd name="T33" fmla="*/ 90 h 108"/>
                <a:gd name="T34" fmla="*/ 12 w 72"/>
                <a:gd name="T35" fmla="*/ 66 h 108"/>
                <a:gd name="T36" fmla="*/ 18 w 72"/>
                <a:gd name="T37" fmla="*/ 48 h 108"/>
                <a:gd name="T38" fmla="*/ 24 w 72"/>
                <a:gd name="T39" fmla="*/ 36 h 108"/>
                <a:gd name="T40" fmla="*/ 30 w 72"/>
                <a:gd name="T41" fmla="*/ 24 h 108"/>
                <a:gd name="T42" fmla="*/ 36 w 72"/>
                <a:gd name="T43" fmla="*/ 18 h 108"/>
                <a:gd name="T44" fmla="*/ 54 w 72"/>
                <a:gd name="T45" fmla="*/ 30 h 108"/>
                <a:gd name="T46" fmla="*/ 60 w 72"/>
                <a:gd name="T47" fmla="*/ 48 h 108"/>
                <a:gd name="T48" fmla="*/ 66 w 72"/>
                <a:gd name="T49" fmla="*/ 72 h 108"/>
                <a:gd name="T50" fmla="*/ 66 w 72"/>
                <a:gd name="T51" fmla="*/ 84 h 108"/>
                <a:gd name="T52" fmla="*/ 54 w 72"/>
                <a:gd name="T53" fmla="*/ 96 h 108"/>
                <a:gd name="T54" fmla="*/ 30 w 72"/>
                <a:gd name="T55" fmla="*/ 102 h 108"/>
                <a:gd name="T56" fmla="*/ 24 w 72"/>
                <a:gd name="T57" fmla="*/ 96 h 108"/>
                <a:gd name="T58" fmla="*/ 12 w 72"/>
                <a:gd name="T59" fmla="*/ 90 h 108"/>
                <a:gd name="T60" fmla="*/ 12 w 72"/>
                <a:gd name="T61" fmla="*/ 78 h 108"/>
                <a:gd name="T62" fmla="*/ 12 w 72"/>
                <a:gd name="T63" fmla="*/ 66 h 108"/>
                <a:gd name="T64" fmla="*/ 12 w 72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4" name="Rectangle 1056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5" name="Rectangle 1057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6" name="AutoShape 1058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7" name="Freeform 1059"/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>
                <a:gd name="T0" fmla="*/ 252 w 252"/>
                <a:gd name="T1" fmla="*/ 1576 h 1576"/>
                <a:gd name="T2" fmla="*/ 12 w 252"/>
                <a:gd name="T3" fmla="*/ 84 h 1576"/>
                <a:gd name="T4" fmla="*/ 12 w 252"/>
                <a:gd name="T5" fmla="*/ 60 h 1576"/>
                <a:gd name="T6" fmla="*/ 0 w 252"/>
                <a:gd name="T7" fmla="*/ 12 h 1576"/>
                <a:gd name="T8" fmla="*/ 72 w 252"/>
                <a:gd name="T9" fmla="*/ 0 h 1576"/>
                <a:gd name="T10" fmla="*/ 72 w 252"/>
                <a:gd name="T11" fmla="*/ 0 h 1576"/>
                <a:gd name="T12" fmla="*/ 78 w 252"/>
                <a:gd name="T13" fmla="*/ 48 h 1576"/>
                <a:gd name="T14" fmla="*/ 88 w 252"/>
                <a:gd name="T15" fmla="*/ 66 h 1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8" name="Freeform 1060"/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>
                <a:gd name="T0" fmla="*/ 161 w 316"/>
                <a:gd name="T1" fmla="*/ 0 h 138"/>
                <a:gd name="T2" fmla="*/ 227 w 316"/>
                <a:gd name="T3" fmla="*/ 6 h 138"/>
                <a:gd name="T4" fmla="*/ 275 w 316"/>
                <a:gd name="T5" fmla="*/ 36 h 138"/>
                <a:gd name="T6" fmla="*/ 304 w 316"/>
                <a:gd name="T7" fmla="*/ 78 h 138"/>
                <a:gd name="T8" fmla="*/ 316 w 316"/>
                <a:gd name="T9" fmla="*/ 138 h 138"/>
                <a:gd name="T10" fmla="*/ 0 w 316"/>
                <a:gd name="T11" fmla="*/ 138 h 138"/>
                <a:gd name="T12" fmla="*/ 11 w 316"/>
                <a:gd name="T13" fmla="*/ 78 h 138"/>
                <a:gd name="T14" fmla="*/ 47 w 316"/>
                <a:gd name="T15" fmla="*/ 36 h 138"/>
                <a:gd name="T16" fmla="*/ 95 w 316"/>
                <a:gd name="T17" fmla="*/ 6 h 138"/>
                <a:gd name="T18" fmla="*/ 161 w 316"/>
                <a:gd name="T19" fmla="*/ 0 h 138"/>
                <a:gd name="T20" fmla="*/ 161 w 316"/>
                <a:gd name="T21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</p:grpSp>
      <p:sp>
        <p:nvSpPr>
          <p:cNvPr id="44069" name="Rectangle 1061"/>
          <p:cNvSpPr>
            <a:spLocks noGrp="1" noChangeArrowheads="1"/>
          </p:cNvSpPr>
          <p:nvPr>
            <p:ph type="title"/>
          </p:nvPr>
        </p:nvSpPr>
        <p:spPr bwMode="black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4070" name="Rectangle 1062"/>
          <p:cNvSpPr>
            <a:spLocks noGrp="1" noChangeArrowheads="1"/>
          </p:cNvSpPr>
          <p:nvPr>
            <p:ph type="body" idx="1"/>
          </p:nvPr>
        </p:nvSpPr>
        <p:spPr bwMode="black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4071" name="Rectangle 1063"/>
          <p:cNvSpPr>
            <a:spLocks noGrp="1" noChangeArrowheads="1"/>
          </p:cNvSpPr>
          <p:nvPr>
            <p:ph type="dt" sz="half" idx="2"/>
          </p:nvPr>
        </p:nvSpPr>
        <p:spPr bwMode="black">
          <a:xfrm>
            <a:off x="457200" y="6278563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4072" name="Rectangle 1064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3124200" y="6278563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4073" name="Rectangle 1065"/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6553200" y="6278563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9C57C86-A15D-487D-973D-C7FF53AA43A8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363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  <p:sldLayoutId id="2147483854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4" name="Group 1026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44035" name="Rectangle 1027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36" name="Oval 1028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37" name="Rectangle 1029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38" name="Freeform 1030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>
                <a:gd name="T0" fmla="*/ 18 w 66"/>
                <a:gd name="T1" fmla="*/ 96 h 96"/>
                <a:gd name="T2" fmla="*/ 42 w 66"/>
                <a:gd name="T3" fmla="*/ 78 h 96"/>
                <a:gd name="T4" fmla="*/ 60 w 66"/>
                <a:gd name="T5" fmla="*/ 60 h 96"/>
                <a:gd name="T6" fmla="*/ 66 w 66"/>
                <a:gd name="T7" fmla="*/ 36 h 96"/>
                <a:gd name="T8" fmla="*/ 60 w 66"/>
                <a:gd name="T9" fmla="*/ 12 h 96"/>
                <a:gd name="T10" fmla="*/ 36 w 66"/>
                <a:gd name="T11" fmla="*/ 0 h 96"/>
                <a:gd name="T12" fmla="*/ 24 w 66"/>
                <a:gd name="T13" fmla="*/ 6 h 96"/>
                <a:gd name="T14" fmla="*/ 12 w 66"/>
                <a:gd name="T15" fmla="*/ 12 h 96"/>
                <a:gd name="T16" fmla="*/ 0 w 66"/>
                <a:gd name="T17" fmla="*/ 36 h 96"/>
                <a:gd name="T18" fmla="*/ 0 w 66"/>
                <a:gd name="T19" fmla="*/ 60 h 96"/>
                <a:gd name="T20" fmla="*/ 12 w 66"/>
                <a:gd name="T21" fmla="*/ 84 h 96"/>
                <a:gd name="T22" fmla="*/ 18 w 66"/>
                <a:gd name="T23" fmla="*/ 96 h 96"/>
                <a:gd name="T24" fmla="*/ 18 w 66"/>
                <a:gd name="T25" fmla="*/ 96 h 96"/>
                <a:gd name="T26" fmla="*/ 42 w 66"/>
                <a:gd name="T27" fmla="*/ 18 h 96"/>
                <a:gd name="T28" fmla="*/ 54 w 66"/>
                <a:gd name="T29" fmla="*/ 24 h 96"/>
                <a:gd name="T30" fmla="*/ 60 w 66"/>
                <a:gd name="T31" fmla="*/ 36 h 96"/>
                <a:gd name="T32" fmla="*/ 60 w 66"/>
                <a:gd name="T33" fmla="*/ 48 h 96"/>
                <a:gd name="T34" fmla="*/ 54 w 66"/>
                <a:gd name="T35" fmla="*/ 54 h 96"/>
                <a:gd name="T36" fmla="*/ 36 w 66"/>
                <a:gd name="T37" fmla="*/ 72 h 96"/>
                <a:gd name="T38" fmla="*/ 24 w 66"/>
                <a:gd name="T39" fmla="*/ 78 h 96"/>
                <a:gd name="T40" fmla="*/ 24 w 66"/>
                <a:gd name="T41" fmla="*/ 78 h 96"/>
                <a:gd name="T42" fmla="*/ 12 w 66"/>
                <a:gd name="T43" fmla="*/ 48 h 96"/>
                <a:gd name="T44" fmla="*/ 18 w 66"/>
                <a:gd name="T45" fmla="*/ 24 h 96"/>
                <a:gd name="T46" fmla="*/ 30 w 66"/>
                <a:gd name="T47" fmla="*/ 18 h 96"/>
                <a:gd name="T48" fmla="*/ 42 w 66"/>
                <a:gd name="T49" fmla="*/ 18 h 96"/>
                <a:gd name="T50" fmla="*/ 42 w 66"/>
                <a:gd name="T51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39" name="Rectangle 1031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0" name="Rectangle 1032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1" name="Rectangle 1033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2" name="Rectangle 1034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3" name="Rectangle 1035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4" name="Freeform 1036"/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>
                <a:gd name="T0" fmla="*/ 6 w 623"/>
                <a:gd name="T1" fmla="*/ 18 h 156"/>
                <a:gd name="T2" fmla="*/ 162 w 623"/>
                <a:gd name="T3" fmla="*/ 36 h 156"/>
                <a:gd name="T4" fmla="*/ 251 w 623"/>
                <a:gd name="T5" fmla="*/ 36 h 156"/>
                <a:gd name="T6" fmla="*/ 354 w 623"/>
                <a:gd name="T7" fmla="*/ 30 h 156"/>
                <a:gd name="T8" fmla="*/ 473 w 623"/>
                <a:gd name="T9" fmla="*/ 18 h 156"/>
                <a:gd name="T10" fmla="*/ 611 w 623"/>
                <a:gd name="T11" fmla="*/ 0 h 156"/>
                <a:gd name="T12" fmla="*/ 623 w 623"/>
                <a:gd name="T13" fmla="*/ 114 h 156"/>
                <a:gd name="T14" fmla="*/ 497 w 623"/>
                <a:gd name="T15" fmla="*/ 138 h 156"/>
                <a:gd name="T16" fmla="*/ 414 w 623"/>
                <a:gd name="T17" fmla="*/ 150 h 156"/>
                <a:gd name="T18" fmla="*/ 318 w 623"/>
                <a:gd name="T19" fmla="*/ 156 h 156"/>
                <a:gd name="T20" fmla="*/ 215 w 623"/>
                <a:gd name="T21" fmla="*/ 156 h 156"/>
                <a:gd name="T22" fmla="*/ 108 w 623"/>
                <a:gd name="T23" fmla="*/ 150 h 156"/>
                <a:gd name="T24" fmla="*/ 0 w 623"/>
                <a:gd name="T25" fmla="*/ 132 h 156"/>
                <a:gd name="T26" fmla="*/ 6 w 623"/>
                <a:gd name="T27" fmla="*/ 18 h 156"/>
                <a:gd name="T28" fmla="*/ 6 w 623"/>
                <a:gd name="T29" fmla="*/ 18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5" name="Freeform 1037"/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>
                <a:gd name="T0" fmla="*/ 754 w 993"/>
                <a:gd name="T1" fmla="*/ 6 h 126"/>
                <a:gd name="T2" fmla="*/ 652 w 993"/>
                <a:gd name="T3" fmla="*/ 6 h 126"/>
                <a:gd name="T4" fmla="*/ 563 w 993"/>
                <a:gd name="T5" fmla="*/ 6 h 126"/>
                <a:gd name="T6" fmla="*/ 479 w 993"/>
                <a:gd name="T7" fmla="*/ 6 h 126"/>
                <a:gd name="T8" fmla="*/ 401 w 993"/>
                <a:gd name="T9" fmla="*/ 6 h 126"/>
                <a:gd name="T10" fmla="*/ 335 w 993"/>
                <a:gd name="T11" fmla="*/ 0 h 126"/>
                <a:gd name="T12" fmla="*/ 276 w 993"/>
                <a:gd name="T13" fmla="*/ 0 h 126"/>
                <a:gd name="T14" fmla="*/ 222 w 993"/>
                <a:gd name="T15" fmla="*/ 0 h 126"/>
                <a:gd name="T16" fmla="*/ 180 w 993"/>
                <a:gd name="T17" fmla="*/ 6 h 126"/>
                <a:gd name="T18" fmla="*/ 138 w 993"/>
                <a:gd name="T19" fmla="*/ 6 h 126"/>
                <a:gd name="T20" fmla="*/ 108 w 993"/>
                <a:gd name="T21" fmla="*/ 6 h 126"/>
                <a:gd name="T22" fmla="*/ 54 w 993"/>
                <a:gd name="T23" fmla="*/ 6 h 126"/>
                <a:gd name="T24" fmla="*/ 24 w 993"/>
                <a:gd name="T25" fmla="*/ 12 h 126"/>
                <a:gd name="T26" fmla="*/ 6 w 993"/>
                <a:gd name="T27" fmla="*/ 18 h 126"/>
                <a:gd name="T28" fmla="*/ 0 w 993"/>
                <a:gd name="T29" fmla="*/ 24 h 126"/>
                <a:gd name="T30" fmla="*/ 12 w 993"/>
                <a:gd name="T31" fmla="*/ 42 h 126"/>
                <a:gd name="T32" fmla="*/ 18 w 993"/>
                <a:gd name="T33" fmla="*/ 48 h 126"/>
                <a:gd name="T34" fmla="*/ 30 w 993"/>
                <a:gd name="T35" fmla="*/ 54 h 126"/>
                <a:gd name="T36" fmla="*/ 60 w 993"/>
                <a:gd name="T37" fmla="*/ 60 h 126"/>
                <a:gd name="T38" fmla="*/ 90 w 993"/>
                <a:gd name="T39" fmla="*/ 72 h 126"/>
                <a:gd name="T40" fmla="*/ 144 w 993"/>
                <a:gd name="T41" fmla="*/ 84 h 126"/>
                <a:gd name="T42" fmla="*/ 210 w 993"/>
                <a:gd name="T43" fmla="*/ 90 h 126"/>
                <a:gd name="T44" fmla="*/ 293 w 993"/>
                <a:gd name="T45" fmla="*/ 102 h 126"/>
                <a:gd name="T46" fmla="*/ 389 w 993"/>
                <a:gd name="T47" fmla="*/ 108 h 126"/>
                <a:gd name="T48" fmla="*/ 503 w 993"/>
                <a:gd name="T49" fmla="*/ 120 h 126"/>
                <a:gd name="T50" fmla="*/ 622 w 993"/>
                <a:gd name="T51" fmla="*/ 120 h 126"/>
                <a:gd name="T52" fmla="*/ 754 w 993"/>
                <a:gd name="T53" fmla="*/ 126 h 126"/>
                <a:gd name="T54" fmla="*/ 873 w 993"/>
                <a:gd name="T55" fmla="*/ 126 h 126"/>
                <a:gd name="T56" fmla="*/ 993 w 993"/>
                <a:gd name="T57" fmla="*/ 126 h 126"/>
                <a:gd name="T58" fmla="*/ 993 w 993"/>
                <a:gd name="T59" fmla="*/ 12 h 126"/>
                <a:gd name="T60" fmla="*/ 879 w 993"/>
                <a:gd name="T61" fmla="*/ 12 h 126"/>
                <a:gd name="T62" fmla="*/ 754 w 993"/>
                <a:gd name="T63" fmla="*/ 6 h 126"/>
                <a:gd name="T64" fmla="*/ 754 w 993"/>
                <a:gd name="T65" fmla="*/ 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6" name="Freeform 1038"/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>
                <a:gd name="T0" fmla="*/ 0 w 969"/>
                <a:gd name="T1" fmla="*/ 0 h 245"/>
                <a:gd name="T2" fmla="*/ 24 w 969"/>
                <a:gd name="T3" fmla="*/ 54 h 245"/>
                <a:gd name="T4" fmla="*/ 66 w 969"/>
                <a:gd name="T5" fmla="*/ 96 h 245"/>
                <a:gd name="T6" fmla="*/ 120 w 969"/>
                <a:gd name="T7" fmla="*/ 137 h 245"/>
                <a:gd name="T8" fmla="*/ 198 w 969"/>
                <a:gd name="T9" fmla="*/ 173 h 245"/>
                <a:gd name="T10" fmla="*/ 293 w 969"/>
                <a:gd name="T11" fmla="*/ 203 h 245"/>
                <a:gd name="T12" fmla="*/ 353 w 969"/>
                <a:gd name="T13" fmla="*/ 215 h 245"/>
                <a:gd name="T14" fmla="*/ 413 w 969"/>
                <a:gd name="T15" fmla="*/ 227 h 245"/>
                <a:gd name="T16" fmla="*/ 479 w 969"/>
                <a:gd name="T17" fmla="*/ 233 h 245"/>
                <a:gd name="T18" fmla="*/ 556 w 969"/>
                <a:gd name="T19" fmla="*/ 239 h 245"/>
                <a:gd name="T20" fmla="*/ 634 w 969"/>
                <a:gd name="T21" fmla="*/ 245 h 245"/>
                <a:gd name="T22" fmla="*/ 724 w 969"/>
                <a:gd name="T23" fmla="*/ 245 h 245"/>
                <a:gd name="T24" fmla="*/ 855 w 969"/>
                <a:gd name="T25" fmla="*/ 245 h 245"/>
                <a:gd name="T26" fmla="*/ 969 w 969"/>
                <a:gd name="T27" fmla="*/ 239 h 245"/>
                <a:gd name="T28" fmla="*/ 969 w 969"/>
                <a:gd name="T29" fmla="*/ 60 h 245"/>
                <a:gd name="T30" fmla="*/ 700 w 969"/>
                <a:gd name="T31" fmla="*/ 60 h 245"/>
                <a:gd name="T32" fmla="*/ 503 w 969"/>
                <a:gd name="T33" fmla="*/ 54 h 245"/>
                <a:gd name="T34" fmla="*/ 317 w 969"/>
                <a:gd name="T35" fmla="*/ 42 h 245"/>
                <a:gd name="T36" fmla="*/ 150 w 969"/>
                <a:gd name="T37" fmla="*/ 24 h 245"/>
                <a:gd name="T38" fmla="*/ 72 w 969"/>
                <a:gd name="T39" fmla="*/ 12 h 245"/>
                <a:gd name="T40" fmla="*/ 0 w 969"/>
                <a:gd name="T41" fmla="*/ 0 h 245"/>
                <a:gd name="T42" fmla="*/ 0 w 969"/>
                <a:gd name="T43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7" name="Freeform 1039"/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>
                <a:gd name="T0" fmla="*/ 700 w 951"/>
                <a:gd name="T1" fmla="*/ 0 h 90"/>
                <a:gd name="T2" fmla="*/ 598 w 951"/>
                <a:gd name="T3" fmla="*/ 0 h 90"/>
                <a:gd name="T4" fmla="*/ 515 w 951"/>
                <a:gd name="T5" fmla="*/ 0 h 90"/>
                <a:gd name="T6" fmla="*/ 431 w 951"/>
                <a:gd name="T7" fmla="*/ 0 h 90"/>
                <a:gd name="T8" fmla="*/ 365 w 951"/>
                <a:gd name="T9" fmla="*/ 0 h 90"/>
                <a:gd name="T10" fmla="*/ 299 w 951"/>
                <a:gd name="T11" fmla="*/ 0 h 90"/>
                <a:gd name="T12" fmla="*/ 245 w 951"/>
                <a:gd name="T13" fmla="*/ 0 h 90"/>
                <a:gd name="T14" fmla="*/ 198 w 951"/>
                <a:gd name="T15" fmla="*/ 0 h 90"/>
                <a:gd name="T16" fmla="*/ 162 w 951"/>
                <a:gd name="T17" fmla="*/ 0 h 90"/>
                <a:gd name="T18" fmla="*/ 126 w 951"/>
                <a:gd name="T19" fmla="*/ 6 h 90"/>
                <a:gd name="T20" fmla="*/ 96 w 951"/>
                <a:gd name="T21" fmla="*/ 6 h 90"/>
                <a:gd name="T22" fmla="*/ 54 w 951"/>
                <a:gd name="T23" fmla="*/ 12 h 90"/>
                <a:gd name="T24" fmla="*/ 30 w 951"/>
                <a:gd name="T25" fmla="*/ 12 h 90"/>
                <a:gd name="T26" fmla="*/ 12 w 951"/>
                <a:gd name="T27" fmla="*/ 18 h 90"/>
                <a:gd name="T28" fmla="*/ 6 w 951"/>
                <a:gd name="T29" fmla="*/ 18 h 90"/>
                <a:gd name="T30" fmla="*/ 0 w 951"/>
                <a:gd name="T31" fmla="*/ 24 h 90"/>
                <a:gd name="T32" fmla="*/ 6 w 951"/>
                <a:gd name="T33" fmla="*/ 30 h 90"/>
                <a:gd name="T34" fmla="*/ 24 w 951"/>
                <a:gd name="T35" fmla="*/ 36 h 90"/>
                <a:gd name="T36" fmla="*/ 54 w 951"/>
                <a:gd name="T37" fmla="*/ 42 h 90"/>
                <a:gd name="T38" fmla="*/ 102 w 951"/>
                <a:gd name="T39" fmla="*/ 54 h 90"/>
                <a:gd name="T40" fmla="*/ 168 w 951"/>
                <a:gd name="T41" fmla="*/ 60 h 90"/>
                <a:gd name="T42" fmla="*/ 251 w 951"/>
                <a:gd name="T43" fmla="*/ 66 h 90"/>
                <a:gd name="T44" fmla="*/ 341 w 951"/>
                <a:gd name="T45" fmla="*/ 78 h 90"/>
                <a:gd name="T46" fmla="*/ 449 w 951"/>
                <a:gd name="T47" fmla="*/ 84 h 90"/>
                <a:gd name="T48" fmla="*/ 568 w 951"/>
                <a:gd name="T49" fmla="*/ 84 h 90"/>
                <a:gd name="T50" fmla="*/ 694 w 951"/>
                <a:gd name="T51" fmla="*/ 90 h 90"/>
                <a:gd name="T52" fmla="*/ 825 w 951"/>
                <a:gd name="T53" fmla="*/ 90 h 90"/>
                <a:gd name="T54" fmla="*/ 951 w 951"/>
                <a:gd name="T55" fmla="*/ 90 h 90"/>
                <a:gd name="T56" fmla="*/ 951 w 951"/>
                <a:gd name="T57" fmla="*/ 6 h 90"/>
                <a:gd name="T58" fmla="*/ 831 w 951"/>
                <a:gd name="T59" fmla="*/ 6 h 90"/>
                <a:gd name="T60" fmla="*/ 772 w 951"/>
                <a:gd name="T61" fmla="*/ 6 h 90"/>
                <a:gd name="T62" fmla="*/ 700 w 951"/>
                <a:gd name="T63" fmla="*/ 0 h 90"/>
                <a:gd name="T64" fmla="*/ 700 w 951"/>
                <a:gd name="T65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8" name="Freeform 1040"/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>
                <a:gd name="T0" fmla="*/ 102 w 102"/>
                <a:gd name="T1" fmla="*/ 0 h 155"/>
                <a:gd name="T2" fmla="*/ 0 w 102"/>
                <a:gd name="T3" fmla="*/ 12 h 155"/>
                <a:gd name="T4" fmla="*/ 30 w 102"/>
                <a:gd name="T5" fmla="*/ 72 h 155"/>
                <a:gd name="T6" fmla="*/ 30 w 102"/>
                <a:gd name="T7" fmla="*/ 155 h 155"/>
                <a:gd name="T8" fmla="*/ 72 w 102"/>
                <a:gd name="T9" fmla="*/ 155 h 155"/>
                <a:gd name="T10" fmla="*/ 72 w 102"/>
                <a:gd name="T11" fmla="*/ 66 h 155"/>
                <a:gd name="T12" fmla="*/ 102 w 102"/>
                <a:gd name="T13" fmla="*/ 0 h 155"/>
                <a:gd name="T14" fmla="*/ 102 w 102"/>
                <a:gd name="T1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9" name="Freeform 1041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>
                <a:gd name="T0" fmla="*/ 48 w 90"/>
                <a:gd name="T1" fmla="*/ 96 h 96"/>
                <a:gd name="T2" fmla="*/ 72 w 90"/>
                <a:gd name="T3" fmla="*/ 72 h 96"/>
                <a:gd name="T4" fmla="*/ 84 w 90"/>
                <a:gd name="T5" fmla="*/ 48 h 96"/>
                <a:gd name="T6" fmla="*/ 90 w 90"/>
                <a:gd name="T7" fmla="*/ 36 h 96"/>
                <a:gd name="T8" fmla="*/ 84 w 90"/>
                <a:gd name="T9" fmla="*/ 24 h 96"/>
                <a:gd name="T10" fmla="*/ 66 w 90"/>
                <a:gd name="T11" fmla="*/ 6 h 96"/>
                <a:gd name="T12" fmla="*/ 42 w 90"/>
                <a:gd name="T13" fmla="*/ 0 h 96"/>
                <a:gd name="T14" fmla="*/ 24 w 90"/>
                <a:gd name="T15" fmla="*/ 0 h 96"/>
                <a:gd name="T16" fmla="*/ 12 w 90"/>
                <a:gd name="T17" fmla="*/ 12 h 96"/>
                <a:gd name="T18" fmla="*/ 6 w 90"/>
                <a:gd name="T19" fmla="*/ 24 h 96"/>
                <a:gd name="T20" fmla="*/ 0 w 90"/>
                <a:gd name="T21" fmla="*/ 36 h 96"/>
                <a:gd name="T22" fmla="*/ 12 w 90"/>
                <a:gd name="T23" fmla="*/ 66 h 96"/>
                <a:gd name="T24" fmla="*/ 30 w 90"/>
                <a:gd name="T25" fmla="*/ 84 h 96"/>
                <a:gd name="T26" fmla="*/ 48 w 90"/>
                <a:gd name="T27" fmla="*/ 96 h 96"/>
                <a:gd name="T28" fmla="*/ 48 w 90"/>
                <a:gd name="T29" fmla="*/ 96 h 96"/>
                <a:gd name="T30" fmla="*/ 48 w 90"/>
                <a:gd name="T31" fmla="*/ 12 h 96"/>
                <a:gd name="T32" fmla="*/ 66 w 90"/>
                <a:gd name="T33" fmla="*/ 18 h 96"/>
                <a:gd name="T34" fmla="*/ 72 w 90"/>
                <a:gd name="T35" fmla="*/ 24 h 96"/>
                <a:gd name="T36" fmla="*/ 72 w 90"/>
                <a:gd name="T37" fmla="*/ 36 h 96"/>
                <a:gd name="T38" fmla="*/ 72 w 90"/>
                <a:gd name="T39" fmla="*/ 48 h 96"/>
                <a:gd name="T40" fmla="*/ 54 w 90"/>
                <a:gd name="T41" fmla="*/ 66 h 96"/>
                <a:gd name="T42" fmla="*/ 48 w 90"/>
                <a:gd name="T43" fmla="*/ 78 h 96"/>
                <a:gd name="T44" fmla="*/ 30 w 90"/>
                <a:gd name="T45" fmla="*/ 66 h 96"/>
                <a:gd name="T46" fmla="*/ 24 w 90"/>
                <a:gd name="T47" fmla="*/ 48 h 96"/>
                <a:gd name="T48" fmla="*/ 18 w 90"/>
                <a:gd name="T49" fmla="*/ 30 h 96"/>
                <a:gd name="T50" fmla="*/ 30 w 90"/>
                <a:gd name="T51" fmla="*/ 12 h 96"/>
                <a:gd name="T52" fmla="*/ 48 w 90"/>
                <a:gd name="T53" fmla="*/ 12 h 96"/>
                <a:gd name="T54" fmla="*/ 48 w 90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0" name="Freeform 1042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>
                <a:gd name="T0" fmla="*/ 0 w 90"/>
                <a:gd name="T1" fmla="*/ 90 h 108"/>
                <a:gd name="T2" fmla="*/ 12 w 90"/>
                <a:gd name="T3" fmla="*/ 102 h 108"/>
                <a:gd name="T4" fmla="*/ 24 w 90"/>
                <a:gd name="T5" fmla="*/ 108 h 108"/>
                <a:gd name="T6" fmla="*/ 54 w 90"/>
                <a:gd name="T7" fmla="*/ 108 h 108"/>
                <a:gd name="T8" fmla="*/ 78 w 90"/>
                <a:gd name="T9" fmla="*/ 96 h 108"/>
                <a:gd name="T10" fmla="*/ 90 w 90"/>
                <a:gd name="T11" fmla="*/ 72 h 108"/>
                <a:gd name="T12" fmla="*/ 84 w 90"/>
                <a:gd name="T13" fmla="*/ 42 h 108"/>
                <a:gd name="T14" fmla="*/ 66 w 90"/>
                <a:gd name="T15" fmla="*/ 24 h 108"/>
                <a:gd name="T16" fmla="*/ 54 w 90"/>
                <a:gd name="T17" fmla="*/ 12 h 108"/>
                <a:gd name="T18" fmla="*/ 48 w 90"/>
                <a:gd name="T19" fmla="*/ 6 h 108"/>
                <a:gd name="T20" fmla="*/ 48 w 90"/>
                <a:gd name="T21" fmla="*/ 6 h 108"/>
                <a:gd name="T22" fmla="*/ 48 w 90"/>
                <a:gd name="T23" fmla="*/ 0 h 108"/>
                <a:gd name="T24" fmla="*/ 24 w 90"/>
                <a:gd name="T25" fmla="*/ 24 h 108"/>
                <a:gd name="T26" fmla="*/ 6 w 90"/>
                <a:gd name="T27" fmla="*/ 48 h 108"/>
                <a:gd name="T28" fmla="*/ 0 w 90"/>
                <a:gd name="T29" fmla="*/ 66 h 108"/>
                <a:gd name="T30" fmla="*/ 0 w 90"/>
                <a:gd name="T31" fmla="*/ 90 h 108"/>
                <a:gd name="T32" fmla="*/ 0 w 90"/>
                <a:gd name="T33" fmla="*/ 90 h 108"/>
                <a:gd name="T34" fmla="*/ 12 w 90"/>
                <a:gd name="T35" fmla="*/ 66 h 108"/>
                <a:gd name="T36" fmla="*/ 18 w 90"/>
                <a:gd name="T37" fmla="*/ 48 h 108"/>
                <a:gd name="T38" fmla="*/ 30 w 90"/>
                <a:gd name="T39" fmla="*/ 36 h 108"/>
                <a:gd name="T40" fmla="*/ 42 w 90"/>
                <a:gd name="T41" fmla="*/ 24 h 108"/>
                <a:gd name="T42" fmla="*/ 48 w 90"/>
                <a:gd name="T43" fmla="*/ 18 h 108"/>
                <a:gd name="T44" fmla="*/ 66 w 90"/>
                <a:gd name="T45" fmla="*/ 30 h 108"/>
                <a:gd name="T46" fmla="*/ 72 w 90"/>
                <a:gd name="T47" fmla="*/ 48 h 108"/>
                <a:gd name="T48" fmla="*/ 78 w 90"/>
                <a:gd name="T49" fmla="*/ 72 h 108"/>
                <a:gd name="T50" fmla="*/ 78 w 90"/>
                <a:gd name="T51" fmla="*/ 84 h 108"/>
                <a:gd name="T52" fmla="*/ 66 w 90"/>
                <a:gd name="T53" fmla="*/ 96 h 108"/>
                <a:gd name="T54" fmla="*/ 42 w 90"/>
                <a:gd name="T55" fmla="*/ 102 h 108"/>
                <a:gd name="T56" fmla="*/ 30 w 90"/>
                <a:gd name="T57" fmla="*/ 96 h 108"/>
                <a:gd name="T58" fmla="*/ 18 w 90"/>
                <a:gd name="T59" fmla="*/ 90 h 108"/>
                <a:gd name="T60" fmla="*/ 12 w 90"/>
                <a:gd name="T61" fmla="*/ 78 h 108"/>
                <a:gd name="T62" fmla="*/ 12 w 90"/>
                <a:gd name="T63" fmla="*/ 66 h 108"/>
                <a:gd name="T64" fmla="*/ 12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1" name="Freeform 1043"/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>
                <a:gd name="T0" fmla="*/ 102 w 102"/>
                <a:gd name="T1" fmla="*/ 0 h 156"/>
                <a:gd name="T2" fmla="*/ 0 w 102"/>
                <a:gd name="T3" fmla="*/ 6 h 156"/>
                <a:gd name="T4" fmla="*/ 30 w 102"/>
                <a:gd name="T5" fmla="*/ 72 h 156"/>
                <a:gd name="T6" fmla="*/ 30 w 102"/>
                <a:gd name="T7" fmla="*/ 156 h 156"/>
                <a:gd name="T8" fmla="*/ 72 w 102"/>
                <a:gd name="T9" fmla="*/ 156 h 156"/>
                <a:gd name="T10" fmla="*/ 72 w 102"/>
                <a:gd name="T11" fmla="*/ 66 h 156"/>
                <a:gd name="T12" fmla="*/ 102 w 102"/>
                <a:gd name="T13" fmla="*/ 0 h 156"/>
                <a:gd name="T14" fmla="*/ 102 w 102"/>
                <a:gd name="T1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2" name="Freeform 1044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>
                <a:gd name="T0" fmla="*/ 42 w 84"/>
                <a:gd name="T1" fmla="*/ 96 h 96"/>
                <a:gd name="T2" fmla="*/ 66 w 84"/>
                <a:gd name="T3" fmla="*/ 78 h 96"/>
                <a:gd name="T4" fmla="*/ 84 w 84"/>
                <a:gd name="T5" fmla="*/ 54 h 96"/>
                <a:gd name="T6" fmla="*/ 84 w 84"/>
                <a:gd name="T7" fmla="*/ 30 h 96"/>
                <a:gd name="T8" fmla="*/ 66 w 84"/>
                <a:gd name="T9" fmla="*/ 6 h 96"/>
                <a:gd name="T10" fmla="*/ 42 w 84"/>
                <a:gd name="T11" fmla="*/ 0 h 96"/>
                <a:gd name="T12" fmla="*/ 24 w 84"/>
                <a:gd name="T13" fmla="*/ 6 h 96"/>
                <a:gd name="T14" fmla="*/ 12 w 84"/>
                <a:gd name="T15" fmla="*/ 18 h 96"/>
                <a:gd name="T16" fmla="*/ 6 w 84"/>
                <a:gd name="T17" fmla="*/ 30 h 96"/>
                <a:gd name="T18" fmla="*/ 0 w 84"/>
                <a:gd name="T19" fmla="*/ 42 h 96"/>
                <a:gd name="T20" fmla="*/ 12 w 84"/>
                <a:gd name="T21" fmla="*/ 66 h 96"/>
                <a:gd name="T22" fmla="*/ 30 w 84"/>
                <a:gd name="T23" fmla="*/ 84 h 96"/>
                <a:gd name="T24" fmla="*/ 42 w 84"/>
                <a:gd name="T25" fmla="*/ 96 h 96"/>
                <a:gd name="T26" fmla="*/ 42 w 84"/>
                <a:gd name="T27" fmla="*/ 96 h 96"/>
                <a:gd name="T28" fmla="*/ 48 w 84"/>
                <a:gd name="T29" fmla="*/ 12 h 96"/>
                <a:gd name="T30" fmla="*/ 66 w 84"/>
                <a:gd name="T31" fmla="*/ 18 h 96"/>
                <a:gd name="T32" fmla="*/ 72 w 84"/>
                <a:gd name="T33" fmla="*/ 30 h 96"/>
                <a:gd name="T34" fmla="*/ 72 w 84"/>
                <a:gd name="T35" fmla="*/ 42 h 96"/>
                <a:gd name="T36" fmla="*/ 66 w 84"/>
                <a:gd name="T37" fmla="*/ 54 h 96"/>
                <a:gd name="T38" fmla="*/ 54 w 84"/>
                <a:gd name="T39" fmla="*/ 72 h 96"/>
                <a:gd name="T40" fmla="*/ 42 w 84"/>
                <a:gd name="T41" fmla="*/ 84 h 96"/>
                <a:gd name="T42" fmla="*/ 42 w 84"/>
                <a:gd name="T43" fmla="*/ 84 h 96"/>
                <a:gd name="T44" fmla="*/ 30 w 84"/>
                <a:gd name="T45" fmla="*/ 72 h 96"/>
                <a:gd name="T46" fmla="*/ 18 w 84"/>
                <a:gd name="T47" fmla="*/ 54 h 96"/>
                <a:gd name="T48" fmla="*/ 18 w 84"/>
                <a:gd name="T49" fmla="*/ 30 h 96"/>
                <a:gd name="T50" fmla="*/ 30 w 84"/>
                <a:gd name="T51" fmla="*/ 18 h 96"/>
                <a:gd name="T52" fmla="*/ 48 w 84"/>
                <a:gd name="T53" fmla="*/ 12 h 96"/>
                <a:gd name="T54" fmla="*/ 48 w 84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3" name="Freeform 1045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>
                <a:gd name="T0" fmla="*/ 6 w 90"/>
                <a:gd name="T1" fmla="*/ 90 h 108"/>
                <a:gd name="T2" fmla="*/ 18 w 90"/>
                <a:gd name="T3" fmla="*/ 102 h 108"/>
                <a:gd name="T4" fmla="*/ 30 w 90"/>
                <a:gd name="T5" fmla="*/ 108 h 108"/>
                <a:gd name="T6" fmla="*/ 60 w 90"/>
                <a:gd name="T7" fmla="*/ 108 h 108"/>
                <a:gd name="T8" fmla="*/ 84 w 90"/>
                <a:gd name="T9" fmla="*/ 96 h 108"/>
                <a:gd name="T10" fmla="*/ 90 w 90"/>
                <a:gd name="T11" fmla="*/ 84 h 108"/>
                <a:gd name="T12" fmla="*/ 90 w 90"/>
                <a:gd name="T13" fmla="*/ 66 h 108"/>
                <a:gd name="T14" fmla="*/ 84 w 90"/>
                <a:gd name="T15" fmla="*/ 36 h 108"/>
                <a:gd name="T16" fmla="*/ 72 w 90"/>
                <a:gd name="T17" fmla="*/ 18 h 108"/>
                <a:gd name="T18" fmla="*/ 60 w 90"/>
                <a:gd name="T19" fmla="*/ 6 h 108"/>
                <a:gd name="T20" fmla="*/ 54 w 90"/>
                <a:gd name="T21" fmla="*/ 0 h 108"/>
                <a:gd name="T22" fmla="*/ 54 w 90"/>
                <a:gd name="T23" fmla="*/ 0 h 108"/>
                <a:gd name="T24" fmla="*/ 48 w 90"/>
                <a:gd name="T25" fmla="*/ 0 h 108"/>
                <a:gd name="T26" fmla="*/ 24 w 90"/>
                <a:gd name="T27" fmla="*/ 24 h 108"/>
                <a:gd name="T28" fmla="*/ 12 w 90"/>
                <a:gd name="T29" fmla="*/ 48 h 108"/>
                <a:gd name="T30" fmla="*/ 0 w 90"/>
                <a:gd name="T31" fmla="*/ 66 h 108"/>
                <a:gd name="T32" fmla="*/ 6 w 90"/>
                <a:gd name="T33" fmla="*/ 90 h 108"/>
                <a:gd name="T34" fmla="*/ 6 w 90"/>
                <a:gd name="T35" fmla="*/ 90 h 108"/>
                <a:gd name="T36" fmla="*/ 18 w 90"/>
                <a:gd name="T37" fmla="*/ 66 h 108"/>
                <a:gd name="T38" fmla="*/ 24 w 90"/>
                <a:gd name="T39" fmla="*/ 48 h 108"/>
                <a:gd name="T40" fmla="*/ 36 w 90"/>
                <a:gd name="T41" fmla="*/ 30 h 108"/>
                <a:gd name="T42" fmla="*/ 42 w 90"/>
                <a:gd name="T43" fmla="*/ 18 h 108"/>
                <a:gd name="T44" fmla="*/ 48 w 90"/>
                <a:gd name="T45" fmla="*/ 12 h 108"/>
                <a:gd name="T46" fmla="*/ 78 w 90"/>
                <a:gd name="T47" fmla="*/ 42 h 108"/>
                <a:gd name="T48" fmla="*/ 84 w 90"/>
                <a:gd name="T49" fmla="*/ 66 h 108"/>
                <a:gd name="T50" fmla="*/ 66 w 90"/>
                <a:gd name="T51" fmla="*/ 90 h 108"/>
                <a:gd name="T52" fmla="*/ 54 w 90"/>
                <a:gd name="T53" fmla="*/ 96 h 108"/>
                <a:gd name="T54" fmla="*/ 42 w 90"/>
                <a:gd name="T55" fmla="*/ 96 h 108"/>
                <a:gd name="T56" fmla="*/ 30 w 90"/>
                <a:gd name="T57" fmla="*/ 96 h 108"/>
                <a:gd name="T58" fmla="*/ 24 w 90"/>
                <a:gd name="T59" fmla="*/ 84 h 108"/>
                <a:gd name="T60" fmla="*/ 18 w 90"/>
                <a:gd name="T61" fmla="*/ 78 h 108"/>
                <a:gd name="T62" fmla="*/ 18 w 90"/>
                <a:gd name="T63" fmla="*/ 66 h 108"/>
                <a:gd name="T64" fmla="*/ 18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4" name="Freeform 1046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>
                <a:gd name="T0" fmla="*/ 30 w 66"/>
                <a:gd name="T1" fmla="*/ 96 h 96"/>
                <a:gd name="T2" fmla="*/ 54 w 66"/>
                <a:gd name="T3" fmla="*/ 72 h 96"/>
                <a:gd name="T4" fmla="*/ 66 w 66"/>
                <a:gd name="T5" fmla="*/ 48 h 96"/>
                <a:gd name="T6" fmla="*/ 66 w 66"/>
                <a:gd name="T7" fmla="*/ 24 h 96"/>
                <a:gd name="T8" fmla="*/ 54 w 66"/>
                <a:gd name="T9" fmla="*/ 6 h 96"/>
                <a:gd name="T10" fmla="*/ 30 w 66"/>
                <a:gd name="T11" fmla="*/ 0 h 96"/>
                <a:gd name="T12" fmla="*/ 18 w 66"/>
                <a:gd name="T13" fmla="*/ 0 h 96"/>
                <a:gd name="T14" fmla="*/ 6 w 66"/>
                <a:gd name="T15" fmla="*/ 12 h 96"/>
                <a:gd name="T16" fmla="*/ 0 w 66"/>
                <a:gd name="T17" fmla="*/ 36 h 96"/>
                <a:gd name="T18" fmla="*/ 6 w 66"/>
                <a:gd name="T19" fmla="*/ 60 h 96"/>
                <a:gd name="T20" fmla="*/ 18 w 66"/>
                <a:gd name="T21" fmla="*/ 84 h 96"/>
                <a:gd name="T22" fmla="*/ 30 w 66"/>
                <a:gd name="T23" fmla="*/ 96 h 96"/>
                <a:gd name="T24" fmla="*/ 30 w 66"/>
                <a:gd name="T25" fmla="*/ 96 h 96"/>
                <a:gd name="T26" fmla="*/ 30 w 66"/>
                <a:gd name="T27" fmla="*/ 12 h 96"/>
                <a:gd name="T28" fmla="*/ 48 w 66"/>
                <a:gd name="T29" fmla="*/ 18 h 96"/>
                <a:gd name="T30" fmla="*/ 54 w 66"/>
                <a:gd name="T31" fmla="*/ 24 h 96"/>
                <a:gd name="T32" fmla="*/ 54 w 66"/>
                <a:gd name="T33" fmla="*/ 36 h 96"/>
                <a:gd name="T34" fmla="*/ 48 w 66"/>
                <a:gd name="T35" fmla="*/ 48 h 96"/>
                <a:gd name="T36" fmla="*/ 36 w 66"/>
                <a:gd name="T37" fmla="*/ 66 h 96"/>
                <a:gd name="T38" fmla="*/ 30 w 66"/>
                <a:gd name="T39" fmla="*/ 78 h 96"/>
                <a:gd name="T40" fmla="*/ 18 w 66"/>
                <a:gd name="T41" fmla="*/ 66 h 96"/>
                <a:gd name="T42" fmla="*/ 12 w 66"/>
                <a:gd name="T43" fmla="*/ 48 h 96"/>
                <a:gd name="T44" fmla="*/ 6 w 66"/>
                <a:gd name="T45" fmla="*/ 30 h 96"/>
                <a:gd name="T46" fmla="*/ 18 w 66"/>
                <a:gd name="T47" fmla="*/ 12 h 96"/>
                <a:gd name="T48" fmla="*/ 30 w 66"/>
                <a:gd name="T49" fmla="*/ 12 h 96"/>
                <a:gd name="T50" fmla="*/ 30 w 66"/>
                <a:gd name="T51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5" name="Freeform 1047"/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>
                <a:gd name="T0" fmla="*/ 2577 w 2594"/>
                <a:gd name="T1" fmla="*/ 0 h 444"/>
                <a:gd name="T2" fmla="*/ 2594 w 2594"/>
                <a:gd name="T3" fmla="*/ 72 h 444"/>
                <a:gd name="T4" fmla="*/ 6 w 2594"/>
                <a:gd name="T5" fmla="*/ 444 h 444"/>
                <a:gd name="T6" fmla="*/ 0 w 2594"/>
                <a:gd name="T7" fmla="*/ 396 h 444"/>
                <a:gd name="T8" fmla="*/ 1225 w 2594"/>
                <a:gd name="T9" fmla="*/ 96 h 444"/>
                <a:gd name="T10" fmla="*/ 1351 w 2594"/>
                <a:gd name="T11" fmla="*/ 78 h 444"/>
                <a:gd name="T12" fmla="*/ 2577 w 2594"/>
                <a:gd name="T13" fmla="*/ 0 h 444"/>
                <a:gd name="T14" fmla="*/ 2577 w 2594"/>
                <a:gd name="T15" fmla="*/ 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6" name="Freeform 1048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>
                <a:gd name="T0" fmla="*/ 36 w 84"/>
                <a:gd name="T1" fmla="*/ 95 h 95"/>
                <a:gd name="T2" fmla="*/ 60 w 84"/>
                <a:gd name="T3" fmla="*/ 77 h 95"/>
                <a:gd name="T4" fmla="*/ 78 w 84"/>
                <a:gd name="T5" fmla="*/ 53 h 95"/>
                <a:gd name="T6" fmla="*/ 84 w 84"/>
                <a:gd name="T7" fmla="*/ 42 h 95"/>
                <a:gd name="T8" fmla="*/ 84 w 84"/>
                <a:gd name="T9" fmla="*/ 30 h 95"/>
                <a:gd name="T10" fmla="*/ 72 w 84"/>
                <a:gd name="T11" fmla="*/ 6 h 95"/>
                <a:gd name="T12" fmla="*/ 42 w 84"/>
                <a:gd name="T13" fmla="*/ 0 h 95"/>
                <a:gd name="T14" fmla="*/ 30 w 84"/>
                <a:gd name="T15" fmla="*/ 0 h 95"/>
                <a:gd name="T16" fmla="*/ 12 w 84"/>
                <a:gd name="T17" fmla="*/ 12 h 95"/>
                <a:gd name="T18" fmla="*/ 0 w 84"/>
                <a:gd name="T19" fmla="*/ 24 h 95"/>
                <a:gd name="T20" fmla="*/ 0 w 84"/>
                <a:gd name="T21" fmla="*/ 36 h 95"/>
                <a:gd name="T22" fmla="*/ 6 w 84"/>
                <a:gd name="T23" fmla="*/ 59 h 95"/>
                <a:gd name="T24" fmla="*/ 24 w 84"/>
                <a:gd name="T25" fmla="*/ 83 h 95"/>
                <a:gd name="T26" fmla="*/ 36 w 84"/>
                <a:gd name="T27" fmla="*/ 95 h 95"/>
                <a:gd name="T28" fmla="*/ 36 w 84"/>
                <a:gd name="T29" fmla="*/ 95 h 95"/>
                <a:gd name="T30" fmla="*/ 48 w 84"/>
                <a:gd name="T31" fmla="*/ 12 h 95"/>
                <a:gd name="T32" fmla="*/ 66 w 84"/>
                <a:gd name="T33" fmla="*/ 18 h 95"/>
                <a:gd name="T34" fmla="*/ 72 w 84"/>
                <a:gd name="T35" fmla="*/ 30 h 95"/>
                <a:gd name="T36" fmla="*/ 72 w 84"/>
                <a:gd name="T37" fmla="*/ 42 h 95"/>
                <a:gd name="T38" fmla="*/ 66 w 84"/>
                <a:gd name="T39" fmla="*/ 53 h 95"/>
                <a:gd name="T40" fmla="*/ 48 w 84"/>
                <a:gd name="T41" fmla="*/ 71 h 95"/>
                <a:gd name="T42" fmla="*/ 42 w 84"/>
                <a:gd name="T43" fmla="*/ 77 h 95"/>
                <a:gd name="T44" fmla="*/ 36 w 84"/>
                <a:gd name="T45" fmla="*/ 77 h 95"/>
                <a:gd name="T46" fmla="*/ 24 w 84"/>
                <a:gd name="T47" fmla="*/ 65 h 95"/>
                <a:gd name="T48" fmla="*/ 18 w 84"/>
                <a:gd name="T49" fmla="*/ 48 h 95"/>
                <a:gd name="T50" fmla="*/ 18 w 84"/>
                <a:gd name="T51" fmla="*/ 30 h 95"/>
                <a:gd name="T52" fmla="*/ 30 w 84"/>
                <a:gd name="T53" fmla="*/ 12 h 95"/>
                <a:gd name="T54" fmla="*/ 48 w 84"/>
                <a:gd name="T55" fmla="*/ 12 h 95"/>
                <a:gd name="T56" fmla="*/ 48 w 84"/>
                <a:gd name="T57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7" name="Freeform 1049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>
                <a:gd name="T0" fmla="*/ 12 w 90"/>
                <a:gd name="T1" fmla="*/ 96 h 108"/>
                <a:gd name="T2" fmla="*/ 24 w 90"/>
                <a:gd name="T3" fmla="*/ 108 h 108"/>
                <a:gd name="T4" fmla="*/ 42 w 90"/>
                <a:gd name="T5" fmla="*/ 108 h 108"/>
                <a:gd name="T6" fmla="*/ 66 w 90"/>
                <a:gd name="T7" fmla="*/ 102 h 108"/>
                <a:gd name="T8" fmla="*/ 84 w 90"/>
                <a:gd name="T9" fmla="*/ 78 h 108"/>
                <a:gd name="T10" fmla="*/ 90 w 90"/>
                <a:gd name="T11" fmla="*/ 66 h 108"/>
                <a:gd name="T12" fmla="*/ 84 w 90"/>
                <a:gd name="T13" fmla="*/ 48 h 108"/>
                <a:gd name="T14" fmla="*/ 66 w 90"/>
                <a:gd name="T15" fmla="*/ 24 h 108"/>
                <a:gd name="T16" fmla="*/ 48 w 90"/>
                <a:gd name="T17" fmla="*/ 12 h 108"/>
                <a:gd name="T18" fmla="*/ 36 w 90"/>
                <a:gd name="T19" fmla="*/ 0 h 108"/>
                <a:gd name="T20" fmla="*/ 30 w 90"/>
                <a:gd name="T21" fmla="*/ 0 h 108"/>
                <a:gd name="T22" fmla="*/ 30 w 90"/>
                <a:gd name="T23" fmla="*/ 0 h 108"/>
                <a:gd name="T24" fmla="*/ 24 w 90"/>
                <a:gd name="T25" fmla="*/ 0 h 108"/>
                <a:gd name="T26" fmla="*/ 12 w 90"/>
                <a:gd name="T27" fmla="*/ 30 h 108"/>
                <a:gd name="T28" fmla="*/ 0 w 90"/>
                <a:gd name="T29" fmla="*/ 54 h 108"/>
                <a:gd name="T30" fmla="*/ 0 w 90"/>
                <a:gd name="T31" fmla="*/ 78 h 108"/>
                <a:gd name="T32" fmla="*/ 12 w 90"/>
                <a:gd name="T33" fmla="*/ 96 h 108"/>
                <a:gd name="T34" fmla="*/ 12 w 90"/>
                <a:gd name="T35" fmla="*/ 96 h 108"/>
                <a:gd name="T36" fmla="*/ 12 w 90"/>
                <a:gd name="T37" fmla="*/ 72 h 108"/>
                <a:gd name="T38" fmla="*/ 18 w 90"/>
                <a:gd name="T39" fmla="*/ 54 h 108"/>
                <a:gd name="T40" fmla="*/ 24 w 90"/>
                <a:gd name="T41" fmla="*/ 36 h 108"/>
                <a:gd name="T42" fmla="*/ 30 w 90"/>
                <a:gd name="T43" fmla="*/ 18 h 108"/>
                <a:gd name="T44" fmla="*/ 30 w 90"/>
                <a:gd name="T45" fmla="*/ 12 h 108"/>
                <a:gd name="T46" fmla="*/ 48 w 90"/>
                <a:gd name="T47" fmla="*/ 24 h 108"/>
                <a:gd name="T48" fmla="*/ 66 w 90"/>
                <a:gd name="T49" fmla="*/ 36 h 108"/>
                <a:gd name="T50" fmla="*/ 78 w 90"/>
                <a:gd name="T51" fmla="*/ 54 h 108"/>
                <a:gd name="T52" fmla="*/ 78 w 90"/>
                <a:gd name="T53" fmla="*/ 72 h 108"/>
                <a:gd name="T54" fmla="*/ 72 w 90"/>
                <a:gd name="T55" fmla="*/ 84 h 108"/>
                <a:gd name="T56" fmla="*/ 48 w 90"/>
                <a:gd name="T57" fmla="*/ 96 h 108"/>
                <a:gd name="T58" fmla="*/ 36 w 90"/>
                <a:gd name="T59" fmla="*/ 96 h 108"/>
                <a:gd name="T60" fmla="*/ 24 w 90"/>
                <a:gd name="T61" fmla="*/ 90 h 108"/>
                <a:gd name="T62" fmla="*/ 18 w 90"/>
                <a:gd name="T63" fmla="*/ 84 h 108"/>
                <a:gd name="T64" fmla="*/ 12 w 90"/>
                <a:gd name="T65" fmla="*/ 72 h 108"/>
                <a:gd name="T66" fmla="*/ 12 w 90"/>
                <a:gd name="T67" fmla="*/ 7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8" name="Freeform 1050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>
                <a:gd name="T0" fmla="*/ 71 w 71"/>
                <a:gd name="T1" fmla="*/ 90 h 90"/>
                <a:gd name="T2" fmla="*/ 71 w 71"/>
                <a:gd name="T3" fmla="*/ 60 h 90"/>
                <a:gd name="T4" fmla="*/ 71 w 71"/>
                <a:gd name="T5" fmla="*/ 36 h 90"/>
                <a:gd name="T6" fmla="*/ 60 w 71"/>
                <a:gd name="T7" fmla="*/ 12 h 90"/>
                <a:gd name="T8" fmla="*/ 36 w 71"/>
                <a:gd name="T9" fmla="*/ 0 h 90"/>
                <a:gd name="T10" fmla="*/ 12 w 71"/>
                <a:gd name="T11" fmla="*/ 12 h 90"/>
                <a:gd name="T12" fmla="*/ 0 w 71"/>
                <a:gd name="T13" fmla="*/ 36 h 90"/>
                <a:gd name="T14" fmla="*/ 6 w 71"/>
                <a:gd name="T15" fmla="*/ 60 h 90"/>
                <a:gd name="T16" fmla="*/ 30 w 71"/>
                <a:gd name="T17" fmla="*/ 78 h 90"/>
                <a:gd name="T18" fmla="*/ 54 w 71"/>
                <a:gd name="T19" fmla="*/ 90 h 90"/>
                <a:gd name="T20" fmla="*/ 71 w 71"/>
                <a:gd name="T21" fmla="*/ 90 h 90"/>
                <a:gd name="T22" fmla="*/ 71 w 71"/>
                <a:gd name="T23" fmla="*/ 90 h 90"/>
                <a:gd name="T24" fmla="*/ 24 w 71"/>
                <a:gd name="T25" fmla="*/ 18 h 90"/>
                <a:gd name="T26" fmla="*/ 42 w 71"/>
                <a:gd name="T27" fmla="*/ 18 h 90"/>
                <a:gd name="T28" fmla="*/ 54 w 71"/>
                <a:gd name="T29" fmla="*/ 18 h 90"/>
                <a:gd name="T30" fmla="*/ 60 w 71"/>
                <a:gd name="T31" fmla="*/ 42 h 90"/>
                <a:gd name="T32" fmla="*/ 60 w 71"/>
                <a:gd name="T33" fmla="*/ 66 h 90"/>
                <a:gd name="T34" fmla="*/ 60 w 71"/>
                <a:gd name="T35" fmla="*/ 72 h 90"/>
                <a:gd name="T36" fmla="*/ 60 w 71"/>
                <a:gd name="T37" fmla="*/ 78 h 90"/>
                <a:gd name="T38" fmla="*/ 42 w 71"/>
                <a:gd name="T39" fmla="*/ 72 h 90"/>
                <a:gd name="T40" fmla="*/ 24 w 71"/>
                <a:gd name="T41" fmla="*/ 66 h 90"/>
                <a:gd name="T42" fmla="*/ 12 w 71"/>
                <a:gd name="T43" fmla="*/ 48 h 90"/>
                <a:gd name="T44" fmla="*/ 12 w 71"/>
                <a:gd name="T45" fmla="*/ 30 h 90"/>
                <a:gd name="T46" fmla="*/ 24 w 71"/>
                <a:gd name="T47" fmla="*/ 18 h 90"/>
                <a:gd name="T48" fmla="*/ 24 w 71"/>
                <a:gd name="T49" fmla="*/ 1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9" name="Oval 1051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0" name="Oval 1052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1" name="Oval 1053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2" name="Freeform 1054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>
                <a:gd name="T0" fmla="*/ 66 w 90"/>
                <a:gd name="T1" fmla="*/ 96 h 96"/>
                <a:gd name="T2" fmla="*/ 78 w 90"/>
                <a:gd name="T3" fmla="*/ 66 h 96"/>
                <a:gd name="T4" fmla="*/ 90 w 90"/>
                <a:gd name="T5" fmla="*/ 42 h 96"/>
                <a:gd name="T6" fmla="*/ 78 w 90"/>
                <a:gd name="T7" fmla="*/ 18 h 96"/>
                <a:gd name="T8" fmla="*/ 60 w 90"/>
                <a:gd name="T9" fmla="*/ 0 h 96"/>
                <a:gd name="T10" fmla="*/ 30 w 90"/>
                <a:gd name="T11" fmla="*/ 6 h 96"/>
                <a:gd name="T12" fmla="*/ 18 w 90"/>
                <a:gd name="T13" fmla="*/ 18 h 96"/>
                <a:gd name="T14" fmla="*/ 6 w 90"/>
                <a:gd name="T15" fmla="*/ 30 h 96"/>
                <a:gd name="T16" fmla="*/ 0 w 90"/>
                <a:gd name="T17" fmla="*/ 42 h 96"/>
                <a:gd name="T18" fmla="*/ 6 w 90"/>
                <a:gd name="T19" fmla="*/ 60 h 96"/>
                <a:gd name="T20" fmla="*/ 24 w 90"/>
                <a:gd name="T21" fmla="*/ 78 h 96"/>
                <a:gd name="T22" fmla="*/ 48 w 90"/>
                <a:gd name="T23" fmla="*/ 90 h 96"/>
                <a:gd name="T24" fmla="*/ 66 w 90"/>
                <a:gd name="T25" fmla="*/ 96 h 96"/>
                <a:gd name="T26" fmla="*/ 66 w 90"/>
                <a:gd name="T27" fmla="*/ 96 h 96"/>
                <a:gd name="T28" fmla="*/ 42 w 90"/>
                <a:gd name="T29" fmla="*/ 18 h 96"/>
                <a:gd name="T30" fmla="*/ 60 w 90"/>
                <a:gd name="T31" fmla="*/ 18 h 96"/>
                <a:gd name="T32" fmla="*/ 72 w 90"/>
                <a:gd name="T33" fmla="*/ 24 h 96"/>
                <a:gd name="T34" fmla="*/ 72 w 90"/>
                <a:gd name="T35" fmla="*/ 36 h 96"/>
                <a:gd name="T36" fmla="*/ 72 w 90"/>
                <a:gd name="T37" fmla="*/ 48 h 96"/>
                <a:gd name="T38" fmla="*/ 66 w 90"/>
                <a:gd name="T39" fmla="*/ 72 h 96"/>
                <a:gd name="T40" fmla="*/ 60 w 90"/>
                <a:gd name="T41" fmla="*/ 78 h 96"/>
                <a:gd name="T42" fmla="*/ 60 w 90"/>
                <a:gd name="T43" fmla="*/ 84 h 96"/>
                <a:gd name="T44" fmla="*/ 42 w 90"/>
                <a:gd name="T45" fmla="*/ 72 h 96"/>
                <a:gd name="T46" fmla="*/ 30 w 90"/>
                <a:gd name="T47" fmla="*/ 66 h 96"/>
                <a:gd name="T48" fmla="*/ 18 w 90"/>
                <a:gd name="T49" fmla="*/ 42 h 96"/>
                <a:gd name="T50" fmla="*/ 24 w 90"/>
                <a:gd name="T51" fmla="*/ 30 h 96"/>
                <a:gd name="T52" fmla="*/ 42 w 90"/>
                <a:gd name="T53" fmla="*/ 18 h 96"/>
                <a:gd name="T54" fmla="*/ 42 w 90"/>
                <a:gd name="T55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3" name="Freeform 1055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>
                <a:gd name="T0" fmla="*/ 0 w 72"/>
                <a:gd name="T1" fmla="*/ 90 h 108"/>
                <a:gd name="T2" fmla="*/ 12 w 72"/>
                <a:gd name="T3" fmla="*/ 102 h 108"/>
                <a:gd name="T4" fmla="*/ 24 w 72"/>
                <a:gd name="T5" fmla="*/ 108 h 108"/>
                <a:gd name="T6" fmla="*/ 48 w 72"/>
                <a:gd name="T7" fmla="*/ 108 h 108"/>
                <a:gd name="T8" fmla="*/ 66 w 72"/>
                <a:gd name="T9" fmla="*/ 96 h 108"/>
                <a:gd name="T10" fmla="*/ 72 w 72"/>
                <a:gd name="T11" fmla="*/ 66 h 108"/>
                <a:gd name="T12" fmla="*/ 66 w 72"/>
                <a:gd name="T13" fmla="*/ 42 h 108"/>
                <a:gd name="T14" fmla="*/ 60 w 72"/>
                <a:gd name="T15" fmla="*/ 18 h 108"/>
                <a:gd name="T16" fmla="*/ 48 w 72"/>
                <a:gd name="T17" fmla="*/ 6 h 108"/>
                <a:gd name="T18" fmla="*/ 42 w 72"/>
                <a:gd name="T19" fmla="*/ 0 h 108"/>
                <a:gd name="T20" fmla="*/ 42 w 72"/>
                <a:gd name="T21" fmla="*/ 0 h 108"/>
                <a:gd name="T22" fmla="*/ 36 w 72"/>
                <a:gd name="T23" fmla="*/ 0 h 108"/>
                <a:gd name="T24" fmla="*/ 18 w 72"/>
                <a:gd name="T25" fmla="*/ 24 h 108"/>
                <a:gd name="T26" fmla="*/ 6 w 72"/>
                <a:gd name="T27" fmla="*/ 48 h 108"/>
                <a:gd name="T28" fmla="*/ 0 w 72"/>
                <a:gd name="T29" fmla="*/ 66 h 108"/>
                <a:gd name="T30" fmla="*/ 0 w 72"/>
                <a:gd name="T31" fmla="*/ 90 h 108"/>
                <a:gd name="T32" fmla="*/ 0 w 72"/>
                <a:gd name="T33" fmla="*/ 90 h 108"/>
                <a:gd name="T34" fmla="*/ 12 w 72"/>
                <a:gd name="T35" fmla="*/ 66 h 108"/>
                <a:gd name="T36" fmla="*/ 18 w 72"/>
                <a:gd name="T37" fmla="*/ 48 h 108"/>
                <a:gd name="T38" fmla="*/ 24 w 72"/>
                <a:gd name="T39" fmla="*/ 36 h 108"/>
                <a:gd name="T40" fmla="*/ 30 w 72"/>
                <a:gd name="T41" fmla="*/ 24 h 108"/>
                <a:gd name="T42" fmla="*/ 36 w 72"/>
                <a:gd name="T43" fmla="*/ 18 h 108"/>
                <a:gd name="T44" fmla="*/ 54 w 72"/>
                <a:gd name="T45" fmla="*/ 30 h 108"/>
                <a:gd name="T46" fmla="*/ 60 w 72"/>
                <a:gd name="T47" fmla="*/ 48 h 108"/>
                <a:gd name="T48" fmla="*/ 66 w 72"/>
                <a:gd name="T49" fmla="*/ 72 h 108"/>
                <a:gd name="T50" fmla="*/ 66 w 72"/>
                <a:gd name="T51" fmla="*/ 84 h 108"/>
                <a:gd name="T52" fmla="*/ 54 w 72"/>
                <a:gd name="T53" fmla="*/ 96 h 108"/>
                <a:gd name="T54" fmla="*/ 30 w 72"/>
                <a:gd name="T55" fmla="*/ 102 h 108"/>
                <a:gd name="T56" fmla="*/ 24 w 72"/>
                <a:gd name="T57" fmla="*/ 96 h 108"/>
                <a:gd name="T58" fmla="*/ 12 w 72"/>
                <a:gd name="T59" fmla="*/ 90 h 108"/>
                <a:gd name="T60" fmla="*/ 12 w 72"/>
                <a:gd name="T61" fmla="*/ 78 h 108"/>
                <a:gd name="T62" fmla="*/ 12 w 72"/>
                <a:gd name="T63" fmla="*/ 66 h 108"/>
                <a:gd name="T64" fmla="*/ 12 w 72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4" name="Rectangle 1056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5" name="Rectangle 1057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6" name="AutoShape 1058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7" name="Freeform 1059"/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>
                <a:gd name="T0" fmla="*/ 252 w 252"/>
                <a:gd name="T1" fmla="*/ 1576 h 1576"/>
                <a:gd name="T2" fmla="*/ 12 w 252"/>
                <a:gd name="T3" fmla="*/ 84 h 1576"/>
                <a:gd name="T4" fmla="*/ 12 w 252"/>
                <a:gd name="T5" fmla="*/ 60 h 1576"/>
                <a:gd name="T6" fmla="*/ 0 w 252"/>
                <a:gd name="T7" fmla="*/ 12 h 1576"/>
                <a:gd name="T8" fmla="*/ 72 w 252"/>
                <a:gd name="T9" fmla="*/ 0 h 1576"/>
                <a:gd name="T10" fmla="*/ 72 w 252"/>
                <a:gd name="T11" fmla="*/ 0 h 1576"/>
                <a:gd name="T12" fmla="*/ 78 w 252"/>
                <a:gd name="T13" fmla="*/ 48 h 1576"/>
                <a:gd name="T14" fmla="*/ 88 w 252"/>
                <a:gd name="T15" fmla="*/ 66 h 1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8" name="Freeform 1060"/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>
                <a:gd name="T0" fmla="*/ 161 w 316"/>
                <a:gd name="T1" fmla="*/ 0 h 138"/>
                <a:gd name="T2" fmla="*/ 227 w 316"/>
                <a:gd name="T3" fmla="*/ 6 h 138"/>
                <a:gd name="T4" fmla="*/ 275 w 316"/>
                <a:gd name="T5" fmla="*/ 36 h 138"/>
                <a:gd name="T6" fmla="*/ 304 w 316"/>
                <a:gd name="T7" fmla="*/ 78 h 138"/>
                <a:gd name="T8" fmla="*/ 316 w 316"/>
                <a:gd name="T9" fmla="*/ 138 h 138"/>
                <a:gd name="T10" fmla="*/ 0 w 316"/>
                <a:gd name="T11" fmla="*/ 138 h 138"/>
                <a:gd name="T12" fmla="*/ 11 w 316"/>
                <a:gd name="T13" fmla="*/ 78 h 138"/>
                <a:gd name="T14" fmla="*/ 47 w 316"/>
                <a:gd name="T15" fmla="*/ 36 h 138"/>
                <a:gd name="T16" fmla="*/ 95 w 316"/>
                <a:gd name="T17" fmla="*/ 6 h 138"/>
                <a:gd name="T18" fmla="*/ 161 w 316"/>
                <a:gd name="T19" fmla="*/ 0 h 138"/>
                <a:gd name="T20" fmla="*/ 161 w 316"/>
                <a:gd name="T21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</p:grpSp>
      <p:sp>
        <p:nvSpPr>
          <p:cNvPr id="44069" name="Rectangle 1061"/>
          <p:cNvSpPr>
            <a:spLocks noGrp="1" noChangeArrowheads="1"/>
          </p:cNvSpPr>
          <p:nvPr>
            <p:ph type="title"/>
          </p:nvPr>
        </p:nvSpPr>
        <p:spPr bwMode="black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4070" name="Rectangle 1062"/>
          <p:cNvSpPr>
            <a:spLocks noGrp="1" noChangeArrowheads="1"/>
          </p:cNvSpPr>
          <p:nvPr>
            <p:ph type="body" idx="1"/>
          </p:nvPr>
        </p:nvSpPr>
        <p:spPr bwMode="black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4071" name="Rectangle 1063"/>
          <p:cNvSpPr>
            <a:spLocks noGrp="1" noChangeArrowheads="1"/>
          </p:cNvSpPr>
          <p:nvPr>
            <p:ph type="dt" sz="half" idx="2"/>
          </p:nvPr>
        </p:nvSpPr>
        <p:spPr bwMode="black">
          <a:xfrm>
            <a:off x="457200" y="6278563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4072" name="Rectangle 1064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3124200" y="6278563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4073" name="Rectangle 1065"/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6553200" y="6278563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9C57C86-A15D-487D-973D-C7FF53AA43A8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040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  <p:sldLayoutId id="2147483867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4" name="Group 1026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44035" name="Rectangle 1027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36" name="Oval 1028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37" name="Rectangle 1029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38" name="Freeform 1030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>
                <a:gd name="T0" fmla="*/ 18 w 66"/>
                <a:gd name="T1" fmla="*/ 96 h 96"/>
                <a:gd name="T2" fmla="*/ 42 w 66"/>
                <a:gd name="T3" fmla="*/ 78 h 96"/>
                <a:gd name="T4" fmla="*/ 60 w 66"/>
                <a:gd name="T5" fmla="*/ 60 h 96"/>
                <a:gd name="T6" fmla="*/ 66 w 66"/>
                <a:gd name="T7" fmla="*/ 36 h 96"/>
                <a:gd name="T8" fmla="*/ 60 w 66"/>
                <a:gd name="T9" fmla="*/ 12 h 96"/>
                <a:gd name="T10" fmla="*/ 36 w 66"/>
                <a:gd name="T11" fmla="*/ 0 h 96"/>
                <a:gd name="T12" fmla="*/ 24 w 66"/>
                <a:gd name="T13" fmla="*/ 6 h 96"/>
                <a:gd name="T14" fmla="*/ 12 w 66"/>
                <a:gd name="T15" fmla="*/ 12 h 96"/>
                <a:gd name="T16" fmla="*/ 0 w 66"/>
                <a:gd name="T17" fmla="*/ 36 h 96"/>
                <a:gd name="T18" fmla="*/ 0 w 66"/>
                <a:gd name="T19" fmla="*/ 60 h 96"/>
                <a:gd name="T20" fmla="*/ 12 w 66"/>
                <a:gd name="T21" fmla="*/ 84 h 96"/>
                <a:gd name="T22" fmla="*/ 18 w 66"/>
                <a:gd name="T23" fmla="*/ 96 h 96"/>
                <a:gd name="T24" fmla="*/ 18 w 66"/>
                <a:gd name="T25" fmla="*/ 96 h 96"/>
                <a:gd name="T26" fmla="*/ 42 w 66"/>
                <a:gd name="T27" fmla="*/ 18 h 96"/>
                <a:gd name="T28" fmla="*/ 54 w 66"/>
                <a:gd name="T29" fmla="*/ 24 h 96"/>
                <a:gd name="T30" fmla="*/ 60 w 66"/>
                <a:gd name="T31" fmla="*/ 36 h 96"/>
                <a:gd name="T32" fmla="*/ 60 w 66"/>
                <a:gd name="T33" fmla="*/ 48 h 96"/>
                <a:gd name="T34" fmla="*/ 54 w 66"/>
                <a:gd name="T35" fmla="*/ 54 h 96"/>
                <a:gd name="T36" fmla="*/ 36 w 66"/>
                <a:gd name="T37" fmla="*/ 72 h 96"/>
                <a:gd name="T38" fmla="*/ 24 w 66"/>
                <a:gd name="T39" fmla="*/ 78 h 96"/>
                <a:gd name="T40" fmla="*/ 24 w 66"/>
                <a:gd name="T41" fmla="*/ 78 h 96"/>
                <a:gd name="T42" fmla="*/ 12 w 66"/>
                <a:gd name="T43" fmla="*/ 48 h 96"/>
                <a:gd name="T44" fmla="*/ 18 w 66"/>
                <a:gd name="T45" fmla="*/ 24 h 96"/>
                <a:gd name="T46" fmla="*/ 30 w 66"/>
                <a:gd name="T47" fmla="*/ 18 h 96"/>
                <a:gd name="T48" fmla="*/ 42 w 66"/>
                <a:gd name="T49" fmla="*/ 18 h 96"/>
                <a:gd name="T50" fmla="*/ 42 w 66"/>
                <a:gd name="T51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39" name="Rectangle 1031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0" name="Rectangle 1032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1" name="Rectangle 1033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2" name="Rectangle 1034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3" name="Rectangle 1035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4" name="Freeform 1036"/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>
                <a:gd name="T0" fmla="*/ 6 w 623"/>
                <a:gd name="T1" fmla="*/ 18 h 156"/>
                <a:gd name="T2" fmla="*/ 162 w 623"/>
                <a:gd name="T3" fmla="*/ 36 h 156"/>
                <a:gd name="T4" fmla="*/ 251 w 623"/>
                <a:gd name="T5" fmla="*/ 36 h 156"/>
                <a:gd name="T6" fmla="*/ 354 w 623"/>
                <a:gd name="T7" fmla="*/ 30 h 156"/>
                <a:gd name="T8" fmla="*/ 473 w 623"/>
                <a:gd name="T9" fmla="*/ 18 h 156"/>
                <a:gd name="T10" fmla="*/ 611 w 623"/>
                <a:gd name="T11" fmla="*/ 0 h 156"/>
                <a:gd name="T12" fmla="*/ 623 w 623"/>
                <a:gd name="T13" fmla="*/ 114 h 156"/>
                <a:gd name="T14" fmla="*/ 497 w 623"/>
                <a:gd name="T15" fmla="*/ 138 h 156"/>
                <a:gd name="T16" fmla="*/ 414 w 623"/>
                <a:gd name="T17" fmla="*/ 150 h 156"/>
                <a:gd name="T18" fmla="*/ 318 w 623"/>
                <a:gd name="T19" fmla="*/ 156 h 156"/>
                <a:gd name="T20" fmla="*/ 215 w 623"/>
                <a:gd name="T21" fmla="*/ 156 h 156"/>
                <a:gd name="T22" fmla="*/ 108 w 623"/>
                <a:gd name="T23" fmla="*/ 150 h 156"/>
                <a:gd name="T24" fmla="*/ 0 w 623"/>
                <a:gd name="T25" fmla="*/ 132 h 156"/>
                <a:gd name="T26" fmla="*/ 6 w 623"/>
                <a:gd name="T27" fmla="*/ 18 h 156"/>
                <a:gd name="T28" fmla="*/ 6 w 623"/>
                <a:gd name="T29" fmla="*/ 18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5" name="Freeform 1037"/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>
                <a:gd name="T0" fmla="*/ 754 w 993"/>
                <a:gd name="T1" fmla="*/ 6 h 126"/>
                <a:gd name="T2" fmla="*/ 652 w 993"/>
                <a:gd name="T3" fmla="*/ 6 h 126"/>
                <a:gd name="T4" fmla="*/ 563 w 993"/>
                <a:gd name="T5" fmla="*/ 6 h 126"/>
                <a:gd name="T6" fmla="*/ 479 w 993"/>
                <a:gd name="T7" fmla="*/ 6 h 126"/>
                <a:gd name="T8" fmla="*/ 401 w 993"/>
                <a:gd name="T9" fmla="*/ 6 h 126"/>
                <a:gd name="T10" fmla="*/ 335 w 993"/>
                <a:gd name="T11" fmla="*/ 0 h 126"/>
                <a:gd name="T12" fmla="*/ 276 w 993"/>
                <a:gd name="T13" fmla="*/ 0 h 126"/>
                <a:gd name="T14" fmla="*/ 222 w 993"/>
                <a:gd name="T15" fmla="*/ 0 h 126"/>
                <a:gd name="T16" fmla="*/ 180 w 993"/>
                <a:gd name="T17" fmla="*/ 6 h 126"/>
                <a:gd name="T18" fmla="*/ 138 w 993"/>
                <a:gd name="T19" fmla="*/ 6 h 126"/>
                <a:gd name="T20" fmla="*/ 108 w 993"/>
                <a:gd name="T21" fmla="*/ 6 h 126"/>
                <a:gd name="T22" fmla="*/ 54 w 993"/>
                <a:gd name="T23" fmla="*/ 6 h 126"/>
                <a:gd name="T24" fmla="*/ 24 w 993"/>
                <a:gd name="T25" fmla="*/ 12 h 126"/>
                <a:gd name="T26" fmla="*/ 6 w 993"/>
                <a:gd name="T27" fmla="*/ 18 h 126"/>
                <a:gd name="T28" fmla="*/ 0 w 993"/>
                <a:gd name="T29" fmla="*/ 24 h 126"/>
                <a:gd name="T30" fmla="*/ 12 w 993"/>
                <a:gd name="T31" fmla="*/ 42 h 126"/>
                <a:gd name="T32" fmla="*/ 18 w 993"/>
                <a:gd name="T33" fmla="*/ 48 h 126"/>
                <a:gd name="T34" fmla="*/ 30 w 993"/>
                <a:gd name="T35" fmla="*/ 54 h 126"/>
                <a:gd name="T36" fmla="*/ 60 w 993"/>
                <a:gd name="T37" fmla="*/ 60 h 126"/>
                <a:gd name="T38" fmla="*/ 90 w 993"/>
                <a:gd name="T39" fmla="*/ 72 h 126"/>
                <a:gd name="T40" fmla="*/ 144 w 993"/>
                <a:gd name="T41" fmla="*/ 84 h 126"/>
                <a:gd name="T42" fmla="*/ 210 w 993"/>
                <a:gd name="T43" fmla="*/ 90 h 126"/>
                <a:gd name="T44" fmla="*/ 293 w 993"/>
                <a:gd name="T45" fmla="*/ 102 h 126"/>
                <a:gd name="T46" fmla="*/ 389 w 993"/>
                <a:gd name="T47" fmla="*/ 108 h 126"/>
                <a:gd name="T48" fmla="*/ 503 w 993"/>
                <a:gd name="T49" fmla="*/ 120 h 126"/>
                <a:gd name="T50" fmla="*/ 622 w 993"/>
                <a:gd name="T51" fmla="*/ 120 h 126"/>
                <a:gd name="T52" fmla="*/ 754 w 993"/>
                <a:gd name="T53" fmla="*/ 126 h 126"/>
                <a:gd name="T54" fmla="*/ 873 w 993"/>
                <a:gd name="T55" fmla="*/ 126 h 126"/>
                <a:gd name="T56" fmla="*/ 993 w 993"/>
                <a:gd name="T57" fmla="*/ 126 h 126"/>
                <a:gd name="T58" fmla="*/ 993 w 993"/>
                <a:gd name="T59" fmla="*/ 12 h 126"/>
                <a:gd name="T60" fmla="*/ 879 w 993"/>
                <a:gd name="T61" fmla="*/ 12 h 126"/>
                <a:gd name="T62" fmla="*/ 754 w 993"/>
                <a:gd name="T63" fmla="*/ 6 h 126"/>
                <a:gd name="T64" fmla="*/ 754 w 993"/>
                <a:gd name="T65" fmla="*/ 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6" name="Freeform 1038"/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>
                <a:gd name="T0" fmla="*/ 0 w 969"/>
                <a:gd name="T1" fmla="*/ 0 h 245"/>
                <a:gd name="T2" fmla="*/ 24 w 969"/>
                <a:gd name="T3" fmla="*/ 54 h 245"/>
                <a:gd name="T4" fmla="*/ 66 w 969"/>
                <a:gd name="T5" fmla="*/ 96 h 245"/>
                <a:gd name="T6" fmla="*/ 120 w 969"/>
                <a:gd name="T7" fmla="*/ 137 h 245"/>
                <a:gd name="T8" fmla="*/ 198 w 969"/>
                <a:gd name="T9" fmla="*/ 173 h 245"/>
                <a:gd name="T10" fmla="*/ 293 w 969"/>
                <a:gd name="T11" fmla="*/ 203 h 245"/>
                <a:gd name="T12" fmla="*/ 353 w 969"/>
                <a:gd name="T13" fmla="*/ 215 h 245"/>
                <a:gd name="T14" fmla="*/ 413 w 969"/>
                <a:gd name="T15" fmla="*/ 227 h 245"/>
                <a:gd name="T16" fmla="*/ 479 w 969"/>
                <a:gd name="T17" fmla="*/ 233 h 245"/>
                <a:gd name="T18" fmla="*/ 556 w 969"/>
                <a:gd name="T19" fmla="*/ 239 h 245"/>
                <a:gd name="T20" fmla="*/ 634 w 969"/>
                <a:gd name="T21" fmla="*/ 245 h 245"/>
                <a:gd name="T22" fmla="*/ 724 w 969"/>
                <a:gd name="T23" fmla="*/ 245 h 245"/>
                <a:gd name="T24" fmla="*/ 855 w 969"/>
                <a:gd name="T25" fmla="*/ 245 h 245"/>
                <a:gd name="T26" fmla="*/ 969 w 969"/>
                <a:gd name="T27" fmla="*/ 239 h 245"/>
                <a:gd name="T28" fmla="*/ 969 w 969"/>
                <a:gd name="T29" fmla="*/ 60 h 245"/>
                <a:gd name="T30" fmla="*/ 700 w 969"/>
                <a:gd name="T31" fmla="*/ 60 h 245"/>
                <a:gd name="T32" fmla="*/ 503 w 969"/>
                <a:gd name="T33" fmla="*/ 54 h 245"/>
                <a:gd name="T34" fmla="*/ 317 w 969"/>
                <a:gd name="T35" fmla="*/ 42 h 245"/>
                <a:gd name="T36" fmla="*/ 150 w 969"/>
                <a:gd name="T37" fmla="*/ 24 h 245"/>
                <a:gd name="T38" fmla="*/ 72 w 969"/>
                <a:gd name="T39" fmla="*/ 12 h 245"/>
                <a:gd name="T40" fmla="*/ 0 w 969"/>
                <a:gd name="T41" fmla="*/ 0 h 245"/>
                <a:gd name="T42" fmla="*/ 0 w 969"/>
                <a:gd name="T43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7" name="Freeform 1039"/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>
                <a:gd name="T0" fmla="*/ 700 w 951"/>
                <a:gd name="T1" fmla="*/ 0 h 90"/>
                <a:gd name="T2" fmla="*/ 598 w 951"/>
                <a:gd name="T3" fmla="*/ 0 h 90"/>
                <a:gd name="T4" fmla="*/ 515 w 951"/>
                <a:gd name="T5" fmla="*/ 0 h 90"/>
                <a:gd name="T6" fmla="*/ 431 w 951"/>
                <a:gd name="T7" fmla="*/ 0 h 90"/>
                <a:gd name="T8" fmla="*/ 365 w 951"/>
                <a:gd name="T9" fmla="*/ 0 h 90"/>
                <a:gd name="T10" fmla="*/ 299 w 951"/>
                <a:gd name="T11" fmla="*/ 0 h 90"/>
                <a:gd name="T12" fmla="*/ 245 w 951"/>
                <a:gd name="T13" fmla="*/ 0 h 90"/>
                <a:gd name="T14" fmla="*/ 198 w 951"/>
                <a:gd name="T15" fmla="*/ 0 h 90"/>
                <a:gd name="T16" fmla="*/ 162 w 951"/>
                <a:gd name="T17" fmla="*/ 0 h 90"/>
                <a:gd name="T18" fmla="*/ 126 w 951"/>
                <a:gd name="T19" fmla="*/ 6 h 90"/>
                <a:gd name="T20" fmla="*/ 96 w 951"/>
                <a:gd name="T21" fmla="*/ 6 h 90"/>
                <a:gd name="T22" fmla="*/ 54 w 951"/>
                <a:gd name="T23" fmla="*/ 12 h 90"/>
                <a:gd name="T24" fmla="*/ 30 w 951"/>
                <a:gd name="T25" fmla="*/ 12 h 90"/>
                <a:gd name="T26" fmla="*/ 12 w 951"/>
                <a:gd name="T27" fmla="*/ 18 h 90"/>
                <a:gd name="T28" fmla="*/ 6 w 951"/>
                <a:gd name="T29" fmla="*/ 18 h 90"/>
                <a:gd name="T30" fmla="*/ 0 w 951"/>
                <a:gd name="T31" fmla="*/ 24 h 90"/>
                <a:gd name="T32" fmla="*/ 6 w 951"/>
                <a:gd name="T33" fmla="*/ 30 h 90"/>
                <a:gd name="T34" fmla="*/ 24 w 951"/>
                <a:gd name="T35" fmla="*/ 36 h 90"/>
                <a:gd name="T36" fmla="*/ 54 w 951"/>
                <a:gd name="T37" fmla="*/ 42 h 90"/>
                <a:gd name="T38" fmla="*/ 102 w 951"/>
                <a:gd name="T39" fmla="*/ 54 h 90"/>
                <a:gd name="T40" fmla="*/ 168 w 951"/>
                <a:gd name="T41" fmla="*/ 60 h 90"/>
                <a:gd name="T42" fmla="*/ 251 w 951"/>
                <a:gd name="T43" fmla="*/ 66 h 90"/>
                <a:gd name="T44" fmla="*/ 341 w 951"/>
                <a:gd name="T45" fmla="*/ 78 h 90"/>
                <a:gd name="T46" fmla="*/ 449 w 951"/>
                <a:gd name="T47" fmla="*/ 84 h 90"/>
                <a:gd name="T48" fmla="*/ 568 w 951"/>
                <a:gd name="T49" fmla="*/ 84 h 90"/>
                <a:gd name="T50" fmla="*/ 694 w 951"/>
                <a:gd name="T51" fmla="*/ 90 h 90"/>
                <a:gd name="T52" fmla="*/ 825 w 951"/>
                <a:gd name="T53" fmla="*/ 90 h 90"/>
                <a:gd name="T54" fmla="*/ 951 w 951"/>
                <a:gd name="T55" fmla="*/ 90 h 90"/>
                <a:gd name="T56" fmla="*/ 951 w 951"/>
                <a:gd name="T57" fmla="*/ 6 h 90"/>
                <a:gd name="T58" fmla="*/ 831 w 951"/>
                <a:gd name="T59" fmla="*/ 6 h 90"/>
                <a:gd name="T60" fmla="*/ 772 w 951"/>
                <a:gd name="T61" fmla="*/ 6 h 90"/>
                <a:gd name="T62" fmla="*/ 700 w 951"/>
                <a:gd name="T63" fmla="*/ 0 h 90"/>
                <a:gd name="T64" fmla="*/ 700 w 951"/>
                <a:gd name="T65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8" name="Freeform 1040"/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>
                <a:gd name="T0" fmla="*/ 102 w 102"/>
                <a:gd name="T1" fmla="*/ 0 h 155"/>
                <a:gd name="T2" fmla="*/ 0 w 102"/>
                <a:gd name="T3" fmla="*/ 12 h 155"/>
                <a:gd name="T4" fmla="*/ 30 w 102"/>
                <a:gd name="T5" fmla="*/ 72 h 155"/>
                <a:gd name="T6" fmla="*/ 30 w 102"/>
                <a:gd name="T7" fmla="*/ 155 h 155"/>
                <a:gd name="T8" fmla="*/ 72 w 102"/>
                <a:gd name="T9" fmla="*/ 155 h 155"/>
                <a:gd name="T10" fmla="*/ 72 w 102"/>
                <a:gd name="T11" fmla="*/ 66 h 155"/>
                <a:gd name="T12" fmla="*/ 102 w 102"/>
                <a:gd name="T13" fmla="*/ 0 h 155"/>
                <a:gd name="T14" fmla="*/ 102 w 102"/>
                <a:gd name="T1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9" name="Freeform 1041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>
                <a:gd name="T0" fmla="*/ 48 w 90"/>
                <a:gd name="T1" fmla="*/ 96 h 96"/>
                <a:gd name="T2" fmla="*/ 72 w 90"/>
                <a:gd name="T3" fmla="*/ 72 h 96"/>
                <a:gd name="T4" fmla="*/ 84 w 90"/>
                <a:gd name="T5" fmla="*/ 48 h 96"/>
                <a:gd name="T6" fmla="*/ 90 w 90"/>
                <a:gd name="T7" fmla="*/ 36 h 96"/>
                <a:gd name="T8" fmla="*/ 84 w 90"/>
                <a:gd name="T9" fmla="*/ 24 h 96"/>
                <a:gd name="T10" fmla="*/ 66 w 90"/>
                <a:gd name="T11" fmla="*/ 6 h 96"/>
                <a:gd name="T12" fmla="*/ 42 w 90"/>
                <a:gd name="T13" fmla="*/ 0 h 96"/>
                <a:gd name="T14" fmla="*/ 24 w 90"/>
                <a:gd name="T15" fmla="*/ 0 h 96"/>
                <a:gd name="T16" fmla="*/ 12 w 90"/>
                <a:gd name="T17" fmla="*/ 12 h 96"/>
                <a:gd name="T18" fmla="*/ 6 w 90"/>
                <a:gd name="T19" fmla="*/ 24 h 96"/>
                <a:gd name="T20" fmla="*/ 0 w 90"/>
                <a:gd name="T21" fmla="*/ 36 h 96"/>
                <a:gd name="T22" fmla="*/ 12 w 90"/>
                <a:gd name="T23" fmla="*/ 66 h 96"/>
                <a:gd name="T24" fmla="*/ 30 w 90"/>
                <a:gd name="T25" fmla="*/ 84 h 96"/>
                <a:gd name="T26" fmla="*/ 48 w 90"/>
                <a:gd name="T27" fmla="*/ 96 h 96"/>
                <a:gd name="T28" fmla="*/ 48 w 90"/>
                <a:gd name="T29" fmla="*/ 96 h 96"/>
                <a:gd name="T30" fmla="*/ 48 w 90"/>
                <a:gd name="T31" fmla="*/ 12 h 96"/>
                <a:gd name="T32" fmla="*/ 66 w 90"/>
                <a:gd name="T33" fmla="*/ 18 h 96"/>
                <a:gd name="T34" fmla="*/ 72 w 90"/>
                <a:gd name="T35" fmla="*/ 24 h 96"/>
                <a:gd name="T36" fmla="*/ 72 w 90"/>
                <a:gd name="T37" fmla="*/ 36 h 96"/>
                <a:gd name="T38" fmla="*/ 72 w 90"/>
                <a:gd name="T39" fmla="*/ 48 h 96"/>
                <a:gd name="T40" fmla="*/ 54 w 90"/>
                <a:gd name="T41" fmla="*/ 66 h 96"/>
                <a:gd name="T42" fmla="*/ 48 w 90"/>
                <a:gd name="T43" fmla="*/ 78 h 96"/>
                <a:gd name="T44" fmla="*/ 30 w 90"/>
                <a:gd name="T45" fmla="*/ 66 h 96"/>
                <a:gd name="T46" fmla="*/ 24 w 90"/>
                <a:gd name="T47" fmla="*/ 48 h 96"/>
                <a:gd name="T48" fmla="*/ 18 w 90"/>
                <a:gd name="T49" fmla="*/ 30 h 96"/>
                <a:gd name="T50" fmla="*/ 30 w 90"/>
                <a:gd name="T51" fmla="*/ 12 h 96"/>
                <a:gd name="T52" fmla="*/ 48 w 90"/>
                <a:gd name="T53" fmla="*/ 12 h 96"/>
                <a:gd name="T54" fmla="*/ 48 w 90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0" name="Freeform 1042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>
                <a:gd name="T0" fmla="*/ 0 w 90"/>
                <a:gd name="T1" fmla="*/ 90 h 108"/>
                <a:gd name="T2" fmla="*/ 12 w 90"/>
                <a:gd name="T3" fmla="*/ 102 h 108"/>
                <a:gd name="T4" fmla="*/ 24 w 90"/>
                <a:gd name="T5" fmla="*/ 108 h 108"/>
                <a:gd name="T6" fmla="*/ 54 w 90"/>
                <a:gd name="T7" fmla="*/ 108 h 108"/>
                <a:gd name="T8" fmla="*/ 78 w 90"/>
                <a:gd name="T9" fmla="*/ 96 h 108"/>
                <a:gd name="T10" fmla="*/ 90 w 90"/>
                <a:gd name="T11" fmla="*/ 72 h 108"/>
                <a:gd name="T12" fmla="*/ 84 w 90"/>
                <a:gd name="T13" fmla="*/ 42 h 108"/>
                <a:gd name="T14" fmla="*/ 66 w 90"/>
                <a:gd name="T15" fmla="*/ 24 h 108"/>
                <a:gd name="T16" fmla="*/ 54 w 90"/>
                <a:gd name="T17" fmla="*/ 12 h 108"/>
                <a:gd name="T18" fmla="*/ 48 w 90"/>
                <a:gd name="T19" fmla="*/ 6 h 108"/>
                <a:gd name="T20" fmla="*/ 48 w 90"/>
                <a:gd name="T21" fmla="*/ 6 h 108"/>
                <a:gd name="T22" fmla="*/ 48 w 90"/>
                <a:gd name="T23" fmla="*/ 0 h 108"/>
                <a:gd name="T24" fmla="*/ 24 w 90"/>
                <a:gd name="T25" fmla="*/ 24 h 108"/>
                <a:gd name="T26" fmla="*/ 6 w 90"/>
                <a:gd name="T27" fmla="*/ 48 h 108"/>
                <a:gd name="T28" fmla="*/ 0 w 90"/>
                <a:gd name="T29" fmla="*/ 66 h 108"/>
                <a:gd name="T30" fmla="*/ 0 w 90"/>
                <a:gd name="T31" fmla="*/ 90 h 108"/>
                <a:gd name="T32" fmla="*/ 0 w 90"/>
                <a:gd name="T33" fmla="*/ 90 h 108"/>
                <a:gd name="T34" fmla="*/ 12 w 90"/>
                <a:gd name="T35" fmla="*/ 66 h 108"/>
                <a:gd name="T36" fmla="*/ 18 w 90"/>
                <a:gd name="T37" fmla="*/ 48 h 108"/>
                <a:gd name="T38" fmla="*/ 30 w 90"/>
                <a:gd name="T39" fmla="*/ 36 h 108"/>
                <a:gd name="T40" fmla="*/ 42 w 90"/>
                <a:gd name="T41" fmla="*/ 24 h 108"/>
                <a:gd name="T42" fmla="*/ 48 w 90"/>
                <a:gd name="T43" fmla="*/ 18 h 108"/>
                <a:gd name="T44" fmla="*/ 66 w 90"/>
                <a:gd name="T45" fmla="*/ 30 h 108"/>
                <a:gd name="T46" fmla="*/ 72 w 90"/>
                <a:gd name="T47" fmla="*/ 48 h 108"/>
                <a:gd name="T48" fmla="*/ 78 w 90"/>
                <a:gd name="T49" fmla="*/ 72 h 108"/>
                <a:gd name="T50" fmla="*/ 78 w 90"/>
                <a:gd name="T51" fmla="*/ 84 h 108"/>
                <a:gd name="T52" fmla="*/ 66 w 90"/>
                <a:gd name="T53" fmla="*/ 96 h 108"/>
                <a:gd name="T54" fmla="*/ 42 w 90"/>
                <a:gd name="T55" fmla="*/ 102 h 108"/>
                <a:gd name="T56" fmla="*/ 30 w 90"/>
                <a:gd name="T57" fmla="*/ 96 h 108"/>
                <a:gd name="T58" fmla="*/ 18 w 90"/>
                <a:gd name="T59" fmla="*/ 90 h 108"/>
                <a:gd name="T60" fmla="*/ 12 w 90"/>
                <a:gd name="T61" fmla="*/ 78 h 108"/>
                <a:gd name="T62" fmla="*/ 12 w 90"/>
                <a:gd name="T63" fmla="*/ 66 h 108"/>
                <a:gd name="T64" fmla="*/ 12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1" name="Freeform 1043"/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>
                <a:gd name="T0" fmla="*/ 102 w 102"/>
                <a:gd name="T1" fmla="*/ 0 h 156"/>
                <a:gd name="T2" fmla="*/ 0 w 102"/>
                <a:gd name="T3" fmla="*/ 6 h 156"/>
                <a:gd name="T4" fmla="*/ 30 w 102"/>
                <a:gd name="T5" fmla="*/ 72 h 156"/>
                <a:gd name="T6" fmla="*/ 30 w 102"/>
                <a:gd name="T7" fmla="*/ 156 h 156"/>
                <a:gd name="T8" fmla="*/ 72 w 102"/>
                <a:gd name="T9" fmla="*/ 156 h 156"/>
                <a:gd name="T10" fmla="*/ 72 w 102"/>
                <a:gd name="T11" fmla="*/ 66 h 156"/>
                <a:gd name="T12" fmla="*/ 102 w 102"/>
                <a:gd name="T13" fmla="*/ 0 h 156"/>
                <a:gd name="T14" fmla="*/ 102 w 102"/>
                <a:gd name="T1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2" name="Freeform 1044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>
                <a:gd name="T0" fmla="*/ 42 w 84"/>
                <a:gd name="T1" fmla="*/ 96 h 96"/>
                <a:gd name="T2" fmla="*/ 66 w 84"/>
                <a:gd name="T3" fmla="*/ 78 h 96"/>
                <a:gd name="T4" fmla="*/ 84 w 84"/>
                <a:gd name="T5" fmla="*/ 54 h 96"/>
                <a:gd name="T6" fmla="*/ 84 w 84"/>
                <a:gd name="T7" fmla="*/ 30 h 96"/>
                <a:gd name="T8" fmla="*/ 66 w 84"/>
                <a:gd name="T9" fmla="*/ 6 h 96"/>
                <a:gd name="T10" fmla="*/ 42 w 84"/>
                <a:gd name="T11" fmla="*/ 0 h 96"/>
                <a:gd name="T12" fmla="*/ 24 w 84"/>
                <a:gd name="T13" fmla="*/ 6 h 96"/>
                <a:gd name="T14" fmla="*/ 12 w 84"/>
                <a:gd name="T15" fmla="*/ 18 h 96"/>
                <a:gd name="T16" fmla="*/ 6 w 84"/>
                <a:gd name="T17" fmla="*/ 30 h 96"/>
                <a:gd name="T18" fmla="*/ 0 w 84"/>
                <a:gd name="T19" fmla="*/ 42 h 96"/>
                <a:gd name="T20" fmla="*/ 12 w 84"/>
                <a:gd name="T21" fmla="*/ 66 h 96"/>
                <a:gd name="T22" fmla="*/ 30 w 84"/>
                <a:gd name="T23" fmla="*/ 84 h 96"/>
                <a:gd name="T24" fmla="*/ 42 w 84"/>
                <a:gd name="T25" fmla="*/ 96 h 96"/>
                <a:gd name="T26" fmla="*/ 42 w 84"/>
                <a:gd name="T27" fmla="*/ 96 h 96"/>
                <a:gd name="T28" fmla="*/ 48 w 84"/>
                <a:gd name="T29" fmla="*/ 12 h 96"/>
                <a:gd name="T30" fmla="*/ 66 w 84"/>
                <a:gd name="T31" fmla="*/ 18 h 96"/>
                <a:gd name="T32" fmla="*/ 72 w 84"/>
                <a:gd name="T33" fmla="*/ 30 h 96"/>
                <a:gd name="T34" fmla="*/ 72 w 84"/>
                <a:gd name="T35" fmla="*/ 42 h 96"/>
                <a:gd name="T36" fmla="*/ 66 w 84"/>
                <a:gd name="T37" fmla="*/ 54 h 96"/>
                <a:gd name="T38" fmla="*/ 54 w 84"/>
                <a:gd name="T39" fmla="*/ 72 h 96"/>
                <a:gd name="T40" fmla="*/ 42 w 84"/>
                <a:gd name="T41" fmla="*/ 84 h 96"/>
                <a:gd name="T42" fmla="*/ 42 w 84"/>
                <a:gd name="T43" fmla="*/ 84 h 96"/>
                <a:gd name="T44" fmla="*/ 30 w 84"/>
                <a:gd name="T45" fmla="*/ 72 h 96"/>
                <a:gd name="T46" fmla="*/ 18 w 84"/>
                <a:gd name="T47" fmla="*/ 54 h 96"/>
                <a:gd name="T48" fmla="*/ 18 w 84"/>
                <a:gd name="T49" fmla="*/ 30 h 96"/>
                <a:gd name="T50" fmla="*/ 30 w 84"/>
                <a:gd name="T51" fmla="*/ 18 h 96"/>
                <a:gd name="T52" fmla="*/ 48 w 84"/>
                <a:gd name="T53" fmla="*/ 12 h 96"/>
                <a:gd name="T54" fmla="*/ 48 w 84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3" name="Freeform 1045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>
                <a:gd name="T0" fmla="*/ 6 w 90"/>
                <a:gd name="T1" fmla="*/ 90 h 108"/>
                <a:gd name="T2" fmla="*/ 18 w 90"/>
                <a:gd name="T3" fmla="*/ 102 h 108"/>
                <a:gd name="T4" fmla="*/ 30 w 90"/>
                <a:gd name="T5" fmla="*/ 108 h 108"/>
                <a:gd name="T6" fmla="*/ 60 w 90"/>
                <a:gd name="T7" fmla="*/ 108 h 108"/>
                <a:gd name="T8" fmla="*/ 84 w 90"/>
                <a:gd name="T9" fmla="*/ 96 h 108"/>
                <a:gd name="T10" fmla="*/ 90 w 90"/>
                <a:gd name="T11" fmla="*/ 84 h 108"/>
                <a:gd name="T12" fmla="*/ 90 w 90"/>
                <a:gd name="T13" fmla="*/ 66 h 108"/>
                <a:gd name="T14" fmla="*/ 84 w 90"/>
                <a:gd name="T15" fmla="*/ 36 h 108"/>
                <a:gd name="T16" fmla="*/ 72 w 90"/>
                <a:gd name="T17" fmla="*/ 18 h 108"/>
                <a:gd name="T18" fmla="*/ 60 w 90"/>
                <a:gd name="T19" fmla="*/ 6 h 108"/>
                <a:gd name="T20" fmla="*/ 54 w 90"/>
                <a:gd name="T21" fmla="*/ 0 h 108"/>
                <a:gd name="T22" fmla="*/ 54 w 90"/>
                <a:gd name="T23" fmla="*/ 0 h 108"/>
                <a:gd name="T24" fmla="*/ 48 w 90"/>
                <a:gd name="T25" fmla="*/ 0 h 108"/>
                <a:gd name="T26" fmla="*/ 24 w 90"/>
                <a:gd name="T27" fmla="*/ 24 h 108"/>
                <a:gd name="T28" fmla="*/ 12 w 90"/>
                <a:gd name="T29" fmla="*/ 48 h 108"/>
                <a:gd name="T30" fmla="*/ 0 w 90"/>
                <a:gd name="T31" fmla="*/ 66 h 108"/>
                <a:gd name="T32" fmla="*/ 6 w 90"/>
                <a:gd name="T33" fmla="*/ 90 h 108"/>
                <a:gd name="T34" fmla="*/ 6 w 90"/>
                <a:gd name="T35" fmla="*/ 90 h 108"/>
                <a:gd name="T36" fmla="*/ 18 w 90"/>
                <a:gd name="T37" fmla="*/ 66 h 108"/>
                <a:gd name="T38" fmla="*/ 24 w 90"/>
                <a:gd name="T39" fmla="*/ 48 h 108"/>
                <a:gd name="T40" fmla="*/ 36 w 90"/>
                <a:gd name="T41" fmla="*/ 30 h 108"/>
                <a:gd name="T42" fmla="*/ 42 w 90"/>
                <a:gd name="T43" fmla="*/ 18 h 108"/>
                <a:gd name="T44" fmla="*/ 48 w 90"/>
                <a:gd name="T45" fmla="*/ 12 h 108"/>
                <a:gd name="T46" fmla="*/ 78 w 90"/>
                <a:gd name="T47" fmla="*/ 42 h 108"/>
                <a:gd name="T48" fmla="*/ 84 w 90"/>
                <a:gd name="T49" fmla="*/ 66 h 108"/>
                <a:gd name="T50" fmla="*/ 66 w 90"/>
                <a:gd name="T51" fmla="*/ 90 h 108"/>
                <a:gd name="T52" fmla="*/ 54 w 90"/>
                <a:gd name="T53" fmla="*/ 96 h 108"/>
                <a:gd name="T54" fmla="*/ 42 w 90"/>
                <a:gd name="T55" fmla="*/ 96 h 108"/>
                <a:gd name="T56" fmla="*/ 30 w 90"/>
                <a:gd name="T57" fmla="*/ 96 h 108"/>
                <a:gd name="T58" fmla="*/ 24 w 90"/>
                <a:gd name="T59" fmla="*/ 84 h 108"/>
                <a:gd name="T60" fmla="*/ 18 w 90"/>
                <a:gd name="T61" fmla="*/ 78 h 108"/>
                <a:gd name="T62" fmla="*/ 18 w 90"/>
                <a:gd name="T63" fmla="*/ 66 h 108"/>
                <a:gd name="T64" fmla="*/ 18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4" name="Freeform 1046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>
                <a:gd name="T0" fmla="*/ 30 w 66"/>
                <a:gd name="T1" fmla="*/ 96 h 96"/>
                <a:gd name="T2" fmla="*/ 54 w 66"/>
                <a:gd name="T3" fmla="*/ 72 h 96"/>
                <a:gd name="T4" fmla="*/ 66 w 66"/>
                <a:gd name="T5" fmla="*/ 48 h 96"/>
                <a:gd name="T6" fmla="*/ 66 w 66"/>
                <a:gd name="T7" fmla="*/ 24 h 96"/>
                <a:gd name="T8" fmla="*/ 54 w 66"/>
                <a:gd name="T9" fmla="*/ 6 h 96"/>
                <a:gd name="T10" fmla="*/ 30 w 66"/>
                <a:gd name="T11" fmla="*/ 0 h 96"/>
                <a:gd name="T12" fmla="*/ 18 w 66"/>
                <a:gd name="T13" fmla="*/ 0 h 96"/>
                <a:gd name="T14" fmla="*/ 6 w 66"/>
                <a:gd name="T15" fmla="*/ 12 h 96"/>
                <a:gd name="T16" fmla="*/ 0 w 66"/>
                <a:gd name="T17" fmla="*/ 36 h 96"/>
                <a:gd name="T18" fmla="*/ 6 w 66"/>
                <a:gd name="T19" fmla="*/ 60 h 96"/>
                <a:gd name="T20" fmla="*/ 18 w 66"/>
                <a:gd name="T21" fmla="*/ 84 h 96"/>
                <a:gd name="T22" fmla="*/ 30 w 66"/>
                <a:gd name="T23" fmla="*/ 96 h 96"/>
                <a:gd name="T24" fmla="*/ 30 w 66"/>
                <a:gd name="T25" fmla="*/ 96 h 96"/>
                <a:gd name="T26" fmla="*/ 30 w 66"/>
                <a:gd name="T27" fmla="*/ 12 h 96"/>
                <a:gd name="T28" fmla="*/ 48 w 66"/>
                <a:gd name="T29" fmla="*/ 18 h 96"/>
                <a:gd name="T30" fmla="*/ 54 w 66"/>
                <a:gd name="T31" fmla="*/ 24 h 96"/>
                <a:gd name="T32" fmla="*/ 54 w 66"/>
                <a:gd name="T33" fmla="*/ 36 h 96"/>
                <a:gd name="T34" fmla="*/ 48 w 66"/>
                <a:gd name="T35" fmla="*/ 48 h 96"/>
                <a:gd name="T36" fmla="*/ 36 w 66"/>
                <a:gd name="T37" fmla="*/ 66 h 96"/>
                <a:gd name="T38" fmla="*/ 30 w 66"/>
                <a:gd name="T39" fmla="*/ 78 h 96"/>
                <a:gd name="T40" fmla="*/ 18 w 66"/>
                <a:gd name="T41" fmla="*/ 66 h 96"/>
                <a:gd name="T42" fmla="*/ 12 w 66"/>
                <a:gd name="T43" fmla="*/ 48 h 96"/>
                <a:gd name="T44" fmla="*/ 6 w 66"/>
                <a:gd name="T45" fmla="*/ 30 h 96"/>
                <a:gd name="T46" fmla="*/ 18 w 66"/>
                <a:gd name="T47" fmla="*/ 12 h 96"/>
                <a:gd name="T48" fmla="*/ 30 w 66"/>
                <a:gd name="T49" fmla="*/ 12 h 96"/>
                <a:gd name="T50" fmla="*/ 30 w 66"/>
                <a:gd name="T51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5" name="Freeform 1047"/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>
                <a:gd name="T0" fmla="*/ 2577 w 2594"/>
                <a:gd name="T1" fmla="*/ 0 h 444"/>
                <a:gd name="T2" fmla="*/ 2594 w 2594"/>
                <a:gd name="T3" fmla="*/ 72 h 444"/>
                <a:gd name="T4" fmla="*/ 6 w 2594"/>
                <a:gd name="T5" fmla="*/ 444 h 444"/>
                <a:gd name="T6" fmla="*/ 0 w 2594"/>
                <a:gd name="T7" fmla="*/ 396 h 444"/>
                <a:gd name="T8" fmla="*/ 1225 w 2594"/>
                <a:gd name="T9" fmla="*/ 96 h 444"/>
                <a:gd name="T10" fmla="*/ 1351 w 2594"/>
                <a:gd name="T11" fmla="*/ 78 h 444"/>
                <a:gd name="T12" fmla="*/ 2577 w 2594"/>
                <a:gd name="T13" fmla="*/ 0 h 444"/>
                <a:gd name="T14" fmla="*/ 2577 w 2594"/>
                <a:gd name="T15" fmla="*/ 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6" name="Freeform 1048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>
                <a:gd name="T0" fmla="*/ 36 w 84"/>
                <a:gd name="T1" fmla="*/ 95 h 95"/>
                <a:gd name="T2" fmla="*/ 60 w 84"/>
                <a:gd name="T3" fmla="*/ 77 h 95"/>
                <a:gd name="T4" fmla="*/ 78 w 84"/>
                <a:gd name="T5" fmla="*/ 53 h 95"/>
                <a:gd name="T6" fmla="*/ 84 w 84"/>
                <a:gd name="T7" fmla="*/ 42 h 95"/>
                <a:gd name="T8" fmla="*/ 84 w 84"/>
                <a:gd name="T9" fmla="*/ 30 h 95"/>
                <a:gd name="T10" fmla="*/ 72 w 84"/>
                <a:gd name="T11" fmla="*/ 6 h 95"/>
                <a:gd name="T12" fmla="*/ 42 w 84"/>
                <a:gd name="T13" fmla="*/ 0 h 95"/>
                <a:gd name="T14" fmla="*/ 30 w 84"/>
                <a:gd name="T15" fmla="*/ 0 h 95"/>
                <a:gd name="T16" fmla="*/ 12 w 84"/>
                <a:gd name="T17" fmla="*/ 12 h 95"/>
                <a:gd name="T18" fmla="*/ 0 w 84"/>
                <a:gd name="T19" fmla="*/ 24 h 95"/>
                <a:gd name="T20" fmla="*/ 0 w 84"/>
                <a:gd name="T21" fmla="*/ 36 h 95"/>
                <a:gd name="T22" fmla="*/ 6 w 84"/>
                <a:gd name="T23" fmla="*/ 59 h 95"/>
                <a:gd name="T24" fmla="*/ 24 w 84"/>
                <a:gd name="T25" fmla="*/ 83 h 95"/>
                <a:gd name="T26" fmla="*/ 36 w 84"/>
                <a:gd name="T27" fmla="*/ 95 h 95"/>
                <a:gd name="T28" fmla="*/ 36 w 84"/>
                <a:gd name="T29" fmla="*/ 95 h 95"/>
                <a:gd name="T30" fmla="*/ 48 w 84"/>
                <a:gd name="T31" fmla="*/ 12 h 95"/>
                <a:gd name="T32" fmla="*/ 66 w 84"/>
                <a:gd name="T33" fmla="*/ 18 h 95"/>
                <a:gd name="T34" fmla="*/ 72 w 84"/>
                <a:gd name="T35" fmla="*/ 30 h 95"/>
                <a:gd name="T36" fmla="*/ 72 w 84"/>
                <a:gd name="T37" fmla="*/ 42 h 95"/>
                <a:gd name="T38" fmla="*/ 66 w 84"/>
                <a:gd name="T39" fmla="*/ 53 h 95"/>
                <a:gd name="T40" fmla="*/ 48 w 84"/>
                <a:gd name="T41" fmla="*/ 71 h 95"/>
                <a:gd name="T42" fmla="*/ 42 w 84"/>
                <a:gd name="T43" fmla="*/ 77 h 95"/>
                <a:gd name="T44" fmla="*/ 36 w 84"/>
                <a:gd name="T45" fmla="*/ 77 h 95"/>
                <a:gd name="T46" fmla="*/ 24 w 84"/>
                <a:gd name="T47" fmla="*/ 65 h 95"/>
                <a:gd name="T48" fmla="*/ 18 w 84"/>
                <a:gd name="T49" fmla="*/ 48 h 95"/>
                <a:gd name="T50" fmla="*/ 18 w 84"/>
                <a:gd name="T51" fmla="*/ 30 h 95"/>
                <a:gd name="T52" fmla="*/ 30 w 84"/>
                <a:gd name="T53" fmla="*/ 12 h 95"/>
                <a:gd name="T54" fmla="*/ 48 w 84"/>
                <a:gd name="T55" fmla="*/ 12 h 95"/>
                <a:gd name="T56" fmla="*/ 48 w 84"/>
                <a:gd name="T57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7" name="Freeform 1049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>
                <a:gd name="T0" fmla="*/ 12 w 90"/>
                <a:gd name="T1" fmla="*/ 96 h 108"/>
                <a:gd name="T2" fmla="*/ 24 w 90"/>
                <a:gd name="T3" fmla="*/ 108 h 108"/>
                <a:gd name="T4" fmla="*/ 42 w 90"/>
                <a:gd name="T5" fmla="*/ 108 h 108"/>
                <a:gd name="T6" fmla="*/ 66 w 90"/>
                <a:gd name="T7" fmla="*/ 102 h 108"/>
                <a:gd name="T8" fmla="*/ 84 w 90"/>
                <a:gd name="T9" fmla="*/ 78 h 108"/>
                <a:gd name="T10" fmla="*/ 90 w 90"/>
                <a:gd name="T11" fmla="*/ 66 h 108"/>
                <a:gd name="T12" fmla="*/ 84 w 90"/>
                <a:gd name="T13" fmla="*/ 48 h 108"/>
                <a:gd name="T14" fmla="*/ 66 w 90"/>
                <a:gd name="T15" fmla="*/ 24 h 108"/>
                <a:gd name="T16" fmla="*/ 48 w 90"/>
                <a:gd name="T17" fmla="*/ 12 h 108"/>
                <a:gd name="T18" fmla="*/ 36 w 90"/>
                <a:gd name="T19" fmla="*/ 0 h 108"/>
                <a:gd name="T20" fmla="*/ 30 w 90"/>
                <a:gd name="T21" fmla="*/ 0 h 108"/>
                <a:gd name="T22" fmla="*/ 30 w 90"/>
                <a:gd name="T23" fmla="*/ 0 h 108"/>
                <a:gd name="T24" fmla="*/ 24 w 90"/>
                <a:gd name="T25" fmla="*/ 0 h 108"/>
                <a:gd name="T26" fmla="*/ 12 w 90"/>
                <a:gd name="T27" fmla="*/ 30 h 108"/>
                <a:gd name="T28" fmla="*/ 0 w 90"/>
                <a:gd name="T29" fmla="*/ 54 h 108"/>
                <a:gd name="T30" fmla="*/ 0 w 90"/>
                <a:gd name="T31" fmla="*/ 78 h 108"/>
                <a:gd name="T32" fmla="*/ 12 w 90"/>
                <a:gd name="T33" fmla="*/ 96 h 108"/>
                <a:gd name="T34" fmla="*/ 12 w 90"/>
                <a:gd name="T35" fmla="*/ 96 h 108"/>
                <a:gd name="T36" fmla="*/ 12 w 90"/>
                <a:gd name="T37" fmla="*/ 72 h 108"/>
                <a:gd name="T38" fmla="*/ 18 w 90"/>
                <a:gd name="T39" fmla="*/ 54 h 108"/>
                <a:gd name="T40" fmla="*/ 24 w 90"/>
                <a:gd name="T41" fmla="*/ 36 h 108"/>
                <a:gd name="T42" fmla="*/ 30 w 90"/>
                <a:gd name="T43" fmla="*/ 18 h 108"/>
                <a:gd name="T44" fmla="*/ 30 w 90"/>
                <a:gd name="T45" fmla="*/ 12 h 108"/>
                <a:gd name="T46" fmla="*/ 48 w 90"/>
                <a:gd name="T47" fmla="*/ 24 h 108"/>
                <a:gd name="T48" fmla="*/ 66 w 90"/>
                <a:gd name="T49" fmla="*/ 36 h 108"/>
                <a:gd name="T50" fmla="*/ 78 w 90"/>
                <a:gd name="T51" fmla="*/ 54 h 108"/>
                <a:gd name="T52" fmla="*/ 78 w 90"/>
                <a:gd name="T53" fmla="*/ 72 h 108"/>
                <a:gd name="T54" fmla="*/ 72 w 90"/>
                <a:gd name="T55" fmla="*/ 84 h 108"/>
                <a:gd name="T56" fmla="*/ 48 w 90"/>
                <a:gd name="T57" fmla="*/ 96 h 108"/>
                <a:gd name="T58" fmla="*/ 36 w 90"/>
                <a:gd name="T59" fmla="*/ 96 h 108"/>
                <a:gd name="T60" fmla="*/ 24 w 90"/>
                <a:gd name="T61" fmla="*/ 90 h 108"/>
                <a:gd name="T62" fmla="*/ 18 w 90"/>
                <a:gd name="T63" fmla="*/ 84 h 108"/>
                <a:gd name="T64" fmla="*/ 12 w 90"/>
                <a:gd name="T65" fmla="*/ 72 h 108"/>
                <a:gd name="T66" fmla="*/ 12 w 90"/>
                <a:gd name="T67" fmla="*/ 7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8" name="Freeform 1050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>
                <a:gd name="T0" fmla="*/ 71 w 71"/>
                <a:gd name="T1" fmla="*/ 90 h 90"/>
                <a:gd name="T2" fmla="*/ 71 w 71"/>
                <a:gd name="T3" fmla="*/ 60 h 90"/>
                <a:gd name="T4" fmla="*/ 71 w 71"/>
                <a:gd name="T5" fmla="*/ 36 h 90"/>
                <a:gd name="T6" fmla="*/ 60 w 71"/>
                <a:gd name="T7" fmla="*/ 12 h 90"/>
                <a:gd name="T8" fmla="*/ 36 w 71"/>
                <a:gd name="T9" fmla="*/ 0 h 90"/>
                <a:gd name="T10" fmla="*/ 12 w 71"/>
                <a:gd name="T11" fmla="*/ 12 h 90"/>
                <a:gd name="T12" fmla="*/ 0 w 71"/>
                <a:gd name="T13" fmla="*/ 36 h 90"/>
                <a:gd name="T14" fmla="*/ 6 w 71"/>
                <a:gd name="T15" fmla="*/ 60 h 90"/>
                <a:gd name="T16" fmla="*/ 30 w 71"/>
                <a:gd name="T17" fmla="*/ 78 h 90"/>
                <a:gd name="T18" fmla="*/ 54 w 71"/>
                <a:gd name="T19" fmla="*/ 90 h 90"/>
                <a:gd name="T20" fmla="*/ 71 w 71"/>
                <a:gd name="T21" fmla="*/ 90 h 90"/>
                <a:gd name="T22" fmla="*/ 71 w 71"/>
                <a:gd name="T23" fmla="*/ 90 h 90"/>
                <a:gd name="T24" fmla="*/ 24 w 71"/>
                <a:gd name="T25" fmla="*/ 18 h 90"/>
                <a:gd name="T26" fmla="*/ 42 w 71"/>
                <a:gd name="T27" fmla="*/ 18 h 90"/>
                <a:gd name="T28" fmla="*/ 54 w 71"/>
                <a:gd name="T29" fmla="*/ 18 h 90"/>
                <a:gd name="T30" fmla="*/ 60 w 71"/>
                <a:gd name="T31" fmla="*/ 42 h 90"/>
                <a:gd name="T32" fmla="*/ 60 w 71"/>
                <a:gd name="T33" fmla="*/ 66 h 90"/>
                <a:gd name="T34" fmla="*/ 60 w 71"/>
                <a:gd name="T35" fmla="*/ 72 h 90"/>
                <a:gd name="T36" fmla="*/ 60 w 71"/>
                <a:gd name="T37" fmla="*/ 78 h 90"/>
                <a:gd name="T38" fmla="*/ 42 w 71"/>
                <a:gd name="T39" fmla="*/ 72 h 90"/>
                <a:gd name="T40" fmla="*/ 24 w 71"/>
                <a:gd name="T41" fmla="*/ 66 h 90"/>
                <a:gd name="T42" fmla="*/ 12 w 71"/>
                <a:gd name="T43" fmla="*/ 48 h 90"/>
                <a:gd name="T44" fmla="*/ 12 w 71"/>
                <a:gd name="T45" fmla="*/ 30 h 90"/>
                <a:gd name="T46" fmla="*/ 24 w 71"/>
                <a:gd name="T47" fmla="*/ 18 h 90"/>
                <a:gd name="T48" fmla="*/ 24 w 71"/>
                <a:gd name="T49" fmla="*/ 1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9" name="Oval 1051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0" name="Oval 1052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1" name="Oval 1053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2" name="Freeform 1054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>
                <a:gd name="T0" fmla="*/ 66 w 90"/>
                <a:gd name="T1" fmla="*/ 96 h 96"/>
                <a:gd name="T2" fmla="*/ 78 w 90"/>
                <a:gd name="T3" fmla="*/ 66 h 96"/>
                <a:gd name="T4" fmla="*/ 90 w 90"/>
                <a:gd name="T5" fmla="*/ 42 h 96"/>
                <a:gd name="T6" fmla="*/ 78 w 90"/>
                <a:gd name="T7" fmla="*/ 18 h 96"/>
                <a:gd name="T8" fmla="*/ 60 w 90"/>
                <a:gd name="T9" fmla="*/ 0 h 96"/>
                <a:gd name="T10" fmla="*/ 30 w 90"/>
                <a:gd name="T11" fmla="*/ 6 h 96"/>
                <a:gd name="T12" fmla="*/ 18 w 90"/>
                <a:gd name="T13" fmla="*/ 18 h 96"/>
                <a:gd name="T14" fmla="*/ 6 w 90"/>
                <a:gd name="T15" fmla="*/ 30 h 96"/>
                <a:gd name="T16" fmla="*/ 0 w 90"/>
                <a:gd name="T17" fmla="*/ 42 h 96"/>
                <a:gd name="T18" fmla="*/ 6 w 90"/>
                <a:gd name="T19" fmla="*/ 60 h 96"/>
                <a:gd name="T20" fmla="*/ 24 w 90"/>
                <a:gd name="T21" fmla="*/ 78 h 96"/>
                <a:gd name="T22" fmla="*/ 48 w 90"/>
                <a:gd name="T23" fmla="*/ 90 h 96"/>
                <a:gd name="T24" fmla="*/ 66 w 90"/>
                <a:gd name="T25" fmla="*/ 96 h 96"/>
                <a:gd name="T26" fmla="*/ 66 w 90"/>
                <a:gd name="T27" fmla="*/ 96 h 96"/>
                <a:gd name="T28" fmla="*/ 42 w 90"/>
                <a:gd name="T29" fmla="*/ 18 h 96"/>
                <a:gd name="T30" fmla="*/ 60 w 90"/>
                <a:gd name="T31" fmla="*/ 18 h 96"/>
                <a:gd name="T32" fmla="*/ 72 w 90"/>
                <a:gd name="T33" fmla="*/ 24 h 96"/>
                <a:gd name="T34" fmla="*/ 72 w 90"/>
                <a:gd name="T35" fmla="*/ 36 h 96"/>
                <a:gd name="T36" fmla="*/ 72 w 90"/>
                <a:gd name="T37" fmla="*/ 48 h 96"/>
                <a:gd name="T38" fmla="*/ 66 w 90"/>
                <a:gd name="T39" fmla="*/ 72 h 96"/>
                <a:gd name="T40" fmla="*/ 60 w 90"/>
                <a:gd name="T41" fmla="*/ 78 h 96"/>
                <a:gd name="T42" fmla="*/ 60 w 90"/>
                <a:gd name="T43" fmla="*/ 84 h 96"/>
                <a:gd name="T44" fmla="*/ 42 w 90"/>
                <a:gd name="T45" fmla="*/ 72 h 96"/>
                <a:gd name="T46" fmla="*/ 30 w 90"/>
                <a:gd name="T47" fmla="*/ 66 h 96"/>
                <a:gd name="T48" fmla="*/ 18 w 90"/>
                <a:gd name="T49" fmla="*/ 42 h 96"/>
                <a:gd name="T50" fmla="*/ 24 w 90"/>
                <a:gd name="T51" fmla="*/ 30 h 96"/>
                <a:gd name="T52" fmla="*/ 42 w 90"/>
                <a:gd name="T53" fmla="*/ 18 h 96"/>
                <a:gd name="T54" fmla="*/ 42 w 90"/>
                <a:gd name="T55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3" name="Freeform 1055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>
                <a:gd name="T0" fmla="*/ 0 w 72"/>
                <a:gd name="T1" fmla="*/ 90 h 108"/>
                <a:gd name="T2" fmla="*/ 12 w 72"/>
                <a:gd name="T3" fmla="*/ 102 h 108"/>
                <a:gd name="T4" fmla="*/ 24 w 72"/>
                <a:gd name="T5" fmla="*/ 108 h 108"/>
                <a:gd name="T6" fmla="*/ 48 w 72"/>
                <a:gd name="T7" fmla="*/ 108 h 108"/>
                <a:gd name="T8" fmla="*/ 66 w 72"/>
                <a:gd name="T9" fmla="*/ 96 h 108"/>
                <a:gd name="T10" fmla="*/ 72 w 72"/>
                <a:gd name="T11" fmla="*/ 66 h 108"/>
                <a:gd name="T12" fmla="*/ 66 w 72"/>
                <a:gd name="T13" fmla="*/ 42 h 108"/>
                <a:gd name="T14" fmla="*/ 60 w 72"/>
                <a:gd name="T15" fmla="*/ 18 h 108"/>
                <a:gd name="T16" fmla="*/ 48 w 72"/>
                <a:gd name="T17" fmla="*/ 6 h 108"/>
                <a:gd name="T18" fmla="*/ 42 w 72"/>
                <a:gd name="T19" fmla="*/ 0 h 108"/>
                <a:gd name="T20" fmla="*/ 42 w 72"/>
                <a:gd name="T21" fmla="*/ 0 h 108"/>
                <a:gd name="T22" fmla="*/ 36 w 72"/>
                <a:gd name="T23" fmla="*/ 0 h 108"/>
                <a:gd name="T24" fmla="*/ 18 w 72"/>
                <a:gd name="T25" fmla="*/ 24 h 108"/>
                <a:gd name="T26" fmla="*/ 6 w 72"/>
                <a:gd name="T27" fmla="*/ 48 h 108"/>
                <a:gd name="T28" fmla="*/ 0 w 72"/>
                <a:gd name="T29" fmla="*/ 66 h 108"/>
                <a:gd name="T30" fmla="*/ 0 w 72"/>
                <a:gd name="T31" fmla="*/ 90 h 108"/>
                <a:gd name="T32" fmla="*/ 0 w 72"/>
                <a:gd name="T33" fmla="*/ 90 h 108"/>
                <a:gd name="T34" fmla="*/ 12 w 72"/>
                <a:gd name="T35" fmla="*/ 66 h 108"/>
                <a:gd name="T36" fmla="*/ 18 w 72"/>
                <a:gd name="T37" fmla="*/ 48 h 108"/>
                <a:gd name="T38" fmla="*/ 24 w 72"/>
                <a:gd name="T39" fmla="*/ 36 h 108"/>
                <a:gd name="T40" fmla="*/ 30 w 72"/>
                <a:gd name="T41" fmla="*/ 24 h 108"/>
                <a:gd name="T42" fmla="*/ 36 w 72"/>
                <a:gd name="T43" fmla="*/ 18 h 108"/>
                <a:gd name="T44" fmla="*/ 54 w 72"/>
                <a:gd name="T45" fmla="*/ 30 h 108"/>
                <a:gd name="T46" fmla="*/ 60 w 72"/>
                <a:gd name="T47" fmla="*/ 48 h 108"/>
                <a:gd name="T48" fmla="*/ 66 w 72"/>
                <a:gd name="T49" fmla="*/ 72 h 108"/>
                <a:gd name="T50" fmla="*/ 66 w 72"/>
                <a:gd name="T51" fmla="*/ 84 h 108"/>
                <a:gd name="T52" fmla="*/ 54 w 72"/>
                <a:gd name="T53" fmla="*/ 96 h 108"/>
                <a:gd name="T54" fmla="*/ 30 w 72"/>
                <a:gd name="T55" fmla="*/ 102 h 108"/>
                <a:gd name="T56" fmla="*/ 24 w 72"/>
                <a:gd name="T57" fmla="*/ 96 h 108"/>
                <a:gd name="T58" fmla="*/ 12 w 72"/>
                <a:gd name="T59" fmla="*/ 90 h 108"/>
                <a:gd name="T60" fmla="*/ 12 w 72"/>
                <a:gd name="T61" fmla="*/ 78 h 108"/>
                <a:gd name="T62" fmla="*/ 12 w 72"/>
                <a:gd name="T63" fmla="*/ 66 h 108"/>
                <a:gd name="T64" fmla="*/ 12 w 72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4" name="Rectangle 1056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5" name="Rectangle 1057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6" name="AutoShape 1058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7" name="Freeform 1059"/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>
                <a:gd name="T0" fmla="*/ 252 w 252"/>
                <a:gd name="T1" fmla="*/ 1576 h 1576"/>
                <a:gd name="T2" fmla="*/ 12 w 252"/>
                <a:gd name="T3" fmla="*/ 84 h 1576"/>
                <a:gd name="T4" fmla="*/ 12 w 252"/>
                <a:gd name="T5" fmla="*/ 60 h 1576"/>
                <a:gd name="T6" fmla="*/ 0 w 252"/>
                <a:gd name="T7" fmla="*/ 12 h 1576"/>
                <a:gd name="T8" fmla="*/ 72 w 252"/>
                <a:gd name="T9" fmla="*/ 0 h 1576"/>
                <a:gd name="T10" fmla="*/ 72 w 252"/>
                <a:gd name="T11" fmla="*/ 0 h 1576"/>
                <a:gd name="T12" fmla="*/ 78 w 252"/>
                <a:gd name="T13" fmla="*/ 48 h 1576"/>
                <a:gd name="T14" fmla="*/ 88 w 252"/>
                <a:gd name="T15" fmla="*/ 66 h 1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8" name="Freeform 1060"/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>
                <a:gd name="T0" fmla="*/ 161 w 316"/>
                <a:gd name="T1" fmla="*/ 0 h 138"/>
                <a:gd name="T2" fmla="*/ 227 w 316"/>
                <a:gd name="T3" fmla="*/ 6 h 138"/>
                <a:gd name="T4" fmla="*/ 275 w 316"/>
                <a:gd name="T5" fmla="*/ 36 h 138"/>
                <a:gd name="T6" fmla="*/ 304 w 316"/>
                <a:gd name="T7" fmla="*/ 78 h 138"/>
                <a:gd name="T8" fmla="*/ 316 w 316"/>
                <a:gd name="T9" fmla="*/ 138 h 138"/>
                <a:gd name="T10" fmla="*/ 0 w 316"/>
                <a:gd name="T11" fmla="*/ 138 h 138"/>
                <a:gd name="T12" fmla="*/ 11 w 316"/>
                <a:gd name="T13" fmla="*/ 78 h 138"/>
                <a:gd name="T14" fmla="*/ 47 w 316"/>
                <a:gd name="T15" fmla="*/ 36 h 138"/>
                <a:gd name="T16" fmla="*/ 95 w 316"/>
                <a:gd name="T17" fmla="*/ 6 h 138"/>
                <a:gd name="T18" fmla="*/ 161 w 316"/>
                <a:gd name="T19" fmla="*/ 0 h 138"/>
                <a:gd name="T20" fmla="*/ 161 w 316"/>
                <a:gd name="T21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</p:grpSp>
      <p:sp>
        <p:nvSpPr>
          <p:cNvPr id="44069" name="Rectangle 1061"/>
          <p:cNvSpPr>
            <a:spLocks noGrp="1" noChangeArrowheads="1"/>
          </p:cNvSpPr>
          <p:nvPr>
            <p:ph type="title"/>
          </p:nvPr>
        </p:nvSpPr>
        <p:spPr bwMode="black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4070" name="Rectangle 1062"/>
          <p:cNvSpPr>
            <a:spLocks noGrp="1" noChangeArrowheads="1"/>
          </p:cNvSpPr>
          <p:nvPr>
            <p:ph type="body" idx="1"/>
          </p:nvPr>
        </p:nvSpPr>
        <p:spPr bwMode="black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4071" name="Rectangle 1063"/>
          <p:cNvSpPr>
            <a:spLocks noGrp="1" noChangeArrowheads="1"/>
          </p:cNvSpPr>
          <p:nvPr>
            <p:ph type="dt" sz="half" idx="2"/>
          </p:nvPr>
        </p:nvSpPr>
        <p:spPr bwMode="black">
          <a:xfrm>
            <a:off x="457200" y="6278563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4072" name="Rectangle 1064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3124200" y="6278563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4073" name="Rectangle 1065"/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6553200" y="6278563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9C57C86-A15D-487D-973D-C7FF53AA43A8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525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4" name="Group 1026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44035" name="Rectangle 1027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36" name="Oval 1028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37" name="Rectangle 1029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38" name="Freeform 1030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>
                <a:gd name="T0" fmla="*/ 18 w 66"/>
                <a:gd name="T1" fmla="*/ 96 h 96"/>
                <a:gd name="T2" fmla="*/ 42 w 66"/>
                <a:gd name="T3" fmla="*/ 78 h 96"/>
                <a:gd name="T4" fmla="*/ 60 w 66"/>
                <a:gd name="T5" fmla="*/ 60 h 96"/>
                <a:gd name="T6" fmla="*/ 66 w 66"/>
                <a:gd name="T7" fmla="*/ 36 h 96"/>
                <a:gd name="T8" fmla="*/ 60 w 66"/>
                <a:gd name="T9" fmla="*/ 12 h 96"/>
                <a:gd name="T10" fmla="*/ 36 w 66"/>
                <a:gd name="T11" fmla="*/ 0 h 96"/>
                <a:gd name="T12" fmla="*/ 24 w 66"/>
                <a:gd name="T13" fmla="*/ 6 h 96"/>
                <a:gd name="T14" fmla="*/ 12 w 66"/>
                <a:gd name="T15" fmla="*/ 12 h 96"/>
                <a:gd name="T16" fmla="*/ 0 w 66"/>
                <a:gd name="T17" fmla="*/ 36 h 96"/>
                <a:gd name="T18" fmla="*/ 0 w 66"/>
                <a:gd name="T19" fmla="*/ 60 h 96"/>
                <a:gd name="T20" fmla="*/ 12 w 66"/>
                <a:gd name="T21" fmla="*/ 84 h 96"/>
                <a:gd name="T22" fmla="*/ 18 w 66"/>
                <a:gd name="T23" fmla="*/ 96 h 96"/>
                <a:gd name="T24" fmla="*/ 18 w 66"/>
                <a:gd name="T25" fmla="*/ 96 h 96"/>
                <a:gd name="T26" fmla="*/ 42 w 66"/>
                <a:gd name="T27" fmla="*/ 18 h 96"/>
                <a:gd name="T28" fmla="*/ 54 w 66"/>
                <a:gd name="T29" fmla="*/ 24 h 96"/>
                <a:gd name="T30" fmla="*/ 60 w 66"/>
                <a:gd name="T31" fmla="*/ 36 h 96"/>
                <a:gd name="T32" fmla="*/ 60 w 66"/>
                <a:gd name="T33" fmla="*/ 48 h 96"/>
                <a:gd name="T34" fmla="*/ 54 w 66"/>
                <a:gd name="T35" fmla="*/ 54 h 96"/>
                <a:gd name="T36" fmla="*/ 36 w 66"/>
                <a:gd name="T37" fmla="*/ 72 h 96"/>
                <a:gd name="T38" fmla="*/ 24 w 66"/>
                <a:gd name="T39" fmla="*/ 78 h 96"/>
                <a:gd name="T40" fmla="*/ 24 w 66"/>
                <a:gd name="T41" fmla="*/ 78 h 96"/>
                <a:gd name="T42" fmla="*/ 12 w 66"/>
                <a:gd name="T43" fmla="*/ 48 h 96"/>
                <a:gd name="T44" fmla="*/ 18 w 66"/>
                <a:gd name="T45" fmla="*/ 24 h 96"/>
                <a:gd name="T46" fmla="*/ 30 w 66"/>
                <a:gd name="T47" fmla="*/ 18 h 96"/>
                <a:gd name="T48" fmla="*/ 42 w 66"/>
                <a:gd name="T49" fmla="*/ 18 h 96"/>
                <a:gd name="T50" fmla="*/ 42 w 66"/>
                <a:gd name="T51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39" name="Rectangle 1031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0" name="Rectangle 1032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1" name="Rectangle 1033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2" name="Rectangle 1034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3" name="Rectangle 1035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4" name="Freeform 1036"/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>
                <a:gd name="T0" fmla="*/ 6 w 623"/>
                <a:gd name="T1" fmla="*/ 18 h 156"/>
                <a:gd name="T2" fmla="*/ 162 w 623"/>
                <a:gd name="T3" fmla="*/ 36 h 156"/>
                <a:gd name="T4" fmla="*/ 251 w 623"/>
                <a:gd name="T5" fmla="*/ 36 h 156"/>
                <a:gd name="T6" fmla="*/ 354 w 623"/>
                <a:gd name="T7" fmla="*/ 30 h 156"/>
                <a:gd name="T8" fmla="*/ 473 w 623"/>
                <a:gd name="T9" fmla="*/ 18 h 156"/>
                <a:gd name="T10" fmla="*/ 611 w 623"/>
                <a:gd name="T11" fmla="*/ 0 h 156"/>
                <a:gd name="T12" fmla="*/ 623 w 623"/>
                <a:gd name="T13" fmla="*/ 114 h 156"/>
                <a:gd name="T14" fmla="*/ 497 w 623"/>
                <a:gd name="T15" fmla="*/ 138 h 156"/>
                <a:gd name="T16" fmla="*/ 414 w 623"/>
                <a:gd name="T17" fmla="*/ 150 h 156"/>
                <a:gd name="T18" fmla="*/ 318 w 623"/>
                <a:gd name="T19" fmla="*/ 156 h 156"/>
                <a:gd name="T20" fmla="*/ 215 w 623"/>
                <a:gd name="T21" fmla="*/ 156 h 156"/>
                <a:gd name="T22" fmla="*/ 108 w 623"/>
                <a:gd name="T23" fmla="*/ 150 h 156"/>
                <a:gd name="T24" fmla="*/ 0 w 623"/>
                <a:gd name="T25" fmla="*/ 132 h 156"/>
                <a:gd name="T26" fmla="*/ 6 w 623"/>
                <a:gd name="T27" fmla="*/ 18 h 156"/>
                <a:gd name="T28" fmla="*/ 6 w 623"/>
                <a:gd name="T29" fmla="*/ 18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5" name="Freeform 1037"/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>
                <a:gd name="T0" fmla="*/ 754 w 993"/>
                <a:gd name="T1" fmla="*/ 6 h 126"/>
                <a:gd name="T2" fmla="*/ 652 w 993"/>
                <a:gd name="T3" fmla="*/ 6 h 126"/>
                <a:gd name="T4" fmla="*/ 563 w 993"/>
                <a:gd name="T5" fmla="*/ 6 h 126"/>
                <a:gd name="T6" fmla="*/ 479 w 993"/>
                <a:gd name="T7" fmla="*/ 6 h 126"/>
                <a:gd name="T8" fmla="*/ 401 w 993"/>
                <a:gd name="T9" fmla="*/ 6 h 126"/>
                <a:gd name="T10" fmla="*/ 335 w 993"/>
                <a:gd name="T11" fmla="*/ 0 h 126"/>
                <a:gd name="T12" fmla="*/ 276 w 993"/>
                <a:gd name="T13" fmla="*/ 0 h 126"/>
                <a:gd name="T14" fmla="*/ 222 w 993"/>
                <a:gd name="T15" fmla="*/ 0 h 126"/>
                <a:gd name="T16" fmla="*/ 180 w 993"/>
                <a:gd name="T17" fmla="*/ 6 h 126"/>
                <a:gd name="T18" fmla="*/ 138 w 993"/>
                <a:gd name="T19" fmla="*/ 6 h 126"/>
                <a:gd name="T20" fmla="*/ 108 w 993"/>
                <a:gd name="T21" fmla="*/ 6 h 126"/>
                <a:gd name="T22" fmla="*/ 54 w 993"/>
                <a:gd name="T23" fmla="*/ 6 h 126"/>
                <a:gd name="T24" fmla="*/ 24 w 993"/>
                <a:gd name="T25" fmla="*/ 12 h 126"/>
                <a:gd name="T26" fmla="*/ 6 w 993"/>
                <a:gd name="T27" fmla="*/ 18 h 126"/>
                <a:gd name="T28" fmla="*/ 0 w 993"/>
                <a:gd name="T29" fmla="*/ 24 h 126"/>
                <a:gd name="T30" fmla="*/ 12 w 993"/>
                <a:gd name="T31" fmla="*/ 42 h 126"/>
                <a:gd name="T32" fmla="*/ 18 w 993"/>
                <a:gd name="T33" fmla="*/ 48 h 126"/>
                <a:gd name="T34" fmla="*/ 30 w 993"/>
                <a:gd name="T35" fmla="*/ 54 h 126"/>
                <a:gd name="T36" fmla="*/ 60 w 993"/>
                <a:gd name="T37" fmla="*/ 60 h 126"/>
                <a:gd name="T38" fmla="*/ 90 w 993"/>
                <a:gd name="T39" fmla="*/ 72 h 126"/>
                <a:gd name="T40" fmla="*/ 144 w 993"/>
                <a:gd name="T41" fmla="*/ 84 h 126"/>
                <a:gd name="T42" fmla="*/ 210 w 993"/>
                <a:gd name="T43" fmla="*/ 90 h 126"/>
                <a:gd name="T44" fmla="*/ 293 w 993"/>
                <a:gd name="T45" fmla="*/ 102 h 126"/>
                <a:gd name="T46" fmla="*/ 389 w 993"/>
                <a:gd name="T47" fmla="*/ 108 h 126"/>
                <a:gd name="T48" fmla="*/ 503 w 993"/>
                <a:gd name="T49" fmla="*/ 120 h 126"/>
                <a:gd name="T50" fmla="*/ 622 w 993"/>
                <a:gd name="T51" fmla="*/ 120 h 126"/>
                <a:gd name="T52" fmla="*/ 754 w 993"/>
                <a:gd name="T53" fmla="*/ 126 h 126"/>
                <a:gd name="T54" fmla="*/ 873 w 993"/>
                <a:gd name="T55" fmla="*/ 126 h 126"/>
                <a:gd name="T56" fmla="*/ 993 w 993"/>
                <a:gd name="T57" fmla="*/ 126 h 126"/>
                <a:gd name="T58" fmla="*/ 993 w 993"/>
                <a:gd name="T59" fmla="*/ 12 h 126"/>
                <a:gd name="T60" fmla="*/ 879 w 993"/>
                <a:gd name="T61" fmla="*/ 12 h 126"/>
                <a:gd name="T62" fmla="*/ 754 w 993"/>
                <a:gd name="T63" fmla="*/ 6 h 126"/>
                <a:gd name="T64" fmla="*/ 754 w 993"/>
                <a:gd name="T65" fmla="*/ 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6" name="Freeform 1038"/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>
                <a:gd name="T0" fmla="*/ 0 w 969"/>
                <a:gd name="T1" fmla="*/ 0 h 245"/>
                <a:gd name="T2" fmla="*/ 24 w 969"/>
                <a:gd name="T3" fmla="*/ 54 h 245"/>
                <a:gd name="T4" fmla="*/ 66 w 969"/>
                <a:gd name="T5" fmla="*/ 96 h 245"/>
                <a:gd name="T6" fmla="*/ 120 w 969"/>
                <a:gd name="T7" fmla="*/ 137 h 245"/>
                <a:gd name="T8" fmla="*/ 198 w 969"/>
                <a:gd name="T9" fmla="*/ 173 h 245"/>
                <a:gd name="T10" fmla="*/ 293 w 969"/>
                <a:gd name="T11" fmla="*/ 203 h 245"/>
                <a:gd name="T12" fmla="*/ 353 w 969"/>
                <a:gd name="T13" fmla="*/ 215 h 245"/>
                <a:gd name="T14" fmla="*/ 413 w 969"/>
                <a:gd name="T15" fmla="*/ 227 h 245"/>
                <a:gd name="T16" fmla="*/ 479 w 969"/>
                <a:gd name="T17" fmla="*/ 233 h 245"/>
                <a:gd name="T18" fmla="*/ 556 w 969"/>
                <a:gd name="T19" fmla="*/ 239 h 245"/>
                <a:gd name="T20" fmla="*/ 634 w 969"/>
                <a:gd name="T21" fmla="*/ 245 h 245"/>
                <a:gd name="T22" fmla="*/ 724 w 969"/>
                <a:gd name="T23" fmla="*/ 245 h 245"/>
                <a:gd name="T24" fmla="*/ 855 w 969"/>
                <a:gd name="T25" fmla="*/ 245 h 245"/>
                <a:gd name="T26" fmla="*/ 969 w 969"/>
                <a:gd name="T27" fmla="*/ 239 h 245"/>
                <a:gd name="T28" fmla="*/ 969 w 969"/>
                <a:gd name="T29" fmla="*/ 60 h 245"/>
                <a:gd name="T30" fmla="*/ 700 w 969"/>
                <a:gd name="T31" fmla="*/ 60 h 245"/>
                <a:gd name="T32" fmla="*/ 503 w 969"/>
                <a:gd name="T33" fmla="*/ 54 h 245"/>
                <a:gd name="T34" fmla="*/ 317 w 969"/>
                <a:gd name="T35" fmla="*/ 42 h 245"/>
                <a:gd name="T36" fmla="*/ 150 w 969"/>
                <a:gd name="T37" fmla="*/ 24 h 245"/>
                <a:gd name="T38" fmla="*/ 72 w 969"/>
                <a:gd name="T39" fmla="*/ 12 h 245"/>
                <a:gd name="T40" fmla="*/ 0 w 969"/>
                <a:gd name="T41" fmla="*/ 0 h 245"/>
                <a:gd name="T42" fmla="*/ 0 w 969"/>
                <a:gd name="T43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7" name="Freeform 1039"/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>
                <a:gd name="T0" fmla="*/ 700 w 951"/>
                <a:gd name="T1" fmla="*/ 0 h 90"/>
                <a:gd name="T2" fmla="*/ 598 w 951"/>
                <a:gd name="T3" fmla="*/ 0 h 90"/>
                <a:gd name="T4" fmla="*/ 515 w 951"/>
                <a:gd name="T5" fmla="*/ 0 h 90"/>
                <a:gd name="T6" fmla="*/ 431 w 951"/>
                <a:gd name="T7" fmla="*/ 0 h 90"/>
                <a:gd name="T8" fmla="*/ 365 w 951"/>
                <a:gd name="T9" fmla="*/ 0 h 90"/>
                <a:gd name="T10" fmla="*/ 299 w 951"/>
                <a:gd name="T11" fmla="*/ 0 h 90"/>
                <a:gd name="T12" fmla="*/ 245 w 951"/>
                <a:gd name="T13" fmla="*/ 0 h 90"/>
                <a:gd name="T14" fmla="*/ 198 w 951"/>
                <a:gd name="T15" fmla="*/ 0 h 90"/>
                <a:gd name="T16" fmla="*/ 162 w 951"/>
                <a:gd name="T17" fmla="*/ 0 h 90"/>
                <a:gd name="T18" fmla="*/ 126 w 951"/>
                <a:gd name="T19" fmla="*/ 6 h 90"/>
                <a:gd name="T20" fmla="*/ 96 w 951"/>
                <a:gd name="T21" fmla="*/ 6 h 90"/>
                <a:gd name="T22" fmla="*/ 54 w 951"/>
                <a:gd name="T23" fmla="*/ 12 h 90"/>
                <a:gd name="T24" fmla="*/ 30 w 951"/>
                <a:gd name="T25" fmla="*/ 12 h 90"/>
                <a:gd name="T26" fmla="*/ 12 w 951"/>
                <a:gd name="T27" fmla="*/ 18 h 90"/>
                <a:gd name="T28" fmla="*/ 6 w 951"/>
                <a:gd name="T29" fmla="*/ 18 h 90"/>
                <a:gd name="T30" fmla="*/ 0 w 951"/>
                <a:gd name="T31" fmla="*/ 24 h 90"/>
                <a:gd name="T32" fmla="*/ 6 w 951"/>
                <a:gd name="T33" fmla="*/ 30 h 90"/>
                <a:gd name="T34" fmla="*/ 24 w 951"/>
                <a:gd name="T35" fmla="*/ 36 h 90"/>
                <a:gd name="T36" fmla="*/ 54 w 951"/>
                <a:gd name="T37" fmla="*/ 42 h 90"/>
                <a:gd name="T38" fmla="*/ 102 w 951"/>
                <a:gd name="T39" fmla="*/ 54 h 90"/>
                <a:gd name="T40" fmla="*/ 168 w 951"/>
                <a:gd name="T41" fmla="*/ 60 h 90"/>
                <a:gd name="T42" fmla="*/ 251 w 951"/>
                <a:gd name="T43" fmla="*/ 66 h 90"/>
                <a:gd name="T44" fmla="*/ 341 w 951"/>
                <a:gd name="T45" fmla="*/ 78 h 90"/>
                <a:gd name="T46" fmla="*/ 449 w 951"/>
                <a:gd name="T47" fmla="*/ 84 h 90"/>
                <a:gd name="T48" fmla="*/ 568 w 951"/>
                <a:gd name="T49" fmla="*/ 84 h 90"/>
                <a:gd name="T50" fmla="*/ 694 w 951"/>
                <a:gd name="T51" fmla="*/ 90 h 90"/>
                <a:gd name="T52" fmla="*/ 825 w 951"/>
                <a:gd name="T53" fmla="*/ 90 h 90"/>
                <a:gd name="T54" fmla="*/ 951 w 951"/>
                <a:gd name="T55" fmla="*/ 90 h 90"/>
                <a:gd name="T56" fmla="*/ 951 w 951"/>
                <a:gd name="T57" fmla="*/ 6 h 90"/>
                <a:gd name="T58" fmla="*/ 831 w 951"/>
                <a:gd name="T59" fmla="*/ 6 h 90"/>
                <a:gd name="T60" fmla="*/ 772 w 951"/>
                <a:gd name="T61" fmla="*/ 6 h 90"/>
                <a:gd name="T62" fmla="*/ 700 w 951"/>
                <a:gd name="T63" fmla="*/ 0 h 90"/>
                <a:gd name="T64" fmla="*/ 700 w 951"/>
                <a:gd name="T65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8" name="Freeform 1040"/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>
                <a:gd name="T0" fmla="*/ 102 w 102"/>
                <a:gd name="T1" fmla="*/ 0 h 155"/>
                <a:gd name="T2" fmla="*/ 0 w 102"/>
                <a:gd name="T3" fmla="*/ 12 h 155"/>
                <a:gd name="T4" fmla="*/ 30 w 102"/>
                <a:gd name="T5" fmla="*/ 72 h 155"/>
                <a:gd name="T6" fmla="*/ 30 w 102"/>
                <a:gd name="T7" fmla="*/ 155 h 155"/>
                <a:gd name="T8" fmla="*/ 72 w 102"/>
                <a:gd name="T9" fmla="*/ 155 h 155"/>
                <a:gd name="T10" fmla="*/ 72 w 102"/>
                <a:gd name="T11" fmla="*/ 66 h 155"/>
                <a:gd name="T12" fmla="*/ 102 w 102"/>
                <a:gd name="T13" fmla="*/ 0 h 155"/>
                <a:gd name="T14" fmla="*/ 102 w 102"/>
                <a:gd name="T1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9" name="Freeform 1041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>
                <a:gd name="T0" fmla="*/ 48 w 90"/>
                <a:gd name="T1" fmla="*/ 96 h 96"/>
                <a:gd name="T2" fmla="*/ 72 w 90"/>
                <a:gd name="T3" fmla="*/ 72 h 96"/>
                <a:gd name="T4" fmla="*/ 84 w 90"/>
                <a:gd name="T5" fmla="*/ 48 h 96"/>
                <a:gd name="T6" fmla="*/ 90 w 90"/>
                <a:gd name="T7" fmla="*/ 36 h 96"/>
                <a:gd name="T8" fmla="*/ 84 w 90"/>
                <a:gd name="T9" fmla="*/ 24 h 96"/>
                <a:gd name="T10" fmla="*/ 66 w 90"/>
                <a:gd name="T11" fmla="*/ 6 h 96"/>
                <a:gd name="T12" fmla="*/ 42 w 90"/>
                <a:gd name="T13" fmla="*/ 0 h 96"/>
                <a:gd name="T14" fmla="*/ 24 w 90"/>
                <a:gd name="T15" fmla="*/ 0 h 96"/>
                <a:gd name="T16" fmla="*/ 12 w 90"/>
                <a:gd name="T17" fmla="*/ 12 h 96"/>
                <a:gd name="T18" fmla="*/ 6 w 90"/>
                <a:gd name="T19" fmla="*/ 24 h 96"/>
                <a:gd name="T20" fmla="*/ 0 w 90"/>
                <a:gd name="T21" fmla="*/ 36 h 96"/>
                <a:gd name="T22" fmla="*/ 12 w 90"/>
                <a:gd name="T23" fmla="*/ 66 h 96"/>
                <a:gd name="T24" fmla="*/ 30 w 90"/>
                <a:gd name="T25" fmla="*/ 84 h 96"/>
                <a:gd name="T26" fmla="*/ 48 w 90"/>
                <a:gd name="T27" fmla="*/ 96 h 96"/>
                <a:gd name="T28" fmla="*/ 48 w 90"/>
                <a:gd name="T29" fmla="*/ 96 h 96"/>
                <a:gd name="T30" fmla="*/ 48 w 90"/>
                <a:gd name="T31" fmla="*/ 12 h 96"/>
                <a:gd name="T32" fmla="*/ 66 w 90"/>
                <a:gd name="T33" fmla="*/ 18 h 96"/>
                <a:gd name="T34" fmla="*/ 72 w 90"/>
                <a:gd name="T35" fmla="*/ 24 h 96"/>
                <a:gd name="T36" fmla="*/ 72 w 90"/>
                <a:gd name="T37" fmla="*/ 36 h 96"/>
                <a:gd name="T38" fmla="*/ 72 w 90"/>
                <a:gd name="T39" fmla="*/ 48 h 96"/>
                <a:gd name="T40" fmla="*/ 54 w 90"/>
                <a:gd name="T41" fmla="*/ 66 h 96"/>
                <a:gd name="T42" fmla="*/ 48 w 90"/>
                <a:gd name="T43" fmla="*/ 78 h 96"/>
                <a:gd name="T44" fmla="*/ 30 w 90"/>
                <a:gd name="T45" fmla="*/ 66 h 96"/>
                <a:gd name="T46" fmla="*/ 24 w 90"/>
                <a:gd name="T47" fmla="*/ 48 h 96"/>
                <a:gd name="T48" fmla="*/ 18 w 90"/>
                <a:gd name="T49" fmla="*/ 30 h 96"/>
                <a:gd name="T50" fmla="*/ 30 w 90"/>
                <a:gd name="T51" fmla="*/ 12 h 96"/>
                <a:gd name="T52" fmla="*/ 48 w 90"/>
                <a:gd name="T53" fmla="*/ 12 h 96"/>
                <a:gd name="T54" fmla="*/ 48 w 90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0" name="Freeform 1042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>
                <a:gd name="T0" fmla="*/ 0 w 90"/>
                <a:gd name="T1" fmla="*/ 90 h 108"/>
                <a:gd name="T2" fmla="*/ 12 w 90"/>
                <a:gd name="T3" fmla="*/ 102 h 108"/>
                <a:gd name="T4" fmla="*/ 24 w 90"/>
                <a:gd name="T5" fmla="*/ 108 h 108"/>
                <a:gd name="T6" fmla="*/ 54 w 90"/>
                <a:gd name="T7" fmla="*/ 108 h 108"/>
                <a:gd name="T8" fmla="*/ 78 w 90"/>
                <a:gd name="T9" fmla="*/ 96 h 108"/>
                <a:gd name="T10" fmla="*/ 90 w 90"/>
                <a:gd name="T11" fmla="*/ 72 h 108"/>
                <a:gd name="T12" fmla="*/ 84 w 90"/>
                <a:gd name="T13" fmla="*/ 42 h 108"/>
                <a:gd name="T14" fmla="*/ 66 w 90"/>
                <a:gd name="T15" fmla="*/ 24 h 108"/>
                <a:gd name="T16" fmla="*/ 54 w 90"/>
                <a:gd name="T17" fmla="*/ 12 h 108"/>
                <a:gd name="T18" fmla="*/ 48 w 90"/>
                <a:gd name="T19" fmla="*/ 6 h 108"/>
                <a:gd name="T20" fmla="*/ 48 w 90"/>
                <a:gd name="T21" fmla="*/ 6 h 108"/>
                <a:gd name="T22" fmla="*/ 48 w 90"/>
                <a:gd name="T23" fmla="*/ 0 h 108"/>
                <a:gd name="T24" fmla="*/ 24 w 90"/>
                <a:gd name="T25" fmla="*/ 24 h 108"/>
                <a:gd name="T26" fmla="*/ 6 w 90"/>
                <a:gd name="T27" fmla="*/ 48 h 108"/>
                <a:gd name="T28" fmla="*/ 0 w 90"/>
                <a:gd name="T29" fmla="*/ 66 h 108"/>
                <a:gd name="T30" fmla="*/ 0 w 90"/>
                <a:gd name="T31" fmla="*/ 90 h 108"/>
                <a:gd name="T32" fmla="*/ 0 w 90"/>
                <a:gd name="T33" fmla="*/ 90 h 108"/>
                <a:gd name="T34" fmla="*/ 12 w 90"/>
                <a:gd name="T35" fmla="*/ 66 h 108"/>
                <a:gd name="T36" fmla="*/ 18 w 90"/>
                <a:gd name="T37" fmla="*/ 48 h 108"/>
                <a:gd name="T38" fmla="*/ 30 w 90"/>
                <a:gd name="T39" fmla="*/ 36 h 108"/>
                <a:gd name="T40" fmla="*/ 42 w 90"/>
                <a:gd name="T41" fmla="*/ 24 h 108"/>
                <a:gd name="T42" fmla="*/ 48 w 90"/>
                <a:gd name="T43" fmla="*/ 18 h 108"/>
                <a:gd name="T44" fmla="*/ 66 w 90"/>
                <a:gd name="T45" fmla="*/ 30 h 108"/>
                <a:gd name="T46" fmla="*/ 72 w 90"/>
                <a:gd name="T47" fmla="*/ 48 h 108"/>
                <a:gd name="T48" fmla="*/ 78 w 90"/>
                <a:gd name="T49" fmla="*/ 72 h 108"/>
                <a:gd name="T50" fmla="*/ 78 w 90"/>
                <a:gd name="T51" fmla="*/ 84 h 108"/>
                <a:gd name="T52" fmla="*/ 66 w 90"/>
                <a:gd name="T53" fmla="*/ 96 h 108"/>
                <a:gd name="T54" fmla="*/ 42 w 90"/>
                <a:gd name="T55" fmla="*/ 102 h 108"/>
                <a:gd name="T56" fmla="*/ 30 w 90"/>
                <a:gd name="T57" fmla="*/ 96 h 108"/>
                <a:gd name="T58" fmla="*/ 18 w 90"/>
                <a:gd name="T59" fmla="*/ 90 h 108"/>
                <a:gd name="T60" fmla="*/ 12 w 90"/>
                <a:gd name="T61" fmla="*/ 78 h 108"/>
                <a:gd name="T62" fmla="*/ 12 w 90"/>
                <a:gd name="T63" fmla="*/ 66 h 108"/>
                <a:gd name="T64" fmla="*/ 12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1" name="Freeform 1043"/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>
                <a:gd name="T0" fmla="*/ 102 w 102"/>
                <a:gd name="T1" fmla="*/ 0 h 156"/>
                <a:gd name="T2" fmla="*/ 0 w 102"/>
                <a:gd name="T3" fmla="*/ 6 h 156"/>
                <a:gd name="T4" fmla="*/ 30 w 102"/>
                <a:gd name="T5" fmla="*/ 72 h 156"/>
                <a:gd name="T6" fmla="*/ 30 w 102"/>
                <a:gd name="T7" fmla="*/ 156 h 156"/>
                <a:gd name="T8" fmla="*/ 72 w 102"/>
                <a:gd name="T9" fmla="*/ 156 h 156"/>
                <a:gd name="T10" fmla="*/ 72 w 102"/>
                <a:gd name="T11" fmla="*/ 66 h 156"/>
                <a:gd name="T12" fmla="*/ 102 w 102"/>
                <a:gd name="T13" fmla="*/ 0 h 156"/>
                <a:gd name="T14" fmla="*/ 102 w 102"/>
                <a:gd name="T1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2" name="Freeform 1044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>
                <a:gd name="T0" fmla="*/ 42 w 84"/>
                <a:gd name="T1" fmla="*/ 96 h 96"/>
                <a:gd name="T2" fmla="*/ 66 w 84"/>
                <a:gd name="T3" fmla="*/ 78 h 96"/>
                <a:gd name="T4" fmla="*/ 84 w 84"/>
                <a:gd name="T5" fmla="*/ 54 h 96"/>
                <a:gd name="T6" fmla="*/ 84 w 84"/>
                <a:gd name="T7" fmla="*/ 30 h 96"/>
                <a:gd name="T8" fmla="*/ 66 w 84"/>
                <a:gd name="T9" fmla="*/ 6 h 96"/>
                <a:gd name="T10" fmla="*/ 42 w 84"/>
                <a:gd name="T11" fmla="*/ 0 h 96"/>
                <a:gd name="T12" fmla="*/ 24 w 84"/>
                <a:gd name="T13" fmla="*/ 6 h 96"/>
                <a:gd name="T14" fmla="*/ 12 w 84"/>
                <a:gd name="T15" fmla="*/ 18 h 96"/>
                <a:gd name="T16" fmla="*/ 6 w 84"/>
                <a:gd name="T17" fmla="*/ 30 h 96"/>
                <a:gd name="T18" fmla="*/ 0 w 84"/>
                <a:gd name="T19" fmla="*/ 42 h 96"/>
                <a:gd name="T20" fmla="*/ 12 w 84"/>
                <a:gd name="T21" fmla="*/ 66 h 96"/>
                <a:gd name="T22" fmla="*/ 30 w 84"/>
                <a:gd name="T23" fmla="*/ 84 h 96"/>
                <a:gd name="T24" fmla="*/ 42 w 84"/>
                <a:gd name="T25" fmla="*/ 96 h 96"/>
                <a:gd name="T26" fmla="*/ 42 w 84"/>
                <a:gd name="T27" fmla="*/ 96 h 96"/>
                <a:gd name="T28" fmla="*/ 48 w 84"/>
                <a:gd name="T29" fmla="*/ 12 h 96"/>
                <a:gd name="T30" fmla="*/ 66 w 84"/>
                <a:gd name="T31" fmla="*/ 18 h 96"/>
                <a:gd name="T32" fmla="*/ 72 w 84"/>
                <a:gd name="T33" fmla="*/ 30 h 96"/>
                <a:gd name="T34" fmla="*/ 72 w 84"/>
                <a:gd name="T35" fmla="*/ 42 h 96"/>
                <a:gd name="T36" fmla="*/ 66 w 84"/>
                <a:gd name="T37" fmla="*/ 54 h 96"/>
                <a:gd name="T38" fmla="*/ 54 w 84"/>
                <a:gd name="T39" fmla="*/ 72 h 96"/>
                <a:gd name="T40" fmla="*/ 42 w 84"/>
                <a:gd name="T41" fmla="*/ 84 h 96"/>
                <a:gd name="T42" fmla="*/ 42 w 84"/>
                <a:gd name="T43" fmla="*/ 84 h 96"/>
                <a:gd name="T44" fmla="*/ 30 w 84"/>
                <a:gd name="T45" fmla="*/ 72 h 96"/>
                <a:gd name="T46" fmla="*/ 18 w 84"/>
                <a:gd name="T47" fmla="*/ 54 h 96"/>
                <a:gd name="T48" fmla="*/ 18 w 84"/>
                <a:gd name="T49" fmla="*/ 30 h 96"/>
                <a:gd name="T50" fmla="*/ 30 w 84"/>
                <a:gd name="T51" fmla="*/ 18 h 96"/>
                <a:gd name="T52" fmla="*/ 48 w 84"/>
                <a:gd name="T53" fmla="*/ 12 h 96"/>
                <a:gd name="T54" fmla="*/ 48 w 84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3" name="Freeform 1045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>
                <a:gd name="T0" fmla="*/ 6 w 90"/>
                <a:gd name="T1" fmla="*/ 90 h 108"/>
                <a:gd name="T2" fmla="*/ 18 w 90"/>
                <a:gd name="T3" fmla="*/ 102 h 108"/>
                <a:gd name="T4" fmla="*/ 30 w 90"/>
                <a:gd name="T5" fmla="*/ 108 h 108"/>
                <a:gd name="T6" fmla="*/ 60 w 90"/>
                <a:gd name="T7" fmla="*/ 108 h 108"/>
                <a:gd name="T8" fmla="*/ 84 w 90"/>
                <a:gd name="T9" fmla="*/ 96 h 108"/>
                <a:gd name="T10" fmla="*/ 90 w 90"/>
                <a:gd name="T11" fmla="*/ 84 h 108"/>
                <a:gd name="T12" fmla="*/ 90 w 90"/>
                <a:gd name="T13" fmla="*/ 66 h 108"/>
                <a:gd name="T14" fmla="*/ 84 w 90"/>
                <a:gd name="T15" fmla="*/ 36 h 108"/>
                <a:gd name="T16" fmla="*/ 72 w 90"/>
                <a:gd name="T17" fmla="*/ 18 h 108"/>
                <a:gd name="T18" fmla="*/ 60 w 90"/>
                <a:gd name="T19" fmla="*/ 6 h 108"/>
                <a:gd name="T20" fmla="*/ 54 w 90"/>
                <a:gd name="T21" fmla="*/ 0 h 108"/>
                <a:gd name="T22" fmla="*/ 54 w 90"/>
                <a:gd name="T23" fmla="*/ 0 h 108"/>
                <a:gd name="T24" fmla="*/ 48 w 90"/>
                <a:gd name="T25" fmla="*/ 0 h 108"/>
                <a:gd name="T26" fmla="*/ 24 w 90"/>
                <a:gd name="T27" fmla="*/ 24 h 108"/>
                <a:gd name="T28" fmla="*/ 12 w 90"/>
                <a:gd name="T29" fmla="*/ 48 h 108"/>
                <a:gd name="T30" fmla="*/ 0 w 90"/>
                <a:gd name="T31" fmla="*/ 66 h 108"/>
                <a:gd name="T32" fmla="*/ 6 w 90"/>
                <a:gd name="T33" fmla="*/ 90 h 108"/>
                <a:gd name="T34" fmla="*/ 6 w 90"/>
                <a:gd name="T35" fmla="*/ 90 h 108"/>
                <a:gd name="T36" fmla="*/ 18 w 90"/>
                <a:gd name="T37" fmla="*/ 66 h 108"/>
                <a:gd name="T38" fmla="*/ 24 w 90"/>
                <a:gd name="T39" fmla="*/ 48 h 108"/>
                <a:gd name="T40" fmla="*/ 36 w 90"/>
                <a:gd name="T41" fmla="*/ 30 h 108"/>
                <a:gd name="T42" fmla="*/ 42 w 90"/>
                <a:gd name="T43" fmla="*/ 18 h 108"/>
                <a:gd name="T44" fmla="*/ 48 w 90"/>
                <a:gd name="T45" fmla="*/ 12 h 108"/>
                <a:gd name="T46" fmla="*/ 78 w 90"/>
                <a:gd name="T47" fmla="*/ 42 h 108"/>
                <a:gd name="T48" fmla="*/ 84 w 90"/>
                <a:gd name="T49" fmla="*/ 66 h 108"/>
                <a:gd name="T50" fmla="*/ 66 w 90"/>
                <a:gd name="T51" fmla="*/ 90 h 108"/>
                <a:gd name="T52" fmla="*/ 54 w 90"/>
                <a:gd name="T53" fmla="*/ 96 h 108"/>
                <a:gd name="T54" fmla="*/ 42 w 90"/>
                <a:gd name="T55" fmla="*/ 96 h 108"/>
                <a:gd name="T56" fmla="*/ 30 w 90"/>
                <a:gd name="T57" fmla="*/ 96 h 108"/>
                <a:gd name="T58" fmla="*/ 24 w 90"/>
                <a:gd name="T59" fmla="*/ 84 h 108"/>
                <a:gd name="T60" fmla="*/ 18 w 90"/>
                <a:gd name="T61" fmla="*/ 78 h 108"/>
                <a:gd name="T62" fmla="*/ 18 w 90"/>
                <a:gd name="T63" fmla="*/ 66 h 108"/>
                <a:gd name="T64" fmla="*/ 18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4" name="Freeform 1046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>
                <a:gd name="T0" fmla="*/ 30 w 66"/>
                <a:gd name="T1" fmla="*/ 96 h 96"/>
                <a:gd name="T2" fmla="*/ 54 w 66"/>
                <a:gd name="T3" fmla="*/ 72 h 96"/>
                <a:gd name="T4" fmla="*/ 66 w 66"/>
                <a:gd name="T5" fmla="*/ 48 h 96"/>
                <a:gd name="T6" fmla="*/ 66 w 66"/>
                <a:gd name="T7" fmla="*/ 24 h 96"/>
                <a:gd name="T8" fmla="*/ 54 w 66"/>
                <a:gd name="T9" fmla="*/ 6 h 96"/>
                <a:gd name="T10" fmla="*/ 30 w 66"/>
                <a:gd name="T11" fmla="*/ 0 h 96"/>
                <a:gd name="T12" fmla="*/ 18 w 66"/>
                <a:gd name="T13" fmla="*/ 0 h 96"/>
                <a:gd name="T14" fmla="*/ 6 w 66"/>
                <a:gd name="T15" fmla="*/ 12 h 96"/>
                <a:gd name="T16" fmla="*/ 0 w 66"/>
                <a:gd name="T17" fmla="*/ 36 h 96"/>
                <a:gd name="T18" fmla="*/ 6 w 66"/>
                <a:gd name="T19" fmla="*/ 60 h 96"/>
                <a:gd name="T20" fmla="*/ 18 w 66"/>
                <a:gd name="T21" fmla="*/ 84 h 96"/>
                <a:gd name="T22" fmla="*/ 30 w 66"/>
                <a:gd name="T23" fmla="*/ 96 h 96"/>
                <a:gd name="T24" fmla="*/ 30 w 66"/>
                <a:gd name="T25" fmla="*/ 96 h 96"/>
                <a:gd name="T26" fmla="*/ 30 w 66"/>
                <a:gd name="T27" fmla="*/ 12 h 96"/>
                <a:gd name="T28" fmla="*/ 48 w 66"/>
                <a:gd name="T29" fmla="*/ 18 h 96"/>
                <a:gd name="T30" fmla="*/ 54 w 66"/>
                <a:gd name="T31" fmla="*/ 24 h 96"/>
                <a:gd name="T32" fmla="*/ 54 w 66"/>
                <a:gd name="T33" fmla="*/ 36 h 96"/>
                <a:gd name="T34" fmla="*/ 48 w 66"/>
                <a:gd name="T35" fmla="*/ 48 h 96"/>
                <a:gd name="T36" fmla="*/ 36 w 66"/>
                <a:gd name="T37" fmla="*/ 66 h 96"/>
                <a:gd name="T38" fmla="*/ 30 w 66"/>
                <a:gd name="T39" fmla="*/ 78 h 96"/>
                <a:gd name="T40" fmla="*/ 18 w 66"/>
                <a:gd name="T41" fmla="*/ 66 h 96"/>
                <a:gd name="T42" fmla="*/ 12 w 66"/>
                <a:gd name="T43" fmla="*/ 48 h 96"/>
                <a:gd name="T44" fmla="*/ 6 w 66"/>
                <a:gd name="T45" fmla="*/ 30 h 96"/>
                <a:gd name="T46" fmla="*/ 18 w 66"/>
                <a:gd name="T47" fmla="*/ 12 h 96"/>
                <a:gd name="T48" fmla="*/ 30 w 66"/>
                <a:gd name="T49" fmla="*/ 12 h 96"/>
                <a:gd name="T50" fmla="*/ 30 w 66"/>
                <a:gd name="T51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5" name="Freeform 1047"/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>
                <a:gd name="T0" fmla="*/ 2577 w 2594"/>
                <a:gd name="T1" fmla="*/ 0 h 444"/>
                <a:gd name="T2" fmla="*/ 2594 w 2594"/>
                <a:gd name="T3" fmla="*/ 72 h 444"/>
                <a:gd name="T4" fmla="*/ 6 w 2594"/>
                <a:gd name="T5" fmla="*/ 444 h 444"/>
                <a:gd name="T6" fmla="*/ 0 w 2594"/>
                <a:gd name="T7" fmla="*/ 396 h 444"/>
                <a:gd name="T8" fmla="*/ 1225 w 2594"/>
                <a:gd name="T9" fmla="*/ 96 h 444"/>
                <a:gd name="T10" fmla="*/ 1351 w 2594"/>
                <a:gd name="T11" fmla="*/ 78 h 444"/>
                <a:gd name="T12" fmla="*/ 2577 w 2594"/>
                <a:gd name="T13" fmla="*/ 0 h 444"/>
                <a:gd name="T14" fmla="*/ 2577 w 2594"/>
                <a:gd name="T15" fmla="*/ 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6" name="Freeform 1048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>
                <a:gd name="T0" fmla="*/ 36 w 84"/>
                <a:gd name="T1" fmla="*/ 95 h 95"/>
                <a:gd name="T2" fmla="*/ 60 w 84"/>
                <a:gd name="T3" fmla="*/ 77 h 95"/>
                <a:gd name="T4" fmla="*/ 78 w 84"/>
                <a:gd name="T5" fmla="*/ 53 h 95"/>
                <a:gd name="T6" fmla="*/ 84 w 84"/>
                <a:gd name="T7" fmla="*/ 42 h 95"/>
                <a:gd name="T8" fmla="*/ 84 w 84"/>
                <a:gd name="T9" fmla="*/ 30 h 95"/>
                <a:gd name="T10" fmla="*/ 72 w 84"/>
                <a:gd name="T11" fmla="*/ 6 h 95"/>
                <a:gd name="T12" fmla="*/ 42 w 84"/>
                <a:gd name="T13" fmla="*/ 0 h 95"/>
                <a:gd name="T14" fmla="*/ 30 w 84"/>
                <a:gd name="T15" fmla="*/ 0 h 95"/>
                <a:gd name="T16" fmla="*/ 12 w 84"/>
                <a:gd name="T17" fmla="*/ 12 h 95"/>
                <a:gd name="T18" fmla="*/ 0 w 84"/>
                <a:gd name="T19" fmla="*/ 24 h 95"/>
                <a:gd name="T20" fmla="*/ 0 w 84"/>
                <a:gd name="T21" fmla="*/ 36 h 95"/>
                <a:gd name="T22" fmla="*/ 6 w 84"/>
                <a:gd name="T23" fmla="*/ 59 h 95"/>
                <a:gd name="T24" fmla="*/ 24 w 84"/>
                <a:gd name="T25" fmla="*/ 83 h 95"/>
                <a:gd name="T26" fmla="*/ 36 w 84"/>
                <a:gd name="T27" fmla="*/ 95 h 95"/>
                <a:gd name="T28" fmla="*/ 36 w 84"/>
                <a:gd name="T29" fmla="*/ 95 h 95"/>
                <a:gd name="T30" fmla="*/ 48 w 84"/>
                <a:gd name="T31" fmla="*/ 12 h 95"/>
                <a:gd name="T32" fmla="*/ 66 w 84"/>
                <a:gd name="T33" fmla="*/ 18 h 95"/>
                <a:gd name="T34" fmla="*/ 72 w 84"/>
                <a:gd name="T35" fmla="*/ 30 h 95"/>
                <a:gd name="T36" fmla="*/ 72 w 84"/>
                <a:gd name="T37" fmla="*/ 42 h 95"/>
                <a:gd name="T38" fmla="*/ 66 w 84"/>
                <a:gd name="T39" fmla="*/ 53 h 95"/>
                <a:gd name="T40" fmla="*/ 48 w 84"/>
                <a:gd name="T41" fmla="*/ 71 h 95"/>
                <a:gd name="T42" fmla="*/ 42 w 84"/>
                <a:gd name="T43" fmla="*/ 77 h 95"/>
                <a:gd name="T44" fmla="*/ 36 w 84"/>
                <a:gd name="T45" fmla="*/ 77 h 95"/>
                <a:gd name="T46" fmla="*/ 24 w 84"/>
                <a:gd name="T47" fmla="*/ 65 h 95"/>
                <a:gd name="T48" fmla="*/ 18 w 84"/>
                <a:gd name="T49" fmla="*/ 48 h 95"/>
                <a:gd name="T50" fmla="*/ 18 w 84"/>
                <a:gd name="T51" fmla="*/ 30 h 95"/>
                <a:gd name="T52" fmla="*/ 30 w 84"/>
                <a:gd name="T53" fmla="*/ 12 h 95"/>
                <a:gd name="T54" fmla="*/ 48 w 84"/>
                <a:gd name="T55" fmla="*/ 12 h 95"/>
                <a:gd name="T56" fmla="*/ 48 w 84"/>
                <a:gd name="T57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7" name="Freeform 1049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>
                <a:gd name="T0" fmla="*/ 12 w 90"/>
                <a:gd name="T1" fmla="*/ 96 h 108"/>
                <a:gd name="T2" fmla="*/ 24 w 90"/>
                <a:gd name="T3" fmla="*/ 108 h 108"/>
                <a:gd name="T4" fmla="*/ 42 w 90"/>
                <a:gd name="T5" fmla="*/ 108 h 108"/>
                <a:gd name="T6" fmla="*/ 66 w 90"/>
                <a:gd name="T7" fmla="*/ 102 h 108"/>
                <a:gd name="T8" fmla="*/ 84 w 90"/>
                <a:gd name="T9" fmla="*/ 78 h 108"/>
                <a:gd name="T10" fmla="*/ 90 w 90"/>
                <a:gd name="T11" fmla="*/ 66 h 108"/>
                <a:gd name="T12" fmla="*/ 84 w 90"/>
                <a:gd name="T13" fmla="*/ 48 h 108"/>
                <a:gd name="T14" fmla="*/ 66 w 90"/>
                <a:gd name="T15" fmla="*/ 24 h 108"/>
                <a:gd name="T16" fmla="*/ 48 w 90"/>
                <a:gd name="T17" fmla="*/ 12 h 108"/>
                <a:gd name="T18" fmla="*/ 36 w 90"/>
                <a:gd name="T19" fmla="*/ 0 h 108"/>
                <a:gd name="T20" fmla="*/ 30 w 90"/>
                <a:gd name="T21" fmla="*/ 0 h 108"/>
                <a:gd name="T22" fmla="*/ 30 w 90"/>
                <a:gd name="T23" fmla="*/ 0 h 108"/>
                <a:gd name="T24" fmla="*/ 24 w 90"/>
                <a:gd name="T25" fmla="*/ 0 h 108"/>
                <a:gd name="T26" fmla="*/ 12 w 90"/>
                <a:gd name="T27" fmla="*/ 30 h 108"/>
                <a:gd name="T28" fmla="*/ 0 w 90"/>
                <a:gd name="T29" fmla="*/ 54 h 108"/>
                <a:gd name="T30" fmla="*/ 0 w 90"/>
                <a:gd name="T31" fmla="*/ 78 h 108"/>
                <a:gd name="T32" fmla="*/ 12 w 90"/>
                <a:gd name="T33" fmla="*/ 96 h 108"/>
                <a:gd name="T34" fmla="*/ 12 w 90"/>
                <a:gd name="T35" fmla="*/ 96 h 108"/>
                <a:gd name="T36" fmla="*/ 12 w 90"/>
                <a:gd name="T37" fmla="*/ 72 h 108"/>
                <a:gd name="T38" fmla="*/ 18 w 90"/>
                <a:gd name="T39" fmla="*/ 54 h 108"/>
                <a:gd name="T40" fmla="*/ 24 w 90"/>
                <a:gd name="T41" fmla="*/ 36 h 108"/>
                <a:gd name="T42" fmla="*/ 30 w 90"/>
                <a:gd name="T43" fmla="*/ 18 h 108"/>
                <a:gd name="T44" fmla="*/ 30 w 90"/>
                <a:gd name="T45" fmla="*/ 12 h 108"/>
                <a:gd name="T46" fmla="*/ 48 w 90"/>
                <a:gd name="T47" fmla="*/ 24 h 108"/>
                <a:gd name="T48" fmla="*/ 66 w 90"/>
                <a:gd name="T49" fmla="*/ 36 h 108"/>
                <a:gd name="T50" fmla="*/ 78 w 90"/>
                <a:gd name="T51" fmla="*/ 54 h 108"/>
                <a:gd name="T52" fmla="*/ 78 w 90"/>
                <a:gd name="T53" fmla="*/ 72 h 108"/>
                <a:gd name="T54" fmla="*/ 72 w 90"/>
                <a:gd name="T55" fmla="*/ 84 h 108"/>
                <a:gd name="T56" fmla="*/ 48 w 90"/>
                <a:gd name="T57" fmla="*/ 96 h 108"/>
                <a:gd name="T58" fmla="*/ 36 w 90"/>
                <a:gd name="T59" fmla="*/ 96 h 108"/>
                <a:gd name="T60" fmla="*/ 24 w 90"/>
                <a:gd name="T61" fmla="*/ 90 h 108"/>
                <a:gd name="T62" fmla="*/ 18 w 90"/>
                <a:gd name="T63" fmla="*/ 84 h 108"/>
                <a:gd name="T64" fmla="*/ 12 w 90"/>
                <a:gd name="T65" fmla="*/ 72 h 108"/>
                <a:gd name="T66" fmla="*/ 12 w 90"/>
                <a:gd name="T67" fmla="*/ 7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8" name="Freeform 1050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>
                <a:gd name="T0" fmla="*/ 71 w 71"/>
                <a:gd name="T1" fmla="*/ 90 h 90"/>
                <a:gd name="T2" fmla="*/ 71 w 71"/>
                <a:gd name="T3" fmla="*/ 60 h 90"/>
                <a:gd name="T4" fmla="*/ 71 w 71"/>
                <a:gd name="T5" fmla="*/ 36 h 90"/>
                <a:gd name="T6" fmla="*/ 60 w 71"/>
                <a:gd name="T7" fmla="*/ 12 h 90"/>
                <a:gd name="T8" fmla="*/ 36 w 71"/>
                <a:gd name="T9" fmla="*/ 0 h 90"/>
                <a:gd name="T10" fmla="*/ 12 w 71"/>
                <a:gd name="T11" fmla="*/ 12 h 90"/>
                <a:gd name="T12" fmla="*/ 0 w 71"/>
                <a:gd name="T13" fmla="*/ 36 h 90"/>
                <a:gd name="T14" fmla="*/ 6 w 71"/>
                <a:gd name="T15" fmla="*/ 60 h 90"/>
                <a:gd name="T16" fmla="*/ 30 w 71"/>
                <a:gd name="T17" fmla="*/ 78 h 90"/>
                <a:gd name="T18" fmla="*/ 54 w 71"/>
                <a:gd name="T19" fmla="*/ 90 h 90"/>
                <a:gd name="T20" fmla="*/ 71 w 71"/>
                <a:gd name="T21" fmla="*/ 90 h 90"/>
                <a:gd name="T22" fmla="*/ 71 w 71"/>
                <a:gd name="T23" fmla="*/ 90 h 90"/>
                <a:gd name="T24" fmla="*/ 24 w 71"/>
                <a:gd name="T25" fmla="*/ 18 h 90"/>
                <a:gd name="T26" fmla="*/ 42 w 71"/>
                <a:gd name="T27" fmla="*/ 18 h 90"/>
                <a:gd name="T28" fmla="*/ 54 w 71"/>
                <a:gd name="T29" fmla="*/ 18 h 90"/>
                <a:gd name="T30" fmla="*/ 60 w 71"/>
                <a:gd name="T31" fmla="*/ 42 h 90"/>
                <a:gd name="T32" fmla="*/ 60 w 71"/>
                <a:gd name="T33" fmla="*/ 66 h 90"/>
                <a:gd name="T34" fmla="*/ 60 w 71"/>
                <a:gd name="T35" fmla="*/ 72 h 90"/>
                <a:gd name="T36" fmla="*/ 60 w 71"/>
                <a:gd name="T37" fmla="*/ 78 h 90"/>
                <a:gd name="T38" fmla="*/ 42 w 71"/>
                <a:gd name="T39" fmla="*/ 72 h 90"/>
                <a:gd name="T40" fmla="*/ 24 w 71"/>
                <a:gd name="T41" fmla="*/ 66 h 90"/>
                <a:gd name="T42" fmla="*/ 12 w 71"/>
                <a:gd name="T43" fmla="*/ 48 h 90"/>
                <a:gd name="T44" fmla="*/ 12 w 71"/>
                <a:gd name="T45" fmla="*/ 30 h 90"/>
                <a:gd name="T46" fmla="*/ 24 w 71"/>
                <a:gd name="T47" fmla="*/ 18 h 90"/>
                <a:gd name="T48" fmla="*/ 24 w 71"/>
                <a:gd name="T49" fmla="*/ 1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9" name="Oval 1051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0" name="Oval 1052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1" name="Oval 1053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2" name="Freeform 1054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>
                <a:gd name="T0" fmla="*/ 66 w 90"/>
                <a:gd name="T1" fmla="*/ 96 h 96"/>
                <a:gd name="T2" fmla="*/ 78 w 90"/>
                <a:gd name="T3" fmla="*/ 66 h 96"/>
                <a:gd name="T4" fmla="*/ 90 w 90"/>
                <a:gd name="T5" fmla="*/ 42 h 96"/>
                <a:gd name="T6" fmla="*/ 78 w 90"/>
                <a:gd name="T7" fmla="*/ 18 h 96"/>
                <a:gd name="T8" fmla="*/ 60 w 90"/>
                <a:gd name="T9" fmla="*/ 0 h 96"/>
                <a:gd name="T10" fmla="*/ 30 w 90"/>
                <a:gd name="T11" fmla="*/ 6 h 96"/>
                <a:gd name="T12" fmla="*/ 18 w 90"/>
                <a:gd name="T13" fmla="*/ 18 h 96"/>
                <a:gd name="T14" fmla="*/ 6 w 90"/>
                <a:gd name="T15" fmla="*/ 30 h 96"/>
                <a:gd name="T16" fmla="*/ 0 w 90"/>
                <a:gd name="T17" fmla="*/ 42 h 96"/>
                <a:gd name="T18" fmla="*/ 6 w 90"/>
                <a:gd name="T19" fmla="*/ 60 h 96"/>
                <a:gd name="T20" fmla="*/ 24 w 90"/>
                <a:gd name="T21" fmla="*/ 78 h 96"/>
                <a:gd name="T22" fmla="*/ 48 w 90"/>
                <a:gd name="T23" fmla="*/ 90 h 96"/>
                <a:gd name="T24" fmla="*/ 66 w 90"/>
                <a:gd name="T25" fmla="*/ 96 h 96"/>
                <a:gd name="T26" fmla="*/ 66 w 90"/>
                <a:gd name="T27" fmla="*/ 96 h 96"/>
                <a:gd name="T28" fmla="*/ 42 w 90"/>
                <a:gd name="T29" fmla="*/ 18 h 96"/>
                <a:gd name="T30" fmla="*/ 60 w 90"/>
                <a:gd name="T31" fmla="*/ 18 h 96"/>
                <a:gd name="T32" fmla="*/ 72 w 90"/>
                <a:gd name="T33" fmla="*/ 24 h 96"/>
                <a:gd name="T34" fmla="*/ 72 w 90"/>
                <a:gd name="T35" fmla="*/ 36 h 96"/>
                <a:gd name="T36" fmla="*/ 72 w 90"/>
                <a:gd name="T37" fmla="*/ 48 h 96"/>
                <a:gd name="T38" fmla="*/ 66 w 90"/>
                <a:gd name="T39" fmla="*/ 72 h 96"/>
                <a:gd name="T40" fmla="*/ 60 w 90"/>
                <a:gd name="T41" fmla="*/ 78 h 96"/>
                <a:gd name="T42" fmla="*/ 60 w 90"/>
                <a:gd name="T43" fmla="*/ 84 h 96"/>
                <a:gd name="T44" fmla="*/ 42 w 90"/>
                <a:gd name="T45" fmla="*/ 72 h 96"/>
                <a:gd name="T46" fmla="*/ 30 w 90"/>
                <a:gd name="T47" fmla="*/ 66 h 96"/>
                <a:gd name="T48" fmla="*/ 18 w 90"/>
                <a:gd name="T49" fmla="*/ 42 h 96"/>
                <a:gd name="T50" fmla="*/ 24 w 90"/>
                <a:gd name="T51" fmla="*/ 30 h 96"/>
                <a:gd name="T52" fmla="*/ 42 w 90"/>
                <a:gd name="T53" fmla="*/ 18 h 96"/>
                <a:gd name="T54" fmla="*/ 42 w 90"/>
                <a:gd name="T55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3" name="Freeform 1055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>
                <a:gd name="T0" fmla="*/ 0 w 72"/>
                <a:gd name="T1" fmla="*/ 90 h 108"/>
                <a:gd name="T2" fmla="*/ 12 w 72"/>
                <a:gd name="T3" fmla="*/ 102 h 108"/>
                <a:gd name="T4" fmla="*/ 24 w 72"/>
                <a:gd name="T5" fmla="*/ 108 h 108"/>
                <a:gd name="T6" fmla="*/ 48 w 72"/>
                <a:gd name="T7" fmla="*/ 108 h 108"/>
                <a:gd name="T8" fmla="*/ 66 w 72"/>
                <a:gd name="T9" fmla="*/ 96 h 108"/>
                <a:gd name="T10" fmla="*/ 72 w 72"/>
                <a:gd name="T11" fmla="*/ 66 h 108"/>
                <a:gd name="T12" fmla="*/ 66 w 72"/>
                <a:gd name="T13" fmla="*/ 42 h 108"/>
                <a:gd name="T14" fmla="*/ 60 w 72"/>
                <a:gd name="T15" fmla="*/ 18 h 108"/>
                <a:gd name="T16" fmla="*/ 48 w 72"/>
                <a:gd name="T17" fmla="*/ 6 h 108"/>
                <a:gd name="T18" fmla="*/ 42 w 72"/>
                <a:gd name="T19" fmla="*/ 0 h 108"/>
                <a:gd name="T20" fmla="*/ 42 w 72"/>
                <a:gd name="T21" fmla="*/ 0 h 108"/>
                <a:gd name="T22" fmla="*/ 36 w 72"/>
                <a:gd name="T23" fmla="*/ 0 h 108"/>
                <a:gd name="T24" fmla="*/ 18 w 72"/>
                <a:gd name="T25" fmla="*/ 24 h 108"/>
                <a:gd name="T26" fmla="*/ 6 w 72"/>
                <a:gd name="T27" fmla="*/ 48 h 108"/>
                <a:gd name="T28" fmla="*/ 0 w 72"/>
                <a:gd name="T29" fmla="*/ 66 h 108"/>
                <a:gd name="T30" fmla="*/ 0 w 72"/>
                <a:gd name="T31" fmla="*/ 90 h 108"/>
                <a:gd name="T32" fmla="*/ 0 w 72"/>
                <a:gd name="T33" fmla="*/ 90 h 108"/>
                <a:gd name="T34" fmla="*/ 12 w 72"/>
                <a:gd name="T35" fmla="*/ 66 h 108"/>
                <a:gd name="T36" fmla="*/ 18 w 72"/>
                <a:gd name="T37" fmla="*/ 48 h 108"/>
                <a:gd name="T38" fmla="*/ 24 w 72"/>
                <a:gd name="T39" fmla="*/ 36 h 108"/>
                <a:gd name="T40" fmla="*/ 30 w 72"/>
                <a:gd name="T41" fmla="*/ 24 h 108"/>
                <a:gd name="T42" fmla="*/ 36 w 72"/>
                <a:gd name="T43" fmla="*/ 18 h 108"/>
                <a:gd name="T44" fmla="*/ 54 w 72"/>
                <a:gd name="T45" fmla="*/ 30 h 108"/>
                <a:gd name="T46" fmla="*/ 60 w 72"/>
                <a:gd name="T47" fmla="*/ 48 h 108"/>
                <a:gd name="T48" fmla="*/ 66 w 72"/>
                <a:gd name="T49" fmla="*/ 72 h 108"/>
                <a:gd name="T50" fmla="*/ 66 w 72"/>
                <a:gd name="T51" fmla="*/ 84 h 108"/>
                <a:gd name="T52" fmla="*/ 54 w 72"/>
                <a:gd name="T53" fmla="*/ 96 h 108"/>
                <a:gd name="T54" fmla="*/ 30 w 72"/>
                <a:gd name="T55" fmla="*/ 102 h 108"/>
                <a:gd name="T56" fmla="*/ 24 w 72"/>
                <a:gd name="T57" fmla="*/ 96 h 108"/>
                <a:gd name="T58" fmla="*/ 12 w 72"/>
                <a:gd name="T59" fmla="*/ 90 h 108"/>
                <a:gd name="T60" fmla="*/ 12 w 72"/>
                <a:gd name="T61" fmla="*/ 78 h 108"/>
                <a:gd name="T62" fmla="*/ 12 w 72"/>
                <a:gd name="T63" fmla="*/ 66 h 108"/>
                <a:gd name="T64" fmla="*/ 12 w 72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4" name="Rectangle 1056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5" name="Rectangle 1057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6" name="AutoShape 1058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7" name="Freeform 1059"/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>
                <a:gd name="T0" fmla="*/ 252 w 252"/>
                <a:gd name="T1" fmla="*/ 1576 h 1576"/>
                <a:gd name="T2" fmla="*/ 12 w 252"/>
                <a:gd name="T3" fmla="*/ 84 h 1576"/>
                <a:gd name="T4" fmla="*/ 12 w 252"/>
                <a:gd name="T5" fmla="*/ 60 h 1576"/>
                <a:gd name="T6" fmla="*/ 0 w 252"/>
                <a:gd name="T7" fmla="*/ 12 h 1576"/>
                <a:gd name="T8" fmla="*/ 72 w 252"/>
                <a:gd name="T9" fmla="*/ 0 h 1576"/>
                <a:gd name="T10" fmla="*/ 72 w 252"/>
                <a:gd name="T11" fmla="*/ 0 h 1576"/>
                <a:gd name="T12" fmla="*/ 78 w 252"/>
                <a:gd name="T13" fmla="*/ 48 h 1576"/>
                <a:gd name="T14" fmla="*/ 88 w 252"/>
                <a:gd name="T15" fmla="*/ 66 h 1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8" name="Freeform 1060"/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>
                <a:gd name="T0" fmla="*/ 161 w 316"/>
                <a:gd name="T1" fmla="*/ 0 h 138"/>
                <a:gd name="T2" fmla="*/ 227 w 316"/>
                <a:gd name="T3" fmla="*/ 6 h 138"/>
                <a:gd name="T4" fmla="*/ 275 w 316"/>
                <a:gd name="T5" fmla="*/ 36 h 138"/>
                <a:gd name="T6" fmla="*/ 304 w 316"/>
                <a:gd name="T7" fmla="*/ 78 h 138"/>
                <a:gd name="T8" fmla="*/ 316 w 316"/>
                <a:gd name="T9" fmla="*/ 138 h 138"/>
                <a:gd name="T10" fmla="*/ 0 w 316"/>
                <a:gd name="T11" fmla="*/ 138 h 138"/>
                <a:gd name="T12" fmla="*/ 11 w 316"/>
                <a:gd name="T13" fmla="*/ 78 h 138"/>
                <a:gd name="T14" fmla="*/ 47 w 316"/>
                <a:gd name="T15" fmla="*/ 36 h 138"/>
                <a:gd name="T16" fmla="*/ 95 w 316"/>
                <a:gd name="T17" fmla="*/ 6 h 138"/>
                <a:gd name="T18" fmla="*/ 161 w 316"/>
                <a:gd name="T19" fmla="*/ 0 h 138"/>
                <a:gd name="T20" fmla="*/ 161 w 316"/>
                <a:gd name="T21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</p:grpSp>
      <p:sp>
        <p:nvSpPr>
          <p:cNvPr id="44069" name="Rectangle 1061"/>
          <p:cNvSpPr>
            <a:spLocks noGrp="1" noChangeArrowheads="1"/>
          </p:cNvSpPr>
          <p:nvPr>
            <p:ph type="title"/>
          </p:nvPr>
        </p:nvSpPr>
        <p:spPr bwMode="black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4070" name="Rectangle 1062"/>
          <p:cNvSpPr>
            <a:spLocks noGrp="1" noChangeArrowheads="1"/>
          </p:cNvSpPr>
          <p:nvPr>
            <p:ph type="body" idx="1"/>
          </p:nvPr>
        </p:nvSpPr>
        <p:spPr bwMode="black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4071" name="Rectangle 1063"/>
          <p:cNvSpPr>
            <a:spLocks noGrp="1" noChangeArrowheads="1"/>
          </p:cNvSpPr>
          <p:nvPr>
            <p:ph type="dt" sz="half" idx="2"/>
          </p:nvPr>
        </p:nvSpPr>
        <p:spPr bwMode="black">
          <a:xfrm>
            <a:off x="457200" y="6278563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4072" name="Rectangle 1064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3124200" y="6278563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4073" name="Rectangle 1065"/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6553200" y="6278563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9C57C86-A15D-487D-973D-C7FF53AA43A8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190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893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4" name="Group 1026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44035" name="Rectangle 1027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36" name="Oval 1028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37" name="Rectangle 1029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38" name="Freeform 1030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>
                <a:gd name="T0" fmla="*/ 18 w 66"/>
                <a:gd name="T1" fmla="*/ 96 h 96"/>
                <a:gd name="T2" fmla="*/ 42 w 66"/>
                <a:gd name="T3" fmla="*/ 78 h 96"/>
                <a:gd name="T4" fmla="*/ 60 w 66"/>
                <a:gd name="T5" fmla="*/ 60 h 96"/>
                <a:gd name="T6" fmla="*/ 66 w 66"/>
                <a:gd name="T7" fmla="*/ 36 h 96"/>
                <a:gd name="T8" fmla="*/ 60 w 66"/>
                <a:gd name="T9" fmla="*/ 12 h 96"/>
                <a:gd name="T10" fmla="*/ 36 w 66"/>
                <a:gd name="T11" fmla="*/ 0 h 96"/>
                <a:gd name="T12" fmla="*/ 24 w 66"/>
                <a:gd name="T13" fmla="*/ 6 h 96"/>
                <a:gd name="T14" fmla="*/ 12 w 66"/>
                <a:gd name="T15" fmla="*/ 12 h 96"/>
                <a:gd name="T16" fmla="*/ 0 w 66"/>
                <a:gd name="T17" fmla="*/ 36 h 96"/>
                <a:gd name="T18" fmla="*/ 0 w 66"/>
                <a:gd name="T19" fmla="*/ 60 h 96"/>
                <a:gd name="T20" fmla="*/ 12 w 66"/>
                <a:gd name="T21" fmla="*/ 84 h 96"/>
                <a:gd name="T22" fmla="*/ 18 w 66"/>
                <a:gd name="T23" fmla="*/ 96 h 96"/>
                <a:gd name="T24" fmla="*/ 18 w 66"/>
                <a:gd name="T25" fmla="*/ 96 h 96"/>
                <a:gd name="T26" fmla="*/ 42 w 66"/>
                <a:gd name="T27" fmla="*/ 18 h 96"/>
                <a:gd name="T28" fmla="*/ 54 w 66"/>
                <a:gd name="T29" fmla="*/ 24 h 96"/>
                <a:gd name="T30" fmla="*/ 60 w 66"/>
                <a:gd name="T31" fmla="*/ 36 h 96"/>
                <a:gd name="T32" fmla="*/ 60 w 66"/>
                <a:gd name="T33" fmla="*/ 48 h 96"/>
                <a:gd name="T34" fmla="*/ 54 w 66"/>
                <a:gd name="T35" fmla="*/ 54 h 96"/>
                <a:gd name="T36" fmla="*/ 36 w 66"/>
                <a:gd name="T37" fmla="*/ 72 h 96"/>
                <a:gd name="T38" fmla="*/ 24 w 66"/>
                <a:gd name="T39" fmla="*/ 78 h 96"/>
                <a:gd name="T40" fmla="*/ 24 w 66"/>
                <a:gd name="T41" fmla="*/ 78 h 96"/>
                <a:gd name="T42" fmla="*/ 12 w 66"/>
                <a:gd name="T43" fmla="*/ 48 h 96"/>
                <a:gd name="T44" fmla="*/ 18 w 66"/>
                <a:gd name="T45" fmla="*/ 24 h 96"/>
                <a:gd name="T46" fmla="*/ 30 w 66"/>
                <a:gd name="T47" fmla="*/ 18 h 96"/>
                <a:gd name="T48" fmla="*/ 42 w 66"/>
                <a:gd name="T49" fmla="*/ 18 h 96"/>
                <a:gd name="T50" fmla="*/ 42 w 66"/>
                <a:gd name="T51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39" name="Rectangle 1031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0" name="Rectangle 1032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1" name="Rectangle 1033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2" name="Rectangle 1034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3" name="Rectangle 1035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4" name="Freeform 1036"/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>
                <a:gd name="T0" fmla="*/ 6 w 623"/>
                <a:gd name="T1" fmla="*/ 18 h 156"/>
                <a:gd name="T2" fmla="*/ 162 w 623"/>
                <a:gd name="T3" fmla="*/ 36 h 156"/>
                <a:gd name="T4" fmla="*/ 251 w 623"/>
                <a:gd name="T5" fmla="*/ 36 h 156"/>
                <a:gd name="T6" fmla="*/ 354 w 623"/>
                <a:gd name="T7" fmla="*/ 30 h 156"/>
                <a:gd name="T8" fmla="*/ 473 w 623"/>
                <a:gd name="T9" fmla="*/ 18 h 156"/>
                <a:gd name="T10" fmla="*/ 611 w 623"/>
                <a:gd name="T11" fmla="*/ 0 h 156"/>
                <a:gd name="T12" fmla="*/ 623 w 623"/>
                <a:gd name="T13" fmla="*/ 114 h 156"/>
                <a:gd name="T14" fmla="*/ 497 w 623"/>
                <a:gd name="T15" fmla="*/ 138 h 156"/>
                <a:gd name="T16" fmla="*/ 414 w 623"/>
                <a:gd name="T17" fmla="*/ 150 h 156"/>
                <a:gd name="T18" fmla="*/ 318 w 623"/>
                <a:gd name="T19" fmla="*/ 156 h 156"/>
                <a:gd name="T20" fmla="*/ 215 w 623"/>
                <a:gd name="T21" fmla="*/ 156 h 156"/>
                <a:gd name="T22" fmla="*/ 108 w 623"/>
                <a:gd name="T23" fmla="*/ 150 h 156"/>
                <a:gd name="T24" fmla="*/ 0 w 623"/>
                <a:gd name="T25" fmla="*/ 132 h 156"/>
                <a:gd name="T26" fmla="*/ 6 w 623"/>
                <a:gd name="T27" fmla="*/ 18 h 156"/>
                <a:gd name="T28" fmla="*/ 6 w 623"/>
                <a:gd name="T29" fmla="*/ 18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5" name="Freeform 1037"/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>
                <a:gd name="T0" fmla="*/ 754 w 993"/>
                <a:gd name="T1" fmla="*/ 6 h 126"/>
                <a:gd name="T2" fmla="*/ 652 w 993"/>
                <a:gd name="T3" fmla="*/ 6 h 126"/>
                <a:gd name="T4" fmla="*/ 563 w 993"/>
                <a:gd name="T5" fmla="*/ 6 h 126"/>
                <a:gd name="T6" fmla="*/ 479 w 993"/>
                <a:gd name="T7" fmla="*/ 6 h 126"/>
                <a:gd name="T8" fmla="*/ 401 w 993"/>
                <a:gd name="T9" fmla="*/ 6 h 126"/>
                <a:gd name="T10" fmla="*/ 335 w 993"/>
                <a:gd name="T11" fmla="*/ 0 h 126"/>
                <a:gd name="T12" fmla="*/ 276 w 993"/>
                <a:gd name="T13" fmla="*/ 0 h 126"/>
                <a:gd name="T14" fmla="*/ 222 w 993"/>
                <a:gd name="T15" fmla="*/ 0 h 126"/>
                <a:gd name="T16" fmla="*/ 180 w 993"/>
                <a:gd name="T17" fmla="*/ 6 h 126"/>
                <a:gd name="T18" fmla="*/ 138 w 993"/>
                <a:gd name="T19" fmla="*/ 6 h 126"/>
                <a:gd name="T20" fmla="*/ 108 w 993"/>
                <a:gd name="T21" fmla="*/ 6 h 126"/>
                <a:gd name="T22" fmla="*/ 54 w 993"/>
                <a:gd name="T23" fmla="*/ 6 h 126"/>
                <a:gd name="T24" fmla="*/ 24 w 993"/>
                <a:gd name="T25" fmla="*/ 12 h 126"/>
                <a:gd name="T26" fmla="*/ 6 w 993"/>
                <a:gd name="T27" fmla="*/ 18 h 126"/>
                <a:gd name="T28" fmla="*/ 0 w 993"/>
                <a:gd name="T29" fmla="*/ 24 h 126"/>
                <a:gd name="T30" fmla="*/ 12 w 993"/>
                <a:gd name="T31" fmla="*/ 42 h 126"/>
                <a:gd name="T32" fmla="*/ 18 w 993"/>
                <a:gd name="T33" fmla="*/ 48 h 126"/>
                <a:gd name="T34" fmla="*/ 30 w 993"/>
                <a:gd name="T35" fmla="*/ 54 h 126"/>
                <a:gd name="T36" fmla="*/ 60 w 993"/>
                <a:gd name="T37" fmla="*/ 60 h 126"/>
                <a:gd name="T38" fmla="*/ 90 w 993"/>
                <a:gd name="T39" fmla="*/ 72 h 126"/>
                <a:gd name="T40" fmla="*/ 144 w 993"/>
                <a:gd name="T41" fmla="*/ 84 h 126"/>
                <a:gd name="T42" fmla="*/ 210 w 993"/>
                <a:gd name="T43" fmla="*/ 90 h 126"/>
                <a:gd name="T44" fmla="*/ 293 w 993"/>
                <a:gd name="T45" fmla="*/ 102 h 126"/>
                <a:gd name="T46" fmla="*/ 389 w 993"/>
                <a:gd name="T47" fmla="*/ 108 h 126"/>
                <a:gd name="T48" fmla="*/ 503 w 993"/>
                <a:gd name="T49" fmla="*/ 120 h 126"/>
                <a:gd name="T50" fmla="*/ 622 w 993"/>
                <a:gd name="T51" fmla="*/ 120 h 126"/>
                <a:gd name="T52" fmla="*/ 754 w 993"/>
                <a:gd name="T53" fmla="*/ 126 h 126"/>
                <a:gd name="T54" fmla="*/ 873 w 993"/>
                <a:gd name="T55" fmla="*/ 126 h 126"/>
                <a:gd name="T56" fmla="*/ 993 w 993"/>
                <a:gd name="T57" fmla="*/ 126 h 126"/>
                <a:gd name="T58" fmla="*/ 993 w 993"/>
                <a:gd name="T59" fmla="*/ 12 h 126"/>
                <a:gd name="T60" fmla="*/ 879 w 993"/>
                <a:gd name="T61" fmla="*/ 12 h 126"/>
                <a:gd name="T62" fmla="*/ 754 w 993"/>
                <a:gd name="T63" fmla="*/ 6 h 126"/>
                <a:gd name="T64" fmla="*/ 754 w 993"/>
                <a:gd name="T65" fmla="*/ 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6" name="Freeform 1038"/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>
                <a:gd name="T0" fmla="*/ 0 w 969"/>
                <a:gd name="T1" fmla="*/ 0 h 245"/>
                <a:gd name="T2" fmla="*/ 24 w 969"/>
                <a:gd name="T3" fmla="*/ 54 h 245"/>
                <a:gd name="T4" fmla="*/ 66 w 969"/>
                <a:gd name="T5" fmla="*/ 96 h 245"/>
                <a:gd name="T6" fmla="*/ 120 w 969"/>
                <a:gd name="T7" fmla="*/ 137 h 245"/>
                <a:gd name="T8" fmla="*/ 198 w 969"/>
                <a:gd name="T9" fmla="*/ 173 h 245"/>
                <a:gd name="T10" fmla="*/ 293 w 969"/>
                <a:gd name="T11" fmla="*/ 203 h 245"/>
                <a:gd name="T12" fmla="*/ 353 w 969"/>
                <a:gd name="T13" fmla="*/ 215 h 245"/>
                <a:gd name="T14" fmla="*/ 413 w 969"/>
                <a:gd name="T15" fmla="*/ 227 h 245"/>
                <a:gd name="T16" fmla="*/ 479 w 969"/>
                <a:gd name="T17" fmla="*/ 233 h 245"/>
                <a:gd name="T18" fmla="*/ 556 w 969"/>
                <a:gd name="T19" fmla="*/ 239 h 245"/>
                <a:gd name="T20" fmla="*/ 634 w 969"/>
                <a:gd name="T21" fmla="*/ 245 h 245"/>
                <a:gd name="T22" fmla="*/ 724 w 969"/>
                <a:gd name="T23" fmla="*/ 245 h 245"/>
                <a:gd name="T24" fmla="*/ 855 w 969"/>
                <a:gd name="T25" fmla="*/ 245 h 245"/>
                <a:gd name="T26" fmla="*/ 969 w 969"/>
                <a:gd name="T27" fmla="*/ 239 h 245"/>
                <a:gd name="T28" fmla="*/ 969 w 969"/>
                <a:gd name="T29" fmla="*/ 60 h 245"/>
                <a:gd name="T30" fmla="*/ 700 w 969"/>
                <a:gd name="T31" fmla="*/ 60 h 245"/>
                <a:gd name="T32" fmla="*/ 503 w 969"/>
                <a:gd name="T33" fmla="*/ 54 h 245"/>
                <a:gd name="T34" fmla="*/ 317 w 969"/>
                <a:gd name="T35" fmla="*/ 42 h 245"/>
                <a:gd name="T36" fmla="*/ 150 w 969"/>
                <a:gd name="T37" fmla="*/ 24 h 245"/>
                <a:gd name="T38" fmla="*/ 72 w 969"/>
                <a:gd name="T39" fmla="*/ 12 h 245"/>
                <a:gd name="T40" fmla="*/ 0 w 969"/>
                <a:gd name="T41" fmla="*/ 0 h 245"/>
                <a:gd name="T42" fmla="*/ 0 w 969"/>
                <a:gd name="T43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7" name="Freeform 1039"/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>
                <a:gd name="T0" fmla="*/ 700 w 951"/>
                <a:gd name="T1" fmla="*/ 0 h 90"/>
                <a:gd name="T2" fmla="*/ 598 w 951"/>
                <a:gd name="T3" fmla="*/ 0 h 90"/>
                <a:gd name="T4" fmla="*/ 515 w 951"/>
                <a:gd name="T5" fmla="*/ 0 h 90"/>
                <a:gd name="T6" fmla="*/ 431 w 951"/>
                <a:gd name="T7" fmla="*/ 0 h 90"/>
                <a:gd name="T8" fmla="*/ 365 w 951"/>
                <a:gd name="T9" fmla="*/ 0 h 90"/>
                <a:gd name="T10" fmla="*/ 299 w 951"/>
                <a:gd name="T11" fmla="*/ 0 h 90"/>
                <a:gd name="T12" fmla="*/ 245 w 951"/>
                <a:gd name="T13" fmla="*/ 0 h 90"/>
                <a:gd name="T14" fmla="*/ 198 w 951"/>
                <a:gd name="T15" fmla="*/ 0 h 90"/>
                <a:gd name="T16" fmla="*/ 162 w 951"/>
                <a:gd name="T17" fmla="*/ 0 h 90"/>
                <a:gd name="T18" fmla="*/ 126 w 951"/>
                <a:gd name="T19" fmla="*/ 6 h 90"/>
                <a:gd name="T20" fmla="*/ 96 w 951"/>
                <a:gd name="T21" fmla="*/ 6 h 90"/>
                <a:gd name="T22" fmla="*/ 54 w 951"/>
                <a:gd name="T23" fmla="*/ 12 h 90"/>
                <a:gd name="T24" fmla="*/ 30 w 951"/>
                <a:gd name="T25" fmla="*/ 12 h 90"/>
                <a:gd name="T26" fmla="*/ 12 w 951"/>
                <a:gd name="T27" fmla="*/ 18 h 90"/>
                <a:gd name="T28" fmla="*/ 6 w 951"/>
                <a:gd name="T29" fmla="*/ 18 h 90"/>
                <a:gd name="T30" fmla="*/ 0 w 951"/>
                <a:gd name="T31" fmla="*/ 24 h 90"/>
                <a:gd name="T32" fmla="*/ 6 w 951"/>
                <a:gd name="T33" fmla="*/ 30 h 90"/>
                <a:gd name="T34" fmla="*/ 24 w 951"/>
                <a:gd name="T35" fmla="*/ 36 h 90"/>
                <a:gd name="T36" fmla="*/ 54 w 951"/>
                <a:gd name="T37" fmla="*/ 42 h 90"/>
                <a:gd name="T38" fmla="*/ 102 w 951"/>
                <a:gd name="T39" fmla="*/ 54 h 90"/>
                <a:gd name="T40" fmla="*/ 168 w 951"/>
                <a:gd name="T41" fmla="*/ 60 h 90"/>
                <a:gd name="T42" fmla="*/ 251 w 951"/>
                <a:gd name="T43" fmla="*/ 66 h 90"/>
                <a:gd name="T44" fmla="*/ 341 w 951"/>
                <a:gd name="T45" fmla="*/ 78 h 90"/>
                <a:gd name="T46" fmla="*/ 449 w 951"/>
                <a:gd name="T47" fmla="*/ 84 h 90"/>
                <a:gd name="T48" fmla="*/ 568 w 951"/>
                <a:gd name="T49" fmla="*/ 84 h 90"/>
                <a:gd name="T50" fmla="*/ 694 w 951"/>
                <a:gd name="T51" fmla="*/ 90 h 90"/>
                <a:gd name="T52" fmla="*/ 825 w 951"/>
                <a:gd name="T53" fmla="*/ 90 h 90"/>
                <a:gd name="T54" fmla="*/ 951 w 951"/>
                <a:gd name="T55" fmla="*/ 90 h 90"/>
                <a:gd name="T56" fmla="*/ 951 w 951"/>
                <a:gd name="T57" fmla="*/ 6 h 90"/>
                <a:gd name="T58" fmla="*/ 831 w 951"/>
                <a:gd name="T59" fmla="*/ 6 h 90"/>
                <a:gd name="T60" fmla="*/ 772 w 951"/>
                <a:gd name="T61" fmla="*/ 6 h 90"/>
                <a:gd name="T62" fmla="*/ 700 w 951"/>
                <a:gd name="T63" fmla="*/ 0 h 90"/>
                <a:gd name="T64" fmla="*/ 700 w 951"/>
                <a:gd name="T65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8" name="Freeform 1040"/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>
                <a:gd name="T0" fmla="*/ 102 w 102"/>
                <a:gd name="T1" fmla="*/ 0 h 155"/>
                <a:gd name="T2" fmla="*/ 0 w 102"/>
                <a:gd name="T3" fmla="*/ 12 h 155"/>
                <a:gd name="T4" fmla="*/ 30 w 102"/>
                <a:gd name="T5" fmla="*/ 72 h 155"/>
                <a:gd name="T6" fmla="*/ 30 w 102"/>
                <a:gd name="T7" fmla="*/ 155 h 155"/>
                <a:gd name="T8" fmla="*/ 72 w 102"/>
                <a:gd name="T9" fmla="*/ 155 h 155"/>
                <a:gd name="T10" fmla="*/ 72 w 102"/>
                <a:gd name="T11" fmla="*/ 66 h 155"/>
                <a:gd name="T12" fmla="*/ 102 w 102"/>
                <a:gd name="T13" fmla="*/ 0 h 155"/>
                <a:gd name="T14" fmla="*/ 102 w 102"/>
                <a:gd name="T1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9" name="Freeform 1041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>
                <a:gd name="T0" fmla="*/ 48 w 90"/>
                <a:gd name="T1" fmla="*/ 96 h 96"/>
                <a:gd name="T2" fmla="*/ 72 w 90"/>
                <a:gd name="T3" fmla="*/ 72 h 96"/>
                <a:gd name="T4" fmla="*/ 84 w 90"/>
                <a:gd name="T5" fmla="*/ 48 h 96"/>
                <a:gd name="T6" fmla="*/ 90 w 90"/>
                <a:gd name="T7" fmla="*/ 36 h 96"/>
                <a:gd name="T8" fmla="*/ 84 w 90"/>
                <a:gd name="T9" fmla="*/ 24 h 96"/>
                <a:gd name="T10" fmla="*/ 66 w 90"/>
                <a:gd name="T11" fmla="*/ 6 h 96"/>
                <a:gd name="T12" fmla="*/ 42 w 90"/>
                <a:gd name="T13" fmla="*/ 0 h 96"/>
                <a:gd name="T14" fmla="*/ 24 w 90"/>
                <a:gd name="T15" fmla="*/ 0 h 96"/>
                <a:gd name="T16" fmla="*/ 12 w 90"/>
                <a:gd name="T17" fmla="*/ 12 h 96"/>
                <a:gd name="T18" fmla="*/ 6 w 90"/>
                <a:gd name="T19" fmla="*/ 24 h 96"/>
                <a:gd name="T20" fmla="*/ 0 w 90"/>
                <a:gd name="T21" fmla="*/ 36 h 96"/>
                <a:gd name="T22" fmla="*/ 12 w 90"/>
                <a:gd name="T23" fmla="*/ 66 h 96"/>
                <a:gd name="T24" fmla="*/ 30 w 90"/>
                <a:gd name="T25" fmla="*/ 84 h 96"/>
                <a:gd name="T26" fmla="*/ 48 w 90"/>
                <a:gd name="T27" fmla="*/ 96 h 96"/>
                <a:gd name="T28" fmla="*/ 48 w 90"/>
                <a:gd name="T29" fmla="*/ 96 h 96"/>
                <a:gd name="T30" fmla="*/ 48 w 90"/>
                <a:gd name="T31" fmla="*/ 12 h 96"/>
                <a:gd name="T32" fmla="*/ 66 w 90"/>
                <a:gd name="T33" fmla="*/ 18 h 96"/>
                <a:gd name="T34" fmla="*/ 72 w 90"/>
                <a:gd name="T35" fmla="*/ 24 h 96"/>
                <a:gd name="T36" fmla="*/ 72 w 90"/>
                <a:gd name="T37" fmla="*/ 36 h 96"/>
                <a:gd name="T38" fmla="*/ 72 w 90"/>
                <a:gd name="T39" fmla="*/ 48 h 96"/>
                <a:gd name="T40" fmla="*/ 54 w 90"/>
                <a:gd name="T41" fmla="*/ 66 h 96"/>
                <a:gd name="T42" fmla="*/ 48 w 90"/>
                <a:gd name="T43" fmla="*/ 78 h 96"/>
                <a:gd name="T44" fmla="*/ 30 w 90"/>
                <a:gd name="T45" fmla="*/ 66 h 96"/>
                <a:gd name="T46" fmla="*/ 24 w 90"/>
                <a:gd name="T47" fmla="*/ 48 h 96"/>
                <a:gd name="T48" fmla="*/ 18 w 90"/>
                <a:gd name="T49" fmla="*/ 30 h 96"/>
                <a:gd name="T50" fmla="*/ 30 w 90"/>
                <a:gd name="T51" fmla="*/ 12 h 96"/>
                <a:gd name="T52" fmla="*/ 48 w 90"/>
                <a:gd name="T53" fmla="*/ 12 h 96"/>
                <a:gd name="T54" fmla="*/ 48 w 90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0" name="Freeform 1042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>
                <a:gd name="T0" fmla="*/ 0 w 90"/>
                <a:gd name="T1" fmla="*/ 90 h 108"/>
                <a:gd name="T2" fmla="*/ 12 w 90"/>
                <a:gd name="T3" fmla="*/ 102 h 108"/>
                <a:gd name="T4" fmla="*/ 24 w 90"/>
                <a:gd name="T5" fmla="*/ 108 h 108"/>
                <a:gd name="T6" fmla="*/ 54 w 90"/>
                <a:gd name="T7" fmla="*/ 108 h 108"/>
                <a:gd name="T8" fmla="*/ 78 w 90"/>
                <a:gd name="T9" fmla="*/ 96 h 108"/>
                <a:gd name="T10" fmla="*/ 90 w 90"/>
                <a:gd name="T11" fmla="*/ 72 h 108"/>
                <a:gd name="T12" fmla="*/ 84 w 90"/>
                <a:gd name="T13" fmla="*/ 42 h 108"/>
                <a:gd name="T14" fmla="*/ 66 w 90"/>
                <a:gd name="T15" fmla="*/ 24 h 108"/>
                <a:gd name="T16" fmla="*/ 54 w 90"/>
                <a:gd name="T17" fmla="*/ 12 h 108"/>
                <a:gd name="T18" fmla="*/ 48 w 90"/>
                <a:gd name="T19" fmla="*/ 6 h 108"/>
                <a:gd name="T20" fmla="*/ 48 w 90"/>
                <a:gd name="T21" fmla="*/ 6 h 108"/>
                <a:gd name="T22" fmla="*/ 48 w 90"/>
                <a:gd name="T23" fmla="*/ 0 h 108"/>
                <a:gd name="T24" fmla="*/ 24 w 90"/>
                <a:gd name="T25" fmla="*/ 24 h 108"/>
                <a:gd name="T26" fmla="*/ 6 w 90"/>
                <a:gd name="T27" fmla="*/ 48 h 108"/>
                <a:gd name="T28" fmla="*/ 0 w 90"/>
                <a:gd name="T29" fmla="*/ 66 h 108"/>
                <a:gd name="T30" fmla="*/ 0 w 90"/>
                <a:gd name="T31" fmla="*/ 90 h 108"/>
                <a:gd name="T32" fmla="*/ 0 w 90"/>
                <a:gd name="T33" fmla="*/ 90 h 108"/>
                <a:gd name="T34" fmla="*/ 12 w 90"/>
                <a:gd name="T35" fmla="*/ 66 h 108"/>
                <a:gd name="T36" fmla="*/ 18 w 90"/>
                <a:gd name="T37" fmla="*/ 48 h 108"/>
                <a:gd name="T38" fmla="*/ 30 w 90"/>
                <a:gd name="T39" fmla="*/ 36 h 108"/>
                <a:gd name="T40" fmla="*/ 42 w 90"/>
                <a:gd name="T41" fmla="*/ 24 h 108"/>
                <a:gd name="T42" fmla="*/ 48 w 90"/>
                <a:gd name="T43" fmla="*/ 18 h 108"/>
                <a:gd name="T44" fmla="*/ 66 w 90"/>
                <a:gd name="T45" fmla="*/ 30 h 108"/>
                <a:gd name="T46" fmla="*/ 72 w 90"/>
                <a:gd name="T47" fmla="*/ 48 h 108"/>
                <a:gd name="T48" fmla="*/ 78 w 90"/>
                <a:gd name="T49" fmla="*/ 72 h 108"/>
                <a:gd name="T50" fmla="*/ 78 w 90"/>
                <a:gd name="T51" fmla="*/ 84 h 108"/>
                <a:gd name="T52" fmla="*/ 66 w 90"/>
                <a:gd name="T53" fmla="*/ 96 h 108"/>
                <a:gd name="T54" fmla="*/ 42 w 90"/>
                <a:gd name="T55" fmla="*/ 102 h 108"/>
                <a:gd name="T56" fmla="*/ 30 w 90"/>
                <a:gd name="T57" fmla="*/ 96 h 108"/>
                <a:gd name="T58" fmla="*/ 18 w 90"/>
                <a:gd name="T59" fmla="*/ 90 h 108"/>
                <a:gd name="T60" fmla="*/ 12 w 90"/>
                <a:gd name="T61" fmla="*/ 78 h 108"/>
                <a:gd name="T62" fmla="*/ 12 w 90"/>
                <a:gd name="T63" fmla="*/ 66 h 108"/>
                <a:gd name="T64" fmla="*/ 12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1" name="Freeform 1043"/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>
                <a:gd name="T0" fmla="*/ 102 w 102"/>
                <a:gd name="T1" fmla="*/ 0 h 156"/>
                <a:gd name="T2" fmla="*/ 0 w 102"/>
                <a:gd name="T3" fmla="*/ 6 h 156"/>
                <a:gd name="T4" fmla="*/ 30 w 102"/>
                <a:gd name="T5" fmla="*/ 72 h 156"/>
                <a:gd name="T6" fmla="*/ 30 w 102"/>
                <a:gd name="T7" fmla="*/ 156 h 156"/>
                <a:gd name="T8" fmla="*/ 72 w 102"/>
                <a:gd name="T9" fmla="*/ 156 h 156"/>
                <a:gd name="T10" fmla="*/ 72 w 102"/>
                <a:gd name="T11" fmla="*/ 66 h 156"/>
                <a:gd name="T12" fmla="*/ 102 w 102"/>
                <a:gd name="T13" fmla="*/ 0 h 156"/>
                <a:gd name="T14" fmla="*/ 102 w 102"/>
                <a:gd name="T1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2" name="Freeform 1044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>
                <a:gd name="T0" fmla="*/ 42 w 84"/>
                <a:gd name="T1" fmla="*/ 96 h 96"/>
                <a:gd name="T2" fmla="*/ 66 w 84"/>
                <a:gd name="T3" fmla="*/ 78 h 96"/>
                <a:gd name="T4" fmla="*/ 84 w 84"/>
                <a:gd name="T5" fmla="*/ 54 h 96"/>
                <a:gd name="T6" fmla="*/ 84 w 84"/>
                <a:gd name="T7" fmla="*/ 30 h 96"/>
                <a:gd name="T8" fmla="*/ 66 w 84"/>
                <a:gd name="T9" fmla="*/ 6 h 96"/>
                <a:gd name="T10" fmla="*/ 42 w 84"/>
                <a:gd name="T11" fmla="*/ 0 h 96"/>
                <a:gd name="T12" fmla="*/ 24 w 84"/>
                <a:gd name="T13" fmla="*/ 6 h 96"/>
                <a:gd name="T14" fmla="*/ 12 w 84"/>
                <a:gd name="T15" fmla="*/ 18 h 96"/>
                <a:gd name="T16" fmla="*/ 6 w 84"/>
                <a:gd name="T17" fmla="*/ 30 h 96"/>
                <a:gd name="T18" fmla="*/ 0 w 84"/>
                <a:gd name="T19" fmla="*/ 42 h 96"/>
                <a:gd name="T20" fmla="*/ 12 w 84"/>
                <a:gd name="T21" fmla="*/ 66 h 96"/>
                <a:gd name="T22" fmla="*/ 30 w 84"/>
                <a:gd name="T23" fmla="*/ 84 h 96"/>
                <a:gd name="T24" fmla="*/ 42 w 84"/>
                <a:gd name="T25" fmla="*/ 96 h 96"/>
                <a:gd name="T26" fmla="*/ 42 w 84"/>
                <a:gd name="T27" fmla="*/ 96 h 96"/>
                <a:gd name="T28" fmla="*/ 48 w 84"/>
                <a:gd name="T29" fmla="*/ 12 h 96"/>
                <a:gd name="T30" fmla="*/ 66 w 84"/>
                <a:gd name="T31" fmla="*/ 18 h 96"/>
                <a:gd name="T32" fmla="*/ 72 w 84"/>
                <a:gd name="T33" fmla="*/ 30 h 96"/>
                <a:gd name="T34" fmla="*/ 72 w 84"/>
                <a:gd name="T35" fmla="*/ 42 h 96"/>
                <a:gd name="T36" fmla="*/ 66 w 84"/>
                <a:gd name="T37" fmla="*/ 54 h 96"/>
                <a:gd name="T38" fmla="*/ 54 w 84"/>
                <a:gd name="T39" fmla="*/ 72 h 96"/>
                <a:gd name="T40" fmla="*/ 42 w 84"/>
                <a:gd name="T41" fmla="*/ 84 h 96"/>
                <a:gd name="T42" fmla="*/ 42 w 84"/>
                <a:gd name="T43" fmla="*/ 84 h 96"/>
                <a:gd name="T44" fmla="*/ 30 w 84"/>
                <a:gd name="T45" fmla="*/ 72 h 96"/>
                <a:gd name="T46" fmla="*/ 18 w 84"/>
                <a:gd name="T47" fmla="*/ 54 h 96"/>
                <a:gd name="T48" fmla="*/ 18 w 84"/>
                <a:gd name="T49" fmla="*/ 30 h 96"/>
                <a:gd name="T50" fmla="*/ 30 w 84"/>
                <a:gd name="T51" fmla="*/ 18 h 96"/>
                <a:gd name="T52" fmla="*/ 48 w 84"/>
                <a:gd name="T53" fmla="*/ 12 h 96"/>
                <a:gd name="T54" fmla="*/ 48 w 84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3" name="Freeform 1045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>
                <a:gd name="T0" fmla="*/ 6 w 90"/>
                <a:gd name="T1" fmla="*/ 90 h 108"/>
                <a:gd name="T2" fmla="*/ 18 w 90"/>
                <a:gd name="T3" fmla="*/ 102 h 108"/>
                <a:gd name="T4" fmla="*/ 30 w 90"/>
                <a:gd name="T5" fmla="*/ 108 h 108"/>
                <a:gd name="T6" fmla="*/ 60 w 90"/>
                <a:gd name="T7" fmla="*/ 108 h 108"/>
                <a:gd name="T8" fmla="*/ 84 w 90"/>
                <a:gd name="T9" fmla="*/ 96 h 108"/>
                <a:gd name="T10" fmla="*/ 90 w 90"/>
                <a:gd name="T11" fmla="*/ 84 h 108"/>
                <a:gd name="T12" fmla="*/ 90 w 90"/>
                <a:gd name="T13" fmla="*/ 66 h 108"/>
                <a:gd name="T14" fmla="*/ 84 w 90"/>
                <a:gd name="T15" fmla="*/ 36 h 108"/>
                <a:gd name="T16" fmla="*/ 72 w 90"/>
                <a:gd name="T17" fmla="*/ 18 h 108"/>
                <a:gd name="T18" fmla="*/ 60 w 90"/>
                <a:gd name="T19" fmla="*/ 6 h 108"/>
                <a:gd name="T20" fmla="*/ 54 w 90"/>
                <a:gd name="T21" fmla="*/ 0 h 108"/>
                <a:gd name="T22" fmla="*/ 54 w 90"/>
                <a:gd name="T23" fmla="*/ 0 h 108"/>
                <a:gd name="T24" fmla="*/ 48 w 90"/>
                <a:gd name="T25" fmla="*/ 0 h 108"/>
                <a:gd name="T26" fmla="*/ 24 w 90"/>
                <a:gd name="T27" fmla="*/ 24 h 108"/>
                <a:gd name="T28" fmla="*/ 12 w 90"/>
                <a:gd name="T29" fmla="*/ 48 h 108"/>
                <a:gd name="T30" fmla="*/ 0 w 90"/>
                <a:gd name="T31" fmla="*/ 66 h 108"/>
                <a:gd name="T32" fmla="*/ 6 w 90"/>
                <a:gd name="T33" fmla="*/ 90 h 108"/>
                <a:gd name="T34" fmla="*/ 6 w 90"/>
                <a:gd name="T35" fmla="*/ 90 h 108"/>
                <a:gd name="T36" fmla="*/ 18 w 90"/>
                <a:gd name="T37" fmla="*/ 66 h 108"/>
                <a:gd name="T38" fmla="*/ 24 w 90"/>
                <a:gd name="T39" fmla="*/ 48 h 108"/>
                <a:gd name="T40" fmla="*/ 36 w 90"/>
                <a:gd name="T41" fmla="*/ 30 h 108"/>
                <a:gd name="T42" fmla="*/ 42 w 90"/>
                <a:gd name="T43" fmla="*/ 18 h 108"/>
                <a:gd name="T44" fmla="*/ 48 w 90"/>
                <a:gd name="T45" fmla="*/ 12 h 108"/>
                <a:gd name="T46" fmla="*/ 78 w 90"/>
                <a:gd name="T47" fmla="*/ 42 h 108"/>
                <a:gd name="T48" fmla="*/ 84 w 90"/>
                <a:gd name="T49" fmla="*/ 66 h 108"/>
                <a:gd name="T50" fmla="*/ 66 w 90"/>
                <a:gd name="T51" fmla="*/ 90 h 108"/>
                <a:gd name="T52" fmla="*/ 54 w 90"/>
                <a:gd name="T53" fmla="*/ 96 h 108"/>
                <a:gd name="T54" fmla="*/ 42 w 90"/>
                <a:gd name="T55" fmla="*/ 96 h 108"/>
                <a:gd name="T56" fmla="*/ 30 w 90"/>
                <a:gd name="T57" fmla="*/ 96 h 108"/>
                <a:gd name="T58" fmla="*/ 24 w 90"/>
                <a:gd name="T59" fmla="*/ 84 h 108"/>
                <a:gd name="T60" fmla="*/ 18 w 90"/>
                <a:gd name="T61" fmla="*/ 78 h 108"/>
                <a:gd name="T62" fmla="*/ 18 w 90"/>
                <a:gd name="T63" fmla="*/ 66 h 108"/>
                <a:gd name="T64" fmla="*/ 18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4" name="Freeform 1046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>
                <a:gd name="T0" fmla="*/ 30 w 66"/>
                <a:gd name="T1" fmla="*/ 96 h 96"/>
                <a:gd name="T2" fmla="*/ 54 w 66"/>
                <a:gd name="T3" fmla="*/ 72 h 96"/>
                <a:gd name="T4" fmla="*/ 66 w 66"/>
                <a:gd name="T5" fmla="*/ 48 h 96"/>
                <a:gd name="T6" fmla="*/ 66 w 66"/>
                <a:gd name="T7" fmla="*/ 24 h 96"/>
                <a:gd name="T8" fmla="*/ 54 w 66"/>
                <a:gd name="T9" fmla="*/ 6 h 96"/>
                <a:gd name="T10" fmla="*/ 30 w 66"/>
                <a:gd name="T11" fmla="*/ 0 h 96"/>
                <a:gd name="T12" fmla="*/ 18 w 66"/>
                <a:gd name="T13" fmla="*/ 0 h 96"/>
                <a:gd name="T14" fmla="*/ 6 w 66"/>
                <a:gd name="T15" fmla="*/ 12 h 96"/>
                <a:gd name="T16" fmla="*/ 0 w 66"/>
                <a:gd name="T17" fmla="*/ 36 h 96"/>
                <a:gd name="T18" fmla="*/ 6 w 66"/>
                <a:gd name="T19" fmla="*/ 60 h 96"/>
                <a:gd name="T20" fmla="*/ 18 w 66"/>
                <a:gd name="T21" fmla="*/ 84 h 96"/>
                <a:gd name="T22" fmla="*/ 30 w 66"/>
                <a:gd name="T23" fmla="*/ 96 h 96"/>
                <a:gd name="T24" fmla="*/ 30 w 66"/>
                <a:gd name="T25" fmla="*/ 96 h 96"/>
                <a:gd name="T26" fmla="*/ 30 w 66"/>
                <a:gd name="T27" fmla="*/ 12 h 96"/>
                <a:gd name="T28" fmla="*/ 48 w 66"/>
                <a:gd name="T29" fmla="*/ 18 h 96"/>
                <a:gd name="T30" fmla="*/ 54 w 66"/>
                <a:gd name="T31" fmla="*/ 24 h 96"/>
                <a:gd name="T32" fmla="*/ 54 w 66"/>
                <a:gd name="T33" fmla="*/ 36 h 96"/>
                <a:gd name="T34" fmla="*/ 48 w 66"/>
                <a:gd name="T35" fmla="*/ 48 h 96"/>
                <a:gd name="T36" fmla="*/ 36 w 66"/>
                <a:gd name="T37" fmla="*/ 66 h 96"/>
                <a:gd name="T38" fmla="*/ 30 w 66"/>
                <a:gd name="T39" fmla="*/ 78 h 96"/>
                <a:gd name="T40" fmla="*/ 18 w 66"/>
                <a:gd name="T41" fmla="*/ 66 h 96"/>
                <a:gd name="T42" fmla="*/ 12 w 66"/>
                <a:gd name="T43" fmla="*/ 48 h 96"/>
                <a:gd name="T44" fmla="*/ 6 w 66"/>
                <a:gd name="T45" fmla="*/ 30 h 96"/>
                <a:gd name="T46" fmla="*/ 18 w 66"/>
                <a:gd name="T47" fmla="*/ 12 h 96"/>
                <a:gd name="T48" fmla="*/ 30 w 66"/>
                <a:gd name="T49" fmla="*/ 12 h 96"/>
                <a:gd name="T50" fmla="*/ 30 w 66"/>
                <a:gd name="T51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5" name="Freeform 1047"/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>
                <a:gd name="T0" fmla="*/ 2577 w 2594"/>
                <a:gd name="T1" fmla="*/ 0 h 444"/>
                <a:gd name="T2" fmla="*/ 2594 w 2594"/>
                <a:gd name="T3" fmla="*/ 72 h 444"/>
                <a:gd name="T4" fmla="*/ 6 w 2594"/>
                <a:gd name="T5" fmla="*/ 444 h 444"/>
                <a:gd name="T6" fmla="*/ 0 w 2594"/>
                <a:gd name="T7" fmla="*/ 396 h 444"/>
                <a:gd name="T8" fmla="*/ 1225 w 2594"/>
                <a:gd name="T9" fmla="*/ 96 h 444"/>
                <a:gd name="T10" fmla="*/ 1351 w 2594"/>
                <a:gd name="T11" fmla="*/ 78 h 444"/>
                <a:gd name="T12" fmla="*/ 2577 w 2594"/>
                <a:gd name="T13" fmla="*/ 0 h 444"/>
                <a:gd name="T14" fmla="*/ 2577 w 2594"/>
                <a:gd name="T15" fmla="*/ 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6" name="Freeform 1048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>
                <a:gd name="T0" fmla="*/ 36 w 84"/>
                <a:gd name="T1" fmla="*/ 95 h 95"/>
                <a:gd name="T2" fmla="*/ 60 w 84"/>
                <a:gd name="T3" fmla="*/ 77 h 95"/>
                <a:gd name="T4" fmla="*/ 78 w 84"/>
                <a:gd name="T5" fmla="*/ 53 h 95"/>
                <a:gd name="T6" fmla="*/ 84 w 84"/>
                <a:gd name="T7" fmla="*/ 42 h 95"/>
                <a:gd name="T8" fmla="*/ 84 w 84"/>
                <a:gd name="T9" fmla="*/ 30 h 95"/>
                <a:gd name="T10" fmla="*/ 72 w 84"/>
                <a:gd name="T11" fmla="*/ 6 h 95"/>
                <a:gd name="T12" fmla="*/ 42 w 84"/>
                <a:gd name="T13" fmla="*/ 0 h 95"/>
                <a:gd name="T14" fmla="*/ 30 w 84"/>
                <a:gd name="T15" fmla="*/ 0 h 95"/>
                <a:gd name="T16" fmla="*/ 12 w 84"/>
                <a:gd name="T17" fmla="*/ 12 h 95"/>
                <a:gd name="T18" fmla="*/ 0 w 84"/>
                <a:gd name="T19" fmla="*/ 24 h 95"/>
                <a:gd name="T20" fmla="*/ 0 w 84"/>
                <a:gd name="T21" fmla="*/ 36 h 95"/>
                <a:gd name="T22" fmla="*/ 6 w 84"/>
                <a:gd name="T23" fmla="*/ 59 h 95"/>
                <a:gd name="T24" fmla="*/ 24 w 84"/>
                <a:gd name="T25" fmla="*/ 83 h 95"/>
                <a:gd name="T26" fmla="*/ 36 w 84"/>
                <a:gd name="T27" fmla="*/ 95 h 95"/>
                <a:gd name="T28" fmla="*/ 36 w 84"/>
                <a:gd name="T29" fmla="*/ 95 h 95"/>
                <a:gd name="T30" fmla="*/ 48 w 84"/>
                <a:gd name="T31" fmla="*/ 12 h 95"/>
                <a:gd name="T32" fmla="*/ 66 w 84"/>
                <a:gd name="T33" fmla="*/ 18 h 95"/>
                <a:gd name="T34" fmla="*/ 72 w 84"/>
                <a:gd name="T35" fmla="*/ 30 h 95"/>
                <a:gd name="T36" fmla="*/ 72 w 84"/>
                <a:gd name="T37" fmla="*/ 42 h 95"/>
                <a:gd name="T38" fmla="*/ 66 w 84"/>
                <a:gd name="T39" fmla="*/ 53 h 95"/>
                <a:gd name="T40" fmla="*/ 48 w 84"/>
                <a:gd name="T41" fmla="*/ 71 h 95"/>
                <a:gd name="T42" fmla="*/ 42 w 84"/>
                <a:gd name="T43" fmla="*/ 77 h 95"/>
                <a:gd name="T44" fmla="*/ 36 w 84"/>
                <a:gd name="T45" fmla="*/ 77 h 95"/>
                <a:gd name="T46" fmla="*/ 24 w 84"/>
                <a:gd name="T47" fmla="*/ 65 h 95"/>
                <a:gd name="T48" fmla="*/ 18 w 84"/>
                <a:gd name="T49" fmla="*/ 48 h 95"/>
                <a:gd name="T50" fmla="*/ 18 w 84"/>
                <a:gd name="T51" fmla="*/ 30 h 95"/>
                <a:gd name="T52" fmla="*/ 30 w 84"/>
                <a:gd name="T53" fmla="*/ 12 h 95"/>
                <a:gd name="T54" fmla="*/ 48 w 84"/>
                <a:gd name="T55" fmla="*/ 12 h 95"/>
                <a:gd name="T56" fmla="*/ 48 w 84"/>
                <a:gd name="T57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7" name="Freeform 1049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>
                <a:gd name="T0" fmla="*/ 12 w 90"/>
                <a:gd name="T1" fmla="*/ 96 h 108"/>
                <a:gd name="T2" fmla="*/ 24 w 90"/>
                <a:gd name="T3" fmla="*/ 108 h 108"/>
                <a:gd name="T4" fmla="*/ 42 w 90"/>
                <a:gd name="T5" fmla="*/ 108 h 108"/>
                <a:gd name="T6" fmla="*/ 66 w 90"/>
                <a:gd name="T7" fmla="*/ 102 h 108"/>
                <a:gd name="T8" fmla="*/ 84 w 90"/>
                <a:gd name="T9" fmla="*/ 78 h 108"/>
                <a:gd name="T10" fmla="*/ 90 w 90"/>
                <a:gd name="T11" fmla="*/ 66 h 108"/>
                <a:gd name="T12" fmla="*/ 84 w 90"/>
                <a:gd name="T13" fmla="*/ 48 h 108"/>
                <a:gd name="T14" fmla="*/ 66 w 90"/>
                <a:gd name="T15" fmla="*/ 24 h 108"/>
                <a:gd name="T16" fmla="*/ 48 w 90"/>
                <a:gd name="T17" fmla="*/ 12 h 108"/>
                <a:gd name="T18" fmla="*/ 36 w 90"/>
                <a:gd name="T19" fmla="*/ 0 h 108"/>
                <a:gd name="T20" fmla="*/ 30 w 90"/>
                <a:gd name="T21" fmla="*/ 0 h 108"/>
                <a:gd name="T22" fmla="*/ 30 w 90"/>
                <a:gd name="T23" fmla="*/ 0 h 108"/>
                <a:gd name="T24" fmla="*/ 24 w 90"/>
                <a:gd name="T25" fmla="*/ 0 h 108"/>
                <a:gd name="T26" fmla="*/ 12 w 90"/>
                <a:gd name="T27" fmla="*/ 30 h 108"/>
                <a:gd name="T28" fmla="*/ 0 w 90"/>
                <a:gd name="T29" fmla="*/ 54 h 108"/>
                <a:gd name="T30" fmla="*/ 0 w 90"/>
                <a:gd name="T31" fmla="*/ 78 h 108"/>
                <a:gd name="T32" fmla="*/ 12 w 90"/>
                <a:gd name="T33" fmla="*/ 96 h 108"/>
                <a:gd name="T34" fmla="*/ 12 w 90"/>
                <a:gd name="T35" fmla="*/ 96 h 108"/>
                <a:gd name="T36" fmla="*/ 12 w 90"/>
                <a:gd name="T37" fmla="*/ 72 h 108"/>
                <a:gd name="T38" fmla="*/ 18 w 90"/>
                <a:gd name="T39" fmla="*/ 54 h 108"/>
                <a:gd name="T40" fmla="*/ 24 w 90"/>
                <a:gd name="T41" fmla="*/ 36 h 108"/>
                <a:gd name="T42" fmla="*/ 30 w 90"/>
                <a:gd name="T43" fmla="*/ 18 h 108"/>
                <a:gd name="T44" fmla="*/ 30 w 90"/>
                <a:gd name="T45" fmla="*/ 12 h 108"/>
                <a:gd name="T46" fmla="*/ 48 w 90"/>
                <a:gd name="T47" fmla="*/ 24 h 108"/>
                <a:gd name="T48" fmla="*/ 66 w 90"/>
                <a:gd name="T49" fmla="*/ 36 h 108"/>
                <a:gd name="T50" fmla="*/ 78 w 90"/>
                <a:gd name="T51" fmla="*/ 54 h 108"/>
                <a:gd name="T52" fmla="*/ 78 w 90"/>
                <a:gd name="T53" fmla="*/ 72 h 108"/>
                <a:gd name="T54" fmla="*/ 72 w 90"/>
                <a:gd name="T55" fmla="*/ 84 h 108"/>
                <a:gd name="T56" fmla="*/ 48 w 90"/>
                <a:gd name="T57" fmla="*/ 96 h 108"/>
                <a:gd name="T58" fmla="*/ 36 w 90"/>
                <a:gd name="T59" fmla="*/ 96 h 108"/>
                <a:gd name="T60" fmla="*/ 24 w 90"/>
                <a:gd name="T61" fmla="*/ 90 h 108"/>
                <a:gd name="T62" fmla="*/ 18 w 90"/>
                <a:gd name="T63" fmla="*/ 84 h 108"/>
                <a:gd name="T64" fmla="*/ 12 w 90"/>
                <a:gd name="T65" fmla="*/ 72 h 108"/>
                <a:gd name="T66" fmla="*/ 12 w 90"/>
                <a:gd name="T67" fmla="*/ 7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8" name="Freeform 1050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>
                <a:gd name="T0" fmla="*/ 71 w 71"/>
                <a:gd name="T1" fmla="*/ 90 h 90"/>
                <a:gd name="T2" fmla="*/ 71 w 71"/>
                <a:gd name="T3" fmla="*/ 60 h 90"/>
                <a:gd name="T4" fmla="*/ 71 w 71"/>
                <a:gd name="T5" fmla="*/ 36 h 90"/>
                <a:gd name="T6" fmla="*/ 60 w 71"/>
                <a:gd name="T7" fmla="*/ 12 h 90"/>
                <a:gd name="T8" fmla="*/ 36 w 71"/>
                <a:gd name="T9" fmla="*/ 0 h 90"/>
                <a:gd name="T10" fmla="*/ 12 w 71"/>
                <a:gd name="T11" fmla="*/ 12 h 90"/>
                <a:gd name="T12" fmla="*/ 0 w 71"/>
                <a:gd name="T13" fmla="*/ 36 h 90"/>
                <a:gd name="T14" fmla="*/ 6 w 71"/>
                <a:gd name="T15" fmla="*/ 60 h 90"/>
                <a:gd name="T16" fmla="*/ 30 w 71"/>
                <a:gd name="T17" fmla="*/ 78 h 90"/>
                <a:gd name="T18" fmla="*/ 54 w 71"/>
                <a:gd name="T19" fmla="*/ 90 h 90"/>
                <a:gd name="T20" fmla="*/ 71 w 71"/>
                <a:gd name="T21" fmla="*/ 90 h 90"/>
                <a:gd name="T22" fmla="*/ 71 w 71"/>
                <a:gd name="T23" fmla="*/ 90 h 90"/>
                <a:gd name="T24" fmla="*/ 24 w 71"/>
                <a:gd name="T25" fmla="*/ 18 h 90"/>
                <a:gd name="T26" fmla="*/ 42 w 71"/>
                <a:gd name="T27" fmla="*/ 18 h 90"/>
                <a:gd name="T28" fmla="*/ 54 w 71"/>
                <a:gd name="T29" fmla="*/ 18 h 90"/>
                <a:gd name="T30" fmla="*/ 60 w 71"/>
                <a:gd name="T31" fmla="*/ 42 h 90"/>
                <a:gd name="T32" fmla="*/ 60 w 71"/>
                <a:gd name="T33" fmla="*/ 66 h 90"/>
                <a:gd name="T34" fmla="*/ 60 w 71"/>
                <a:gd name="T35" fmla="*/ 72 h 90"/>
                <a:gd name="T36" fmla="*/ 60 w 71"/>
                <a:gd name="T37" fmla="*/ 78 h 90"/>
                <a:gd name="T38" fmla="*/ 42 w 71"/>
                <a:gd name="T39" fmla="*/ 72 h 90"/>
                <a:gd name="T40" fmla="*/ 24 w 71"/>
                <a:gd name="T41" fmla="*/ 66 h 90"/>
                <a:gd name="T42" fmla="*/ 12 w 71"/>
                <a:gd name="T43" fmla="*/ 48 h 90"/>
                <a:gd name="T44" fmla="*/ 12 w 71"/>
                <a:gd name="T45" fmla="*/ 30 h 90"/>
                <a:gd name="T46" fmla="*/ 24 w 71"/>
                <a:gd name="T47" fmla="*/ 18 h 90"/>
                <a:gd name="T48" fmla="*/ 24 w 71"/>
                <a:gd name="T49" fmla="*/ 1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9" name="Oval 1051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0" name="Oval 1052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1" name="Oval 1053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2" name="Freeform 1054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>
                <a:gd name="T0" fmla="*/ 66 w 90"/>
                <a:gd name="T1" fmla="*/ 96 h 96"/>
                <a:gd name="T2" fmla="*/ 78 w 90"/>
                <a:gd name="T3" fmla="*/ 66 h 96"/>
                <a:gd name="T4" fmla="*/ 90 w 90"/>
                <a:gd name="T5" fmla="*/ 42 h 96"/>
                <a:gd name="T6" fmla="*/ 78 w 90"/>
                <a:gd name="T7" fmla="*/ 18 h 96"/>
                <a:gd name="T8" fmla="*/ 60 w 90"/>
                <a:gd name="T9" fmla="*/ 0 h 96"/>
                <a:gd name="T10" fmla="*/ 30 w 90"/>
                <a:gd name="T11" fmla="*/ 6 h 96"/>
                <a:gd name="T12" fmla="*/ 18 w 90"/>
                <a:gd name="T13" fmla="*/ 18 h 96"/>
                <a:gd name="T14" fmla="*/ 6 w 90"/>
                <a:gd name="T15" fmla="*/ 30 h 96"/>
                <a:gd name="T16" fmla="*/ 0 w 90"/>
                <a:gd name="T17" fmla="*/ 42 h 96"/>
                <a:gd name="T18" fmla="*/ 6 w 90"/>
                <a:gd name="T19" fmla="*/ 60 h 96"/>
                <a:gd name="T20" fmla="*/ 24 w 90"/>
                <a:gd name="T21" fmla="*/ 78 h 96"/>
                <a:gd name="T22" fmla="*/ 48 w 90"/>
                <a:gd name="T23" fmla="*/ 90 h 96"/>
                <a:gd name="T24" fmla="*/ 66 w 90"/>
                <a:gd name="T25" fmla="*/ 96 h 96"/>
                <a:gd name="T26" fmla="*/ 66 w 90"/>
                <a:gd name="T27" fmla="*/ 96 h 96"/>
                <a:gd name="T28" fmla="*/ 42 w 90"/>
                <a:gd name="T29" fmla="*/ 18 h 96"/>
                <a:gd name="T30" fmla="*/ 60 w 90"/>
                <a:gd name="T31" fmla="*/ 18 h 96"/>
                <a:gd name="T32" fmla="*/ 72 w 90"/>
                <a:gd name="T33" fmla="*/ 24 h 96"/>
                <a:gd name="T34" fmla="*/ 72 w 90"/>
                <a:gd name="T35" fmla="*/ 36 h 96"/>
                <a:gd name="T36" fmla="*/ 72 w 90"/>
                <a:gd name="T37" fmla="*/ 48 h 96"/>
                <a:gd name="T38" fmla="*/ 66 w 90"/>
                <a:gd name="T39" fmla="*/ 72 h 96"/>
                <a:gd name="T40" fmla="*/ 60 w 90"/>
                <a:gd name="T41" fmla="*/ 78 h 96"/>
                <a:gd name="T42" fmla="*/ 60 w 90"/>
                <a:gd name="T43" fmla="*/ 84 h 96"/>
                <a:gd name="T44" fmla="*/ 42 w 90"/>
                <a:gd name="T45" fmla="*/ 72 h 96"/>
                <a:gd name="T46" fmla="*/ 30 w 90"/>
                <a:gd name="T47" fmla="*/ 66 h 96"/>
                <a:gd name="T48" fmla="*/ 18 w 90"/>
                <a:gd name="T49" fmla="*/ 42 h 96"/>
                <a:gd name="T50" fmla="*/ 24 w 90"/>
                <a:gd name="T51" fmla="*/ 30 h 96"/>
                <a:gd name="T52" fmla="*/ 42 w 90"/>
                <a:gd name="T53" fmla="*/ 18 h 96"/>
                <a:gd name="T54" fmla="*/ 42 w 90"/>
                <a:gd name="T55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3" name="Freeform 1055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>
                <a:gd name="T0" fmla="*/ 0 w 72"/>
                <a:gd name="T1" fmla="*/ 90 h 108"/>
                <a:gd name="T2" fmla="*/ 12 w 72"/>
                <a:gd name="T3" fmla="*/ 102 h 108"/>
                <a:gd name="T4" fmla="*/ 24 w 72"/>
                <a:gd name="T5" fmla="*/ 108 h 108"/>
                <a:gd name="T6" fmla="*/ 48 w 72"/>
                <a:gd name="T7" fmla="*/ 108 h 108"/>
                <a:gd name="T8" fmla="*/ 66 w 72"/>
                <a:gd name="T9" fmla="*/ 96 h 108"/>
                <a:gd name="T10" fmla="*/ 72 w 72"/>
                <a:gd name="T11" fmla="*/ 66 h 108"/>
                <a:gd name="T12" fmla="*/ 66 w 72"/>
                <a:gd name="T13" fmla="*/ 42 h 108"/>
                <a:gd name="T14" fmla="*/ 60 w 72"/>
                <a:gd name="T15" fmla="*/ 18 h 108"/>
                <a:gd name="T16" fmla="*/ 48 w 72"/>
                <a:gd name="T17" fmla="*/ 6 h 108"/>
                <a:gd name="T18" fmla="*/ 42 w 72"/>
                <a:gd name="T19" fmla="*/ 0 h 108"/>
                <a:gd name="T20" fmla="*/ 42 w 72"/>
                <a:gd name="T21" fmla="*/ 0 h 108"/>
                <a:gd name="T22" fmla="*/ 36 w 72"/>
                <a:gd name="T23" fmla="*/ 0 h 108"/>
                <a:gd name="T24" fmla="*/ 18 w 72"/>
                <a:gd name="T25" fmla="*/ 24 h 108"/>
                <a:gd name="T26" fmla="*/ 6 w 72"/>
                <a:gd name="T27" fmla="*/ 48 h 108"/>
                <a:gd name="T28" fmla="*/ 0 w 72"/>
                <a:gd name="T29" fmla="*/ 66 h 108"/>
                <a:gd name="T30" fmla="*/ 0 w 72"/>
                <a:gd name="T31" fmla="*/ 90 h 108"/>
                <a:gd name="T32" fmla="*/ 0 w 72"/>
                <a:gd name="T33" fmla="*/ 90 h 108"/>
                <a:gd name="T34" fmla="*/ 12 w 72"/>
                <a:gd name="T35" fmla="*/ 66 h 108"/>
                <a:gd name="T36" fmla="*/ 18 w 72"/>
                <a:gd name="T37" fmla="*/ 48 h 108"/>
                <a:gd name="T38" fmla="*/ 24 w 72"/>
                <a:gd name="T39" fmla="*/ 36 h 108"/>
                <a:gd name="T40" fmla="*/ 30 w 72"/>
                <a:gd name="T41" fmla="*/ 24 h 108"/>
                <a:gd name="T42" fmla="*/ 36 w 72"/>
                <a:gd name="T43" fmla="*/ 18 h 108"/>
                <a:gd name="T44" fmla="*/ 54 w 72"/>
                <a:gd name="T45" fmla="*/ 30 h 108"/>
                <a:gd name="T46" fmla="*/ 60 w 72"/>
                <a:gd name="T47" fmla="*/ 48 h 108"/>
                <a:gd name="T48" fmla="*/ 66 w 72"/>
                <a:gd name="T49" fmla="*/ 72 h 108"/>
                <a:gd name="T50" fmla="*/ 66 w 72"/>
                <a:gd name="T51" fmla="*/ 84 h 108"/>
                <a:gd name="T52" fmla="*/ 54 w 72"/>
                <a:gd name="T53" fmla="*/ 96 h 108"/>
                <a:gd name="T54" fmla="*/ 30 w 72"/>
                <a:gd name="T55" fmla="*/ 102 h 108"/>
                <a:gd name="T56" fmla="*/ 24 w 72"/>
                <a:gd name="T57" fmla="*/ 96 h 108"/>
                <a:gd name="T58" fmla="*/ 12 w 72"/>
                <a:gd name="T59" fmla="*/ 90 h 108"/>
                <a:gd name="T60" fmla="*/ 12 w 72"/>
                <a:gd name="T61" fmla="*/ 78 h 108"/>
                <a:gd name="T62" fmla="*/ 12 w 72"/>
                <a:gd name="T63" fmla="*/ 66 h 108"/>
                <a:gd name="T64" fmla="*/ 12 w 72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4" name="Rectangle 1056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5" name="Rectangle 1057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6" name="AutoShape 1058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7" name="Freeform 1059"/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>
                <a:gd name="T0" fmla="*/ 252 w 252"/>
                <a:gd name="T1" fmla="*/ 1576 h 1576"/>
                <a:gd name="T2" fmla="*/ 12 w 252"/>
                <a:gd name="T3" fmla="*/ 84 h 1576"/>
                <a:gd name="T4" fmla="*/ 12 w 252"/>
                <a:gd name="T5" fmla="*/ 60 h 1576"/>
                <a:gd name="T6" fmla="*/ 0 w 252"/>
                <a:gd name="T7" fmla="*/ 12 h 1576"/>
                <a:gd name="T8" fmla="*/ 72 w 252"/>
                <a:gd name="T9" fmla="*/ 0 h 1576"/>
                <a:gd name="T10" fmla="*/ 72 w 252"/>
                <a:gd name="T11" fmla="*/ 0 h 1576"/>
                <a:gd name="T12" fmla="*/ 78 w 252"/>
                <a:gd name="T13" fmla="*/ 48 h 1576"/>
                <a:gd name="T14" fmla="*/ 88 w 252"/>
                <a:gd name="T15" fmla="*/ 66 h 1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8" name="Freeform 1060"/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>
                <a:gd name="T0" fmla="*/ 161 w 316"/>
                <a:gd name="T1" fmla="*/ 0 h 138"/>
                <a:gd name="T2" fmla="*/ 227 w 316"/>
                <a:gd name="T3" fmla="*/ 6 h 138"/>
                <a:gd name="T4" fmla="*/ 275 w 316"/>
                <a:gd name="T5" fmla="*/ 36 h 138"/>
                <a:gd name="T6" fmla="*/ 304 w 316"/>
                <a:gd name="T7" fmla="*/ 78 h 138"/>
                <a:gd name="T8" fmla="*/ 316 w 316"/>
                <a:gd name="T9" fmla="*/ 138 h 138"/>
                <a:gd name="T10" fmla="*/ 0 w 316"/>
                <a:gd name="T11" fmla="*/ 138 h 138"/>
                <a:gd name="T12" fmla="*/ 11 w 316"/>
                <a:gd name="T13" fmla="*/ 78 h 138"/>
                <a:gd name="T14" fmla="*/ 47 w 316"/>
                <a:gd name="T15" fmla="*/ 36 h 138"/>
                <a:gd name="T16" fmla="*/ 95 w 316"/>
                <a:gd name="T17" fmla="*/ 6 h 138"/>
                <a:gd name="T18" fmla="*/ 161 w 316"/>
                <a:gd name="T19" fmla="*/ 0 h 138"/>
                <a:gd name="T20" fmla="*/ 161 w 316"/>
                <a:gd name="T21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</p:grpSp>
      <p:sp>
        <p:nvSpPr>
          <p:cNvPr id="44069" name="Rectangle 1061"/>
          <p:cNvSpPr>
            <a:spLocks noGrp="1" noChangeArrowheads="1"/>
          </p:cNvSpPr>
          <p:nvPr>
            <p:ph type="title"/>
          </p:nvPr>
        </p:nvSpPr>
        <p:spPr bwMode="black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4070" name="Rectangle 1062"/>
          <p:cNvSpPr>
            <a:spLocks noGrp="1" noChangeArrowheads="1"/>
          </p:cNvSpPr>
          <p:nvPr>
            <p:ph type="body" idx="1"/>
          </p:nvPr>
        </p:nvSpPr>
        <p:spPr bwMode="black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4071" name="Rectangle 1063"/>
          <p:cNvSpPr>
            <a:spLocks noGrp="1" noChangeArrowheads="1"/>
          </p:cNvSpPr>
          <p:nvPr>
            <p:ph type="dt" sz="half" idx="2"/>
          </p:nvPr>
        </p:nvSpPr>
        <p:spPr bwMode="black">
          <a:xfrm>
            <a:off x="457200" y="6278563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4072" name="Rectangle 1064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3124200" y="6278563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4073" name="Rectangle 1065"/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6553200" y="6278563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9C57C86-A15D-487D-973D-C7FF53AA43A8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620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  <p:sldLayoutId id="2147483906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4" name="Group 1026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44035" name="Rectangle 1027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36" name="Oval 1028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37" name="Rectangle 1029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38" name="Freeform 1030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>
                <a:gd name="T0" fmla="*/ 18 w 66"/>
                <a:gd name="T1" fmla="*/ 96 h 96"/>
                <a:gd name="T2" fmla="*/ 42 w 66"/>
                <a:gd name="T3" fmla="*/ 78 h 96"/>
                <a:gd name="T4" fmla="*/ 60 w 66"/>
                <a:gd name="T5" fmla="*/ 60 h 96"/>
                <a:gd name="T6" fmla="*/ 66 w 66"/>
                <a:gd name="T7" fmla="*/ 36 h 96"/>
                <a:gd name="T8" fmla="*/ 60 w 66"/>
                <a:gd name="T9" fmla="*/ 12 h 96"/>
                <a:gd name="T10" fmla="*/ 36 w 66"/>
                <a:gd name="T11" fmla="*/ 0 h 96"/>
                <a:gd name="T12" fmla="*/ 24 w 66"/>
                <a:gd name="T13" fmla="*/ 6 h 96"/>
                <a:gd name="T14" fmla="*/ 12 w 66"/>
                <a:gd name="T15" fmla="*/ 12 h 96"/>
                <a:gd name="T16" fmla="*/ 0 w 66"/>
                <a:gd name="T17" fmla="*/ 36 h 96"/>
                <a:gd name="T18" fmla="*/ 0 w 66"/>
                <a:gd name="T19" fmla="*/ 60 h 96"/>
                <a:gd name="T20" fmla="*/ 12 w 66"/>
                <a:gd name="T21" fmla="*/ 84 h 96"/>
                <a:gd name="T22" fmla="*/ 18 w 66"/>
                <a:gd name="T23" fmla="*/ 96 h 96"/>
                <a:gd name="T24" fmla="*/ 18 w 66"/>
                <a:gd name="T25" fmla="*/ 96 h 96"/>
                <a:gd name="T26" fmla="*/ 42 w 66"/>
                <a:gd name="T27" fmla="*/ 18 h 96"/>
                <a:gd name="T28" fmla="*/ 54 w 66"/>
                <a:gd name="T29" fmla="*/ 24 h 96"/>
                <a:gd name="T30" fmla="*/ 60 w 66"/>
                <a:gd name="T31" fmla="*/ 36 h 96"/>
                <a:gd name="T32" fmla="*/ 60 w 66"/>
                <a:gd name="T33" fmla="*/ 48 h 96"/>
                <a:gd name="T34" fmla="*/ 54 w 66"/>
                <a:gd name="T35" fmla="*/ 54 h 96"/>
                <a:gd name="T36" fmla="*/ 36 w 66"/>
                <a:gd name="T37" fmla="*/ 72 h 96"/>
                <a:gd name="T38" fmla="*/ 24 w 66"/>
                <a:gd name="T39" fmla="*/ 78 h 96"/>
                <a:gd name="T40" fmla="*/ 24 w 66"/>
                <a:gd name="T41" fmla="*/ 78 h 96"/>
                <a:gd name="T42" fmla="*/ 12 w 66"/>
                <a:gd name="T43" fmla="*/ 48 h 96"/>
                <a:gd name="T44" fmla="*/ 18 w 66"/>
                <a:gd name="T45" fmla="*/ 24 h 96"/>
                <a:gd name="T46" fmla="*/ 30 w 66"/>
                <a:gd name="T47" fmla="*/ 18 h 96"/>
                <a:gd name="T48" fmla="*/ 42 w 66"/>
                <a:gd name="T49" fmla="*/ 18 h 96"/>
                <a:gd name="T50" fmla="*/ 42 w 66"/>
                <a:gd name="T51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39" name="Rectangle 1031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0" name="Rectangle 1032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1" name="Rectangle 1033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2" name="Rectangle 1034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3" name="Rectangle 1035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4" name="Freeform 1036"/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>
                <a:gd name="T0" fmla="*/ 6 w 623"/>
                <a:gd name="T1" fmla="*/ 18 h 156"/>
                <a:gd name="T2" fmla="*/ 162 w 623"/>
                <a:gd name="T3" fmla="*/ 36 h 156"/>
                <a:gd name="T4" fmla="*/ 251 w 623"/>
                <a:gd name="T5" fmla="*/ 36 h 156"/>
                <a:gd name="T6" fmla="*/ 354 w 623"/>
                <a:gd name="T7" fmla="*/ 30 h 156"/>
                <a:gd name="T8" fmla="*/ 473 w 623"/>
                <a:gd name="T9" fmla="*/ 18 h 156"/>
                <a:gd name="T10" fmla="*/ 611 w 623"/>
                <a:gd name="T11" fmla="*/ 0 h 156"/>
                <a:gd name="T12" fmla="*/ 623 w 623"/>
                <a:gd name="T13" fmla="*/ 114 h 156"/>
                <a:gd name="T14" fmla="*/ 497 w 623"/>
                <a:gd name="T15" fmla="*/ 138 h 156"/>
                <a:gd name="T16" fmla="*/ 414 w 623"/>
                <a:gd name="T17" fmla="*/ 150 h 156"/>
                <a:gd name="T18" fmla="*/ 318 w 623"/>
                <a:gd name="T19" fmla="*/ 156 h 156"/>
                <a:gd name="T20" fmla="*/ 215 w 623"/>
                <a:gd name="T21" fmla="*/ 156 h 156"/>
                <a:gd name="T22" fmla="*/ 108 w 623"/>
                <a:gd name="T23" fmla="*/ 150 h 156"/>
                <a:gd name="T24" fmla="*/ 0 w 623"/>
                <a:gd name="T25" fmla="*/ 132 h 156"/>
                <a:gd name="T26" fmla="*/ 6 w 623"/>
                <a:gd name="T27" fmla="*/ 18 h 156"/>
                <a:gd name="T28" fmla="*/ 6 w 623"/>
                <a:gd name="T29" fmla="*/ 18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5" name="Freeform 1037"/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>
                <a:gd name="T0" fmla="*/ 754 w 993"/>
                <a:gd name="T1" fmla="*/ 6 h 126"/>
                <a:gd name="T2" fmla="*/ 652 w 993"/>
                <a:gd name="T3" fmla="*/ 6 h 126"/>
                <a:gd name="T4" fmla="*/ 563 w 993"/>
                <a:gd name="T5" fmla="*/ 6 h 126"/>
                <a:gd name="T6" fmla="*/ 479 w 993"/>
                <a:gd name="T7" fmla="*/ 6 h 126"/>
                <a:gd name="T8" fmla="*/ 401 w 993"/>
                <a:gd name="T9" fmla="*/ 6 h 126"/>
                <a:gd name="T10" fmla="*/ 335 w 993"/>
                <a:gd name="T11" fmla="*/ 0 h 126"/>
                <a:gd name="T12" fmla="*/ 276 w 993"/>
                <a:gd name="T13" fmla="*/ 0 h 126"/>
                <a:gd name="T14" fmla="*/ 222 w 993"/>
                <a:gd name="T15" fmla="*/ 0 h 126"/>
                <a:gd name="T16" fmla="*/ 180 w 993"/>
                <a:gd name="T17" fmla="*/ 6 h 126"/>
                <a:gd name="T18" fmla="*/ 138 w 993"/>
                <a:gd name="T19" fmla="*/ 6 h 126"/>
                <a:gd name="T20" fmla="*/ 108 w 993"/>
                <a:gd name="T21" fmla="*/ 6 h 126"/>
                <a:gd name="T22" fmla="*/ 54 w 993"/>
                <a:gd name="T23" fmla="*/ 6 h 126"/>
                <a:gd name="T24" fmla="*/ 24 w 993"/>
                <a:gd name="T25" fmla="*/ 12 h 126"/>
                <a:gd name="T26" fmla="*/ 6 w 993"/>
                <a:gd name="T27" fmla="*/ 18 h 126"/>
                <a:gd name="T28" fmla="*/ 0 w 993"/>
                <a:gd name="T29" fmla="*/ 24 h 126"/>
                <a:gd name="T30" fmla="*/ 12 w 993"/>
                <a:gd name="T31" fmla="*/ 42 h 126"/>
                <a:gd name="T32" fmla="*/ 18 w 993"/>
                <a:gd name="T33" fmla="*/ 48 h 126"/>
                <a:gd name="T34" fmla="*/ 30 w 993"/>
                <a:gd name="T35" fmla="*/ 54 h 126"/>
                <a:gd name="T36" fmla="*/ 60 w 993"/>
                <a:gd name="T37" fmla="*/ 60 h 126"/>
                <a:gd name="T38" fmla="*/ 90 w 993"/>
                <a:gd name="T39" fmla="*/ 72 h 126"/>
                <a:gd name="T40" fmla="*/ 144 w 993"/>
                <a:gd name="T41" fmla="*/ 84 h 126"/>
                <a:gd name="T42" fmla="*/ 210 w 993"/>
                <a:gd name="T43" fmla="*/ 90 h 126"/>
                <a:gd name="T44" fmla="*/ 293 w 993"/>
                <a:gd name="T45" fmla="*/ 102 h 126"/>
                <a:gd name="T46" fmla="*/ 389 w 993"/>
                <a:gd name="T47" fmla="*/ 108 h 126"/>
                <a:gd name="T48" fmla="*/ 503 w 993"/>
                <a:gd name="T49" fmla="*/ 120 h 126"/>
                <a:gd name="T50" fmla="*/ 622 w 993"/>
                <a:gd name="T51" fmla="*/ 120 h 126"/>
                <a:gd name="T52" fmla="*/ 754 w 993"/>
                <a:gd name="T53" fmla="*/ 126 h 126"/>
                <a:gd name="T54" fmla="*/ 873 w 993"/>
                <a:gd name="T55" fmla="*/ 126 h 126"/>
                <a:gd name="T56" fmla="*/ 993 w 993"/>
                <a:gd name="T57" fmla="*/ 126 h 126"/>
                <a:gd name="T58" fmla="*/ 993 w 993"/>
                <a:gd name="T59" fmla="*/ 12 h 126"/>
                <a:gd name="T60" fmla="*/ 879 w 993"/>
                <a:gd name="T61" fmla="*/ 12 h 126"/>
                <a:gd name="T62" fmla="*/ 754 w 993"/>
                <a:gd name="T63" fmla="*/ 6 h 126"/>
                <a:gd name="T64" fmla="*/ 754 w 993"/>
                <a:gd name="T65" fmla="*/ 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6" name="Freeform 1038"/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>
                <a:gd name="T0" fmla="*/ 0 w 969"/>
                <a:gd name="T1" fmla="*/ 0 h 245"/>
                <a:gd name="T2" fmla="*/ 24 w 969"/>
                <a:gd name="T3" fmla="*/ 54 h 245"/>
                <a:gd name="T4" fmla="*/ 66 w 969"/>
                <a:gd name="T5" fmla="*/ 96 h 245"/>
                <a:gd name="T6" fmla="*/ 120 w 969"/>
                <a:gd name="T7" fmla="*/ 137 h 245"/>
                <a:gd name="T8" fmla="*/ 198 w 969"/>
                <a:gd name="T9" fmla="*/ 173 h 245"/>
                <a:gd name="T10" fmla="*/ 293 w 969"/>
                <a:gd name="T11" fmla="*/ 203 h 245"/>
                <a:gd name="T12" fmla="*/ 353 w 969"/>
                <a:gd name="T13" fmla="*/ 215 h 245"/>
                <a:gd name="T14" fmla="*/ 413 w 969"/>
                <a:gd name="T15" fmla="*/ 227 h 245"/>
                <a:gd name="T16" fmla="*/ 479 w 969"/>
                <a:gd name="T17" fmla="*/ 233 h 245"/>
                <a:gd name="T18" fmla="*/ 556 w 969"/>
                <a:gd name="T19" fmla="*/ 239 h 245"/>
                <a:gd name="T20" fmla="*/ 634 w 969"/>
                <a:gd name="T21" fmla="*/ 245 h 245"/>
                <a:gd name="T22" fmla="*/ 724 w 969"/>
                <a:gd name="T23" fmla="*/ 245 h 245"/>
                <a:gd name="T24" fmla="*/ 855 w 969"/>
                <a:gd name="T25" fmla="*/ 245 h 245"/>
                <a:gd name="T26" fmla="*/ 969 w 969"/>
                <a:gd name="T27" fmla="*/ 239 h 245"/>
                <a:gd name="T28" fmla="*/ 969 w 969"/>
                <a:gd name="T29" fmla="*/ 60 h 245"/>
                <a:gd name="T30" fmla="*/ 700 w 969"/>
                <a:gd name="T31" fmla="*/ 60 h 245"/>
                <a:gd name="T32" fmla="*/ 503 w 969"/>
                <a:gd name="T33" fmla="*/ 54 h 245"/>
                <a:gd name="T34" fmla="*/ 317 w 969"/>
                <a:gd name="T35" fmla="*/ 42 h 245"/>
                <a:gd name="T36" fmla="*/ 150 w 969"/>
                <a:gd name="T37" fmla="*/ 24 h 245"/>
                <a:gd name="T38" fmla="*/ 72 w 969"/>
                <a:gd name="T39" fmla="*/ 12 h 245"/>
                <a:gd name="T40" fmla="*/ 0 w 969"/>
                <a:gd name="T41" fmla="*/ 0 h 245"/>
                <a:gd name="T42" fmla="*/ 0 w 969"/>
                <a:gd name="T43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7" name="Freeform 1039"/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>
                <a:gd name="T0" fmla="*/ 700 w 951"/>
                <a:gd name="T1" fmla="*/ 0 h 90"/>
                <a:gd name="T2" fmla="*/ 598 w 951"/>
                <a:gd name="T3" fmla="*/ 0 h 90"/>
                <a:gd name="T4" fmla="*/ 515 w 951"/>
                <a:gd name="T5" fmla="*/ 0 h 90"/>
                <a:gd name="T6" fmla="*/ 431 w 951"/>
                <a:gd name="T7" fmla="*/ 0 h 90"/>
                <a:gd name="T8" fmla="*/ 365 w 951"/>
                <a:gd name="T9" fmla="*/ 0 h 90"/>
                <a:gd name="T10" fmla="*/ 299 w 951"/>
                <a:gd name="T11" fmla="*/ 0 h 90"/>
                <a:gd name="T12" fmla="*/ 245 w 951"/>
                <a:gd name="T13" fmla="*/ 0 h 90"/>
                <a:gd name="T14" fmla="*/ 198 w 951"/>
                <a:gd name="T15" fmla="*/ 0 h 90"/>
                <a:gd name="T16" fmla="*/ 162 w 951"/>
                <a:gd name="T17" fmla="*/ 0 h 90"/>
                <a:gd name="T18" fmla="*/ 126 w 951"/>
                <a:gd name="T19" fmla="*/ 6 h 90"/>
                <a:gd name="T20" fmla="*/ 96 w 951"/>
                <a:gd name="T21" fmla="*/ 6 h 90"/>
                <a:gd name="T22" fmla="*/ 54 w 951"/>
                <a:gd name="T23" fmla="*/ 12 h 90"/>
                <a:gd name="T24" fmla="*/ 30 w 951"/>
                <a:gd name="T25" fmla="*/ 12 h 90"/>
                <a:gd name="T26" fmla="*/ 12 w 951"/>
                <a:gd name="T27" fmla="*/ 18 h 90"/>
                <a:gd name="T28" fmla="*/ 6 w 951"/>
                <a:gd name="T29" fmla="*/ 18 h 90"/>
                <a:gd name="T30" fmla="*/ 0 w 951"/>
                <a:gd name="T31" fmla="*/ 24 h 90"/>
                <a:gd name="T32" fmla="*/ 6 w 951"/>
                <a:gd name="T33" fmla="*/ 30 h 90"/>
                <a:gd name="T34" fmla="*/ 24 w 951"/>
                <a:gd name="T35" fmla="*/ 36 h 90"/>
                <a:gd name="T36" fmla="*/ 54 w 951"/>
                <a:gd name="T37" fmla="*/ 42 h 90"/>
                <a:gd name="T38" fmla="*/ 102 w 951"/>
                <a:gd name="T39" fmla="*/ 54 h 90"/>
                <a:gd name="T40" fmla="*/ 168 w 951"/>
                <a:gd name="T41" fmla="*/ 60 h 90"/>
                <a:gd name="T42" fmla="*/ 251 w 951"/>
                <a:gd name="T43" fmla="*/ 66 h 90"/>
                <a:gd name="T44" fmla="*/ 341 w 951"/>
                <a:gd name="T45" fmla="*/ 78 h 90"/>
                <a:gd name="T46" fmla="*/ 449 w 951"/>
                <a:gd name="T47" fmla="*/ 84 h 90"/>
                <a:gd name="T48" fmla="*/ 568 w 951"/>
                <a:gd name="T49" fmla="*/ 84 h 90"/>
                <a:gd name="T50" fmla="*/ 694 w 951"/>
                <a:gd name="T51" fmla="*/ 90 h 90"/>
                <a:gd name="T52" fmla="*/ 825 w 951"/>
                <a:gd name="T53" fmla="*/ 90 h 90"/>
                <a:gd name="T54" fmla="*/ 951 w 951"/>
                <a:gd name="T55" fmla="*/ 90 h 90"/>
                <a:gd name="T56" fmla="*/ 951 w 951"/>
                <a:gd name="T57" fmla="*/ 6 h 90"/>
                <a:gd name="T58" fmla="*/ 831 w 951"/>
                <a:gd name="T59" fmla="*/ 6 h 90"/>
                <a:gd name="T60" fmla="*/ 772 w 951"/>
                <a:gd name="T61" fmla="*/ 6 h 90"/>
                <a:gd name="T62" fmla="*/ 700 w 951"/>
                <a:gd name="T63" fmla="*/ 0 h 90"/>
                <a:gd name="T64" fmla="*/ 700 w 951"/>
                <a:gd name="T65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8" name="Freeform 1040"/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>
                <a:gd name="T0" fmla="*/ 102 w 102"/>
                <a:gd name="T1" fmla="*/ 0 h 155"/>
                <a:gd name="T2" fmla="*/ 0 w 102"/>
                <a:gd name="T3" fmla="*/ 12 h 155"/>
                <a:gd name="T4" fmla="*/ 30 w 102"/>
                <a:gd name="T5" fmla="*/ 72 h 155"/>
                <a:gd name="T6" fmla="*/ 30 w 102"/>
                <a:gd name="T7" fmla="*/ 155 h 155"/>
                <a:gd name="T8" fmla="*/ 72 w 102"/>
                <a:gd name="T9" fmla="*/ 155 h 155"/>
                <a:gd name="T10" fmla="*/ 72 w 102"/>
                <a:gd name="T11" fmla="*/ 66 h 155"/>
                <a:gd name="T12" fmla="*/ 102 w 102"/>
                <a:gd name="T13" fmla="*/ 0 h 155"/>
                <a:gd name="T14" fmla="*/ 102 w 102"/>
                <a:gd name="T1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9" name="Freeform 1041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>
                <a:gd name="T0" fmla="*/ 48 w 90"/>
                <a:gd name="T1" fmla="*/ 96 h 96"/>
                <a:gd name="T2" fmla="*/ 72 w 90"/>
                <a:gd name="T3" fmla="*/ 72 h 96"/>
                <a:gd name="T4" fmla="*/ 84 w 90"/>
                <a:gd name="T5" fmla="*/ 48 h 96"/>
                <a:gd name="T6" fmla="*/ 90 w 90"/>
                <a:gd name="T7" fmla="*/ 36 h 96"/>
                <a:gd name="T8" fmla="*/ 84 w 90"/>
                <a:gd name="T9" fmla="*/ 24 h 96"/>
                <a:gd name="T10" fmla="*/ 66 w 90"/>
                <a:gd name="T11" fmla="*/ 6 h 96"/>
                <a:gd name="T12" fmla="*/ 42 w 90"/>
                <a:gd name="T13" fmla="*/ 0 h 96"/>
                <a:gd name="T14" fmla="*/ 24 w 90"/>
                <a:gd name="T15" fmla="*/ 0 h 96"/>
                <a:gd name="T16" fmla="*/ 12 w 90"/>
                <a:gd name="T17" fmla="*/ 12 h 96"/>
                <a:gd name="T18" fmla="*/ 6 w 90"/>
                <a:gd name="T19" fmla="*/ 24 h 96"/>
                <a:gd name="T20" fmla="*/ 0 w 90"/>
                <a:gd name="T21" fmla="*/ 36 h 96"/>
                <a:gd name="T22" fmla="*/ 12 w 90"/>
                <a:gd name="T23" fmla="*/ 66 h 96"/>
                <a:gd name="T24" fmla="*/ 30 w 90"/>
                <a:gd name="T25" fmla="*/ 84 h 96"/>
                <a:gd name="T26" fmla="*/ 48 w 90"/>
                <a:gd name="T27" fmla="*/ 96 h 96"/>
                <a:gd name="T28" fmla="*/ 48 w 90"/>
                <a:gd name="T29" fmla="*/ 96 h 96"/>
                <a:gd name="T30" fmla="*/ 48 w 90"/>
                <a:gd name="T31" fmla="*/ 12 h 96"/>
                <a:gd name="T32" fmla="*/ 66 w 90"/>
                <a:gd name="T33" fmla="*/ 18 h 96"/>
                <a:gd name="T34" fmla="*/ 72 w 90"/>
                <a:gd name="T35" fmla="*/ 24 h 96"/>
                <a:gd name="T36" fmla="*/ 72 w 90"/>
                <a:gd name="T37" fmla="*/ 36 h 96"/>
                <a:gd name="T38" fmla="*/ 72 w 90"/>
                <a:gd name="T39" fmla="*/ 48 h 96"/>
                <a:gd name="T40" fmla="*/ 54 w 90"/>
                <a:gd name="T41" fmla="*/ 66 h 96"/>
                <a:gd name="T42" fmla="*/ 48 w 90"/>
                <a:gd name="T43" fmla="*/ 78 h 96"/>
                <a:gd name="T44" fmla="*/ 30 w 90"/>
                <a:gd name="T45" fmla="*/ 66 h 96"/>
                <a:gd name="T46" fmla="*/ 24 w 90"/>
                <a:gd name="T47" fmla="*/ 48 h 96"/>
                <a:gd name="T48" fmla="*/ 18 w 90"/>
                <a:gd name="T49" fmla="*/ 30 h 96"/>
                <a:gd name="T50" fmla="*/ 30 w 90"/>
                <a:gd name="T51" fmla="*/ 12 h 96"/>
                <a:gd name="T52" fmla="*/ 48 w 90"/>
                <a:gd name="T53" fmla="*/ 12 h 96"/>
                <a:gd name="T54" fmla="*/ 48 w 90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0" name="Freeform 1042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>
                <a:gd name="T0" fmla="*/ 0 w 90"/>
                <a:gd name="T1" fmla="*/ 90 h 108"/>
                <a:gd name="T2" fmla="*/ 12 w 90"/>
                <a:gd name="T3" fmla="*/ 102 h 108"/>
                <a:gd name="T4" fmla="*/ 24 w 90"/>
                <a:gd name="T5" fmla="*/ 108 h 108"/>
                <a:gd name="T6" fmla="*/ 54 w 90"/>
                <a:gd name="T7" fmla="*/ 108 h 108"/>
                <a:gd name="T8" fmla="*/ 78 w 90"/>
                <a:gd name="T9" fmla="*/ 96 h 108"/>
                <a:gd name="T10" fmla="*/ 90 w 90"/>
                <a:gd name="T11" fmla="*/ 72 h 108"/>
                <a:gd name="T12" fmla="*/ 84 w 90"/>
                <a:gd name="T13" fmla="*/ 42 h 108"/>
                <a:gd name="T14" fmla="*/ 66 w 90"/>
                <a:gd name="T15" fmla="*/ 24 h 108"/>
                <a:gd name="T16" fmla="*/ 54 w 90"/>
                <a:gd name="T17" fmla="*/ 12 h 108"/>
                <a:gd name="T18" fmla="*/ 48 w 90"/>
                <a:gd name="T19" fmla="*/ 6 h 108"/>
                <a:gd name="T20" fmla="*/ 48 w 90"/>
                <a:gd name="T21" fmla="*/ 6 h 108"/>
                <a:gd name="T22" fmla="*/ 48 w 90"/>
                <a:gd name="T23" fmla="*/ 0 h 108"/>
                <a:gd name="T24" fmla="*/ 24 w 90"/>
                <a:gd name="T25" fmla="*/ 24 h 108"/>
                <a:gd name="T26" fmla="*/ 6 w 90"/>
                <a:gd name="T27" fmla="*/ 48 h 108"/>
                <a:gd name="T28" fmla="*/ 0 w 90"/>
                <a:gd name="T29" fmla="*/ 66 h 108"/>
                <a:gd name="T30" fmla="*/ 0 w 90"/>
                <a:gd name="T31" fmla="*/ 90 h 108"/>
                <a:gd name="T32" fmla="*/ 0 w 90"/>
                <a:gd name="T33" fmla="*/ 90 h 108"/>
                <a:gd name="T34" fmla="*/ 12 w 90"/>
                <a:gd name="T35" fmla="*/ 66 h 108"/>
                <a:gd name="T36" fmla="*/ 18 w 90"/>
                <a:gd name="T37" fmla="*/ 48 h 108"/>
                <a:gd name="T38" fmla="*/ 30 w 90"/>
                <a:gd name="T39" fmla="*/ 36 h 108"/>
                <a:gd name="T40" fmla="*/ 42 w 90"/>
                <a:gd name="T41" fmla="*/ 24 h 108"/>
                <a:gd name="T42" fmla="*/ 48 w 90"/>
                <a:gd name="T43" fmla="*/ 18 h 108"/>
                <a:gd name="T44" fmla="*/ 66 w 90"/>
                <a:gd name="T45" fmla="*/ 30 h 108"/>
                <a:gd name="T46" fmla="*/ 72 w 90"/>
                <a:gd name="T47" fmla="*/ 48 h 108"/>
                <a:gd name="T48" fmla="*/ 78 w 90"/>
                <a:gd name="T49" fmla="*/ 72 h 108"/>
                <a:gd name="T50" fmla="*/ 78 w 90"/>
                <a:gd name="T51" fmla="*/ 84 h 108"/>
                <a:gd name="T52" fmla="*/ 66 w 90"/>
                <a:gd name="T53" fmla="*/ 96 h 108"/>
                <a:gd name="T54" fmla="*/ 42 w 90"/>
                <a:gd name="T55" fmla="*/ 102 h 108"/>
                <a:gd name="T56" fmla="*/ 30 w 90"/>
                <a:gd name="T57" fmla="*/ 96 h 108"/>
                <a:gd name="T58" fmla="*/ 18 w 90"/>
                <a:gd name="T59" fmla="*/ 90 h 108"/>
                <a:gd name="T60" fmla="*/ 12 w 90"/>
                <a:gd name="T61" fmla="*/ 78 h 108"/>
                <a:gd name="T62" fmla="*/ 12 w 90"/>
                <a:gd name="T63" fmla="*/ 66 h 108"/>
                <a:gd name="T64" fmla="*/ 12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1" name="Freeform 1043"/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>
                <a:gd name="T0" fmla="*/ 102 w 102"/>
                <a:gd name="T1" fmla="*/ 0 h 156"/>
                <a:gd name="T2" fmla="*/ 0 w 102"/>
                <a:gd name="T3" fmla="*/ 6 h 156"/>
                <a:gd name="T4" fmla="*/ 30 w 102"/>
                <a:gd name="T5" fmla="*/ 72 h 156"/>
                <a:gd name="T6" fmla="*/ 30 w 102"/>
                <a:gd name="T7" fmla="*/ 156 h 156"/>
                <a:gd name="T8" fmla="*/ 72 w 102"/>
                <a:gd name="T9" fmla="*/ 156 h 156"/>
                <a:gd name="T10" fmla="*/ 72 w 102"/>
                <a:gd name="T11" fmla="*/ 66 h 156"/>
                <a:gd name="T12" fmla="*/ 102 w 102"/>
                <a:gd name="T13" fmla="*/ 0 h 156"/>
                <a:gd name="T14" fmla="*/ 102 w 102"/>
                <a:gd name="T1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2" name="Freeform 1044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>
                <a:gd name="T0" fmla="*/ 42 w 84"/>
                <a:gd name="T1" fmla="*/ 96 h 96"/>
                <a:gd name="T2" fmla="*/ 66 w 84"/>
                <a:gd name="T3" fmla="*/ 78 h 96"/>
                <a:gd name="T4" fmla="*/ 84 w 84"/>
                <a:gd name="T5" fmla="*/ 54 h 96"/>
                <a:gd name="T6" fmla="*/ 84 w 84"/>
                <a:gd name="T7" fmla="*/ 30 h 96"/>
                <a:gd name="T8" fmla="*/ 66 w 84"/>
                <a:gd name="T9" fmla="*/ 6 h 96"/>
                <a:gd name="T10" fmla="*/ 42 w 84"/>
                <a:gd name="T11" fmla="*/ 0 h 96"/>
                <a:gd name="T12" fmla="*/ 24 w 84"/>
                <a:gd name="T13" fmla="*/ 6 h 96"/>
                <a:gd name="T14" fmla="*/ 12 w 84"/>
                <a:gd name="T15" fmla="*/ 18 h 96"/>
                <a:gd name="T16" fmla="*/ 6 w 84"/>
                <a:gd name="T17" fmla="*/ 30 h 96"/>
                <a:gd name="T18" fmla="*/ 0 w 84"/>
                <a:gd name="T19" fmla="*/ 42 h 96"/>
                <a:gd name="T20" fmla="*/ 12 w 84"/>
                <a:gd name="T21" fmla="*/ 66 h 96"/>
                <a:gd name="T22" fmla="*/ 30 w 84"/>
                <a:gd name="T23" fmla="*/ 84 h 96"/>
                <a:gd name="T24" fmla="*/ 42 w 84"/>
                <a:gd name="T25" fmla="*/ 96 h 96"/>
                <a:gd name="T26" fmla="*/ 42 w 84"/>
                <a:gd name="T27" fmla="*/ 96 h 96"/>
                <a:gd name="T28" fmla="*/ 48 w 84"/>
                <a:gd name="T29" fmla="*/ 12 h 96"/>
                <a:gd name="T30" fmla="*/ 66 w 84"/>
                <a:gd name="T31" fmla="*/ 18 h 96"/>
                <a:gd name="T32" fmla="*/ 72 w 84"/>
                <a:gd name="T33" fmla="*/ 30 h 96"/>
                <a:gd name="T34" fmla="*/ 72 w 84"/>
                <a:gd name="T35" fmla="*/ 42 h 96"/>
                <a:gd name="T36" fmla="*/ 66 w 84"/>
                <a:gd name="T37" fmla="*/ 54 h 96"/>
                <a:gd name="T38" fmla="*/ 54 w 84"/>
                <a:gd name="T39" fmla="*/ 72 h 96"/>
                <a:gd name="T40" fmla="*/ 42 w 84"/>
                <a:gd name="T41" fmla="*/ 84 h 96"/>
                <a:gd name="T42" fmla="*/ 42 w 84"/>
                <a:gd name="T43" fmla="*/ 84 h 96"/>
                <a:gd name="T44" fmla="*/ 30 w 84"/>
                <a:gd name="T45" fmla="*/ 72 h 96"/>
                <a:gd name="T46" fmla="*/ 18 w 84"/>
                <a:gd name="T47" fmla="*/ 54 h 96"/>
                <a:gd name="T48" fmla="*/ 18 w 84"/>
                <a:gd name="T49" fmla="*/ 30 h 96"/>
                <a:gd name="T50" fmla="*/ 30 w 84"/>
                <a:gd name="T51" fmla="*/ 18 h 96"/>
                <a:gd name="T52" fmla="*/ 48 w 84"/>
                <a:gd name="T53" fmla="*/ 12 h 96"/>
                <a:gd name="T54" fmla="*/ 48 w 84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3" name="Freeform 1045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>
                <a:gd name="T0" fmla="*/ 6 w 90"/>
                <a:gd name="T1" fmla="*/ 90 h 108"/>
                <a:gd name="T2" fmla="*/ 18 w 90"/>
                <a:gd name="T3" fmla="*/ 102 h 108"/>
                <a:gd name="T4" fmla="*/ 30 w 90"/>
                <a:gd name="T5" fmla="*/ 108 h 108"/>
                <a:gd name="T6" fmla="*/ 60 w 90"/>
                <a:gd name="T7" fmla="*/ 108 h 108"/>
                <a:gd name="T8" fmla="*/ 84 w 90"/>
                <a:gd name="T9" fmla="*/ 96 h 108"/>
                <a:gd name="T10" fmla="*/ 90 w 90"/>
                <a:gd name="T11" fmla="*/ 84 h 108"/>
                <a:gd name="T12" fmla="*/ 90 w 90"/>
                <a:gd name="T13" fmla="*/ 66 h 108"/>
                <a:gd name="T14" fmla="*/ 84 w 90"/>
                <a:gd name="T15" fmla="*/ 36 h 108"/>
                <a:gd name="T16" fmla="*/ 72 w 90"/>
                <a:gd name="T17" fmla="*/ 18 h 108"/>
                <a:gd name="T18" fmla="*/ 60 w 90"/>
                <a:gd name="T19" fmla="*/ 6 h 108"/>
                <a:gd name="T20" fmla="*/ 54 w 90"/>
                <a:gd name="T21" fmla="*/ 0 h 108"/>
                <a:gd name="T22" fmla="*/ 54 w 90"/>
                <a:gd name="T23" fmla="*/ 0 h 108"/>
                <a:gd name="T24" fmla="*/ 48 w 90"/>
                <a:gd name="T25" fmla="*/ 0 h 108"/>
                <a:gd name="T26" fmla="*/ 24 w 90"/>
                <a:gd name="T27" fmla="*/ 24 h 108"/>
                <a:gd name="T28" fmla="*/ 12 w 90"/>
                <a:gd name="T29" fmla="*/ 48 h 108"/>
                <a:gd name="T30" fmla="*/ 0 w 90"/>
                <a:gd name="T31" fmla="*/ 66 h 108"/>
                <a:gd name="T32" fmla="*/ 6 w 90"/>
                <a:gd name="T33" fmla="*/ 90 h 108"/>
                <a:gd name="T34" fmla="*/ 6 w 90"/>
                <a:gd name="T35" fmla="*/ 90 h 108"/>
                <a:gd name="T36" fmla="*/ 18 w 90"/>
                <a:gd name="T37" fmla="*/ 66 h 108"/>
                <a:gd name="T38" fmla="*/ 24 w 90"/>
                <a:gd name="T39" fmla="*/ 48 h 108"/>
                <a:gd name="T40" fmla="*/ 36 w 90"/>
                <a:gd name="T41" fmla="*/ 30 h 108"/>
                <a:gd name="T42" fmla="*/ 42 w 90"/>
                <a:gd name="T43" fmla="*/ 18 h 108"/>
                <a:gd name="T44" fmla="*/ 48 w 90"/>
                <a:gd name="T45" fmla="*/ 12 h 108"/>
                <a:gd name="T46" fmla="*/ 78 w 90"/>
                <a:gd name="T47" fmla="*/ 42 h 108"/>
                <a:gd name="T48" fmla="*/ 84 w 90"/>
                <a:gd name="T49" fmla="*/ 66 h 108"/>
                <a:gd name="T50" fmla="*/ 66 w 90"/>
                <a:gd name="T51" fmla="*/ 90 h 108"/>
                <a:gd name="T52" fmla="*/ 54 w 90"/>
                <a:gd name="T53" fmla="*/ 96 h 108"/>
                <a:gd name="T54" fmla="*/ 42 w 90"/>
                <a:gd name="T55" fmla="*/ 96 h 108"/>
                <a:gd name="T56" fmla="*/ 30 w 90"/>
                <a:gd name="T57" fmla="*/ 96 h 108"/>
                <a:gd name="T58" fmla="*/ 24 w 90"/>
                <a:gd name="T59" fmla="*/ 84 h 108"/>
                <a:gd name="T60" fmla="*/ 18 w 90"/>
                <a:gd name="T61" fmla="*/ 78 h 108"/>
                <a:gd name="T62" fmla="*/ 18 w 90"/>
                <a:gd name="T63" fmla="*/ 66 h 108"/>
                <a:gd name="T64" fmla="*/ 18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4" name="Freeform 1046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>
                <a:gd name="T0" fmla="*/ 30 w 66"/>
                <a:gd name="T1" fmla="*/ 96 h 96"/>
                <a:gd name="T2" fmla="*/ 54 w 66"/>
                <a:gd name="T3" fmla="*/ 72 h 96"/>
                <a:gd name="T4" fmla="*/ 66 w 66"/>
                <a:gd name="T5" fmla="*/ 48 h 96"/>
                <a:gd name="T6" fmla="*/ 66 w 66"/>
                <a:gd name="T7" fmla="*/ 24 h 96"/>
                <a:gd name="T8" fmla="*/ 54 w 66"/>
                <a:gd name="T9" fmla="*/ 6 h 96"/>
                <a:gd name="T10" fmla="*/ 30 w 66"/>
                <a:gd name="T11" fmla="*/ 0 h 96"/>
                <a:gd name="T12" fmla="*/ 18 w 66"/>
                <a:gd name="T13" fmla="*/ 0 h 96"/>
                <a:gd name="T14" fmla="*/ 6 w 66"/>
                <a:gd name="T15" fmla="*/ 12 h 96"/>
                <a:gd name="T16" fmla="*/ 0 w 66"/>
                <a:gd name="T17" fmla="*/ 36 h 96"/>
                <a:gd name="T18" fmla="*/ 6 w 66"/>
                <a:gd name="T19" fmla="*/ 60 h 96"/>
                <a:gd name="T20" fmla="*/ 18 w 66"/>
                <a:gd name="T21" fmla="*/ 84 h 96"/>
                <a:gd name="T22" fmla="*/ 30 w 66"/>
                <a:gd name="T23" fmla="*/ 96 h 96"/>
                <a:gd name="T24" fmla="*/ 30 w 66"/>
                <a:gd name="T25" fmla="*/ 96 h 96"/>
                <a:gd name="T26" fmla="*/ 30 w 66"/>
                <a:gd name="T27" fmla="*/ 12 h 96"/>
                <a:gd name="T28" fmla="*/ 48 w 66"/>
                <a:gd name="T29" fmla="*/ 18 h 96"/>
                <a:gd name="T30" fmla="*/ 54 w 66"/>
                <a:gd name="T31" fmla="*/ 24 h 96"/>
                <a:gd name="T32" fmla="*/ 54 w 66"/>
                <a:gd name="T33" fmla="*/ 36 h 96"/>
                <a:gd name="T34" fmla="*/ 48 w 66"/>
                <a:gd name="T35" fmla="*/ 48 h 96"/>
                <a:gd name="T36" fmla="*/ 36 w 66"/>
                <a:gd name="T37" fmla="*/ 66 h 96"/>
                <a:gd name="T38" fmla="*/ 30 w 66"/>
                <a:gd name="T39" fmla="*/ 78 h 96"/>
                <a:gd name="T40" fmla="*/ 18 w 66"/>
                <a:gd name="T41" fmla="*/ 66 h 96"/>
                <a:gd name="T42" fmla="*/ 12 w 66"/>
                <a:gd name="T43" fmla="*/ 48 h 96"/>
                <a:gd name="T44" fmla="*/ 6 w 66"/>
                <a:gd name="T45" fmla="*/ 30 h 96"/>
                <a:gd name="T46" fmla="*/ 18 w 66"/>
                <a:gd name="T47" fmla="*/ 12 h 96"/>
                <a:gd name="T48" fmla="*/ 30 w 66"/>
                <a:gd name="T49" fmla="*/ 12 h 96"/>
                <a:gd name="T50" fmla="*/ 30 w 66"/>
                <a:gd name="T51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5" name="Freeform 1047"/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>
                <a:gd name="T0" fmla="*/ 2577 w 2594"/>
                <a:gd name="T1" fmla="*/ 0 h 444"/>
                <a:gd name="T2" fmla="*/ 2594 w 2594"/>
                <a:gd name="T3" fmla="*/ 72 h 444"/>
                <a:gd name="T4" fmla="*/ 6 w 2594"/>
                <a:gd name="T5" fmla="*/ 444 h 444"/>
                <a:gd name="T6" fmla="*/ 0 w 2594"/>
                <a:gd name="T7" fmla="*/ 396 h 444"/>
                <a:gd name="T8" fmla="*/ 1225 w 2594"/>
                <a:gd name="T9" fmla="*/ 96 h 444"/>
                <a:gd name="T10" fmla="*/ 1351 w 2594"/>
                <a:gd name="T11" fmla="*/ 78 h 444"/>
                <a:gd name="T12" fmla="*/ 2577 w 2594"/>
                <a:gd name="T13" fmla="*/ 0 h 444"/>
                <a:gd name="T14" fmla="*/ 2577 w 2594"/>
                <a:gd name="T15" fmla="*/ 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6" name="Freeform 1048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>
                <a:gd name="T0" fmla="*/ 36 w 84"/>
                <a:gd name="T1" fmla="*/ 95 h 95"/>
                <a:gd name="T2" fmla="*/ 60 w 84"/>
                <a:gd name="T3" fmla="*/ 77 h 95"/>
                <a:gd name="T4" fmla="*/ 78 w 84"/>
                <a:gd name="T5" fmla="*/ 53 h 95"/>
                <a:gd name="T6" fmla="*/ 84 w 84"/>
                <a:gd name="T7" fmla="*/ 42 h 95"/>
                <a:gd name="T8" fmla="*/ 84 w 84"/>
                <a:gd name="T9" fmla="*/ 30 h 95"/>
                <a:gd name="T10" fmla="*/ 72 w 84"/>
                <a:gd name="T11" fmla="*/ 6 h 95"/>
                <a:gd name="T12" fmla="*/ 42 w 84"/>
                <a:gd name="T13" fmla="*/ 0 h 95"/>
                <a:gd name="T14" fmla="*/ 30 w 84"/>
                <a:gd name="T15" fmla="*/ 0 h 95"/>
                <a:gd name="T16" fmla="*/ 12 w 84"/>
                <a:gd name="T17" fmla="*/ 12 h 95"/>
                <a:gd name="T18" fmla="*/ 0 w 84"/>
                <a:gd name="T19" fmla="*/ 24 h 95"/>
                <a:gd name="T20" fmla="*/ 0 w 84"/>
                <a:gd name="T21" fmla="*/ 36 h 95"/>
                <a:gd name="T22" fmla="*/ 6 w 84"/>
                <a:gd name="T23" fmla="*/ 59 h 95"/>
                <a:gd name="T24" fmla="*/ 24 w 84"/>
                <a:gd name="T25" fmla="*/ 83 h 95"/>
                <a:gd name="T26" fmla="*/ 36 w 84"/>
                <a:gd name="T27" fmla="*/ 95 h 95"/>
                <a:gd name="T28" fmla="*/ 36 w 84"/>
                <a:gd name="T29" fmla="*/ 95 h 95"/>
                <a:gd name="T30" fmla="*/ 48 w 84"/>
                <a:gd name="T31" fmla="*/ 12 h 95"/>
                <a:gd name="T32" fmla="*/ 66 w 84"/>
                <a:gd name="T33" fmla="*/ 18 h 95"/>
                <a:gd name="T34" fmla="*/ 72 w 84"/>
                <a:gd name="T35" fmla="*/ 30 h 95"/>
                <a:gd name="T36" fmla="*/ 72 w 84"/>
                <a:gd name="T37" fmla="*/ 42 h 95"/>
                <a:gd name="T38" fmla="*/ 66 w 84"/>
                <a:gd name="T39" fmla="*/ 53 h 95"/>
                <a:gd name="T40" fmla="*/ 48 w 84"/>
                <a:gd name="T41" fmla="*/ 71 h 95"/>
                <a:gd name="T42" fmla="*/ 42 w 84"/>
                <a:gd name="T43" fmla="*/ 77 h 95"/>
                <a:gd name="T44" fmla="*/ 36 w 84"/>
                <a:gd name="T45" fmla="*/ 77 h 95"/>
                <a:gd name="T46" fmla="*/ 24 w 84"/>
                <a:gd name="T47" fmla="*/ 65 h 95"/>
                <a:gd name="T48" fmla="*/ 18 w 84"/>
                <a:gd name="T49" fmla="*/ 48 h 95"/>
                <a:gd name="T50" fmla="*/ 18 w 84"/>
                <a:gd name="T51" fmla="*/ 30 h 95"/>
                <a:gd name="T52" fmla="*/ 30 w 84"/>
                <a:gd name="T53" fmla="*/ 12 h 95"/>
                <a:gd name="T54" fmla="*/ 48 w 84"/>
                <a:gd name="T55" fmla="*/ 12 h 95"/>
                <a:gd name="T56" fmla="*/ 48 w 84"/>
                <a:gd name="T57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7" name="Freeform 1049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>
                <a:gd name="T0" fmla="*/ 12 w 90"/>
                <a:gd name="T1" fmla="*/ 96 h 108"/>
                <a:gd name="T2" fmla="*/ 24 w 90"/>
                <a:gd name="T3" fmla="*/ 108 h 108"/>
                <a:gd name="T4" fmla="*/ 42 w 90"/>
                <a:gd name="T5" fmla="*/ 108 h 108"/>
                <a:gd name="T6" fmla="*/ 66 w 90"/>
                <a:gd name="T7" fmla="*/ 102 h 108"/>
                <a:gd name="T8" fmla="*/ 84 w 90"/>
                <a:gd name="T9" fmla="*/ 78 h 108"/>
                <a:gd name="T10" fmla="*/ 90 w 90"/>
                <a:gd name="T11" fmla="*/ 66 h 108"/>
                <a:gd name="T12" fmla="*/ 84 w 90"/>
                <a:gd name="T13" fmla="*/ 48 h 108"/>
                <a:gd name="T14" fmla="*/ 66 w 90"/>
                <a:gd name="T15" fmla="*/ 24 h 108"/>
                <a:gd name="T16" fmla="*/ 48 w 90"/>
                <a:gd name="T17" fmla="*/ 12 h 108"/>
                <a:gd name="T18" fmla="*/ 36 w 90"/>
                <a:gd name="T19" fmla="*/ 0 h 108"/>
                <a:gd name="T20" fmla="*/ 30 w 90"/>
                <a:gd name="T21" fmla="*/ 0 h 108"/>
                <a:gd name="T22" fmla="*/ 30 w 90"/>
                <a:gd name="T23" fmla="*/ 0 h 108"/>
                <a:gd name="T24" fmla="*/ 24 w 90"/>
                <a:gd name="T25" fmla="*/ 0 h 108"/>
                <a:gd name="T26" fmla="*/ 12 w 90"/>
                <a:gd name="T27" fmla="*/ 30 h 108"/>
                <a:gd name="T28" fmla="*/ 0 w 90"/>
                <a:gd name="T29" fmla="*/ 54 h 108"/>
                <a:gd name="T30" fmla="*/ 0 w 90"/>
                <a:gd name="T31" fmla="*/ 78 h 108"/>
                <a:gd name="T32" fmla="*/ 12 w 90"/>
                <a:gd name="T33" fmla="*/ 96 h 108"/>
                <a:gd name="T34" fmla="*/ 12 w 90"/>
                <a:gd name="T35" fmla="*/ 96 h 108"/>
                <a:gd name="T36" fmla="*/ 12 w 90"/>
                <a:gd name="T37" fmla="*/ 72 h 108"/>
                <a:gd name="T38" fmla="*/ 18 w 90"/>
                <a:gd name="T39" fmla="*/ 54 h 108"/>
                <a:gd name="T40" fmla="*/ 24 w 90"/>
                <a:gd name="T41" fmla="*/ 36 h 108"/>
                <a:gd name="T42" fmla="*/ 30 w 90"/>
                <a:gd name="T43" fmla="*/ 18 h 108"/>
                <a:gd name="T44" fmla="*/ 30 w 90"/>
                <a:gd name="T45" fmla="*/ 12 h 108"/>
                <a:gd name="T46" fmla="*/ 48 w 90"/>
                <a:gd name="T47" fmla="*/ 24 h 108"/>
                <a:gd name="T48" fmla="*/ 66 w 90"/>
                <a:gd name="T49" fmla="*/ 36 h 108"/>
                <a:gd name="T50" fmla="*/ 78 w 90"/>
                <a:gd name="T51" fmla="*/ 54 h 108"/>
                <a:gd name="T52" fmla="*/ 78 w 90"/>
                <a:gd name="T53" fmla="*/ 72 h 108"/>
                <a:gd name="T54" fmla="*/ 72 w 90"/>
                <a:gd name="T55" fmla="*/ 84 h 108"/>
                <a:gd name="T56" fmla="*/ 48 w 90"/>
                <a:gd name="T57" fmla="*/ 96 h 108"/>
                <a:gd name="T58" fmla="*/ 36 w 90"/>
                <a:gd name="T59" fmla="*/ 96 h 108"/>
                <a:gd name="T60" fmla="*/ 24 w 90"/>
                <a:gd name="T61" fmla="*/ 90 h 108"/>
                <a:gd name="T62" fmla="*/ 18 w 90"/>
                <a:gd name="T63" fmla="*/ 84 h 108"/>
                <a:gd name="T64" fmla="*/ 12 w 90"/>
                <a:gd name="T65" fmla="*/ 72 h 108"/>
                <a:gd name="T66" fmla="*/ 12 w 90"/>
                <a:gd name="T67" fmla="*/ 7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8" name="Freeform 1050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>
                <a:gd name="T0" fmla="*/ 71 w 71"/>
                <a:gd name="T1" fmla="*/ 90 h 90"/>
                <a:gd name="T2" fmla="*/ 71 w 71"/>
                <a:gd name="T3" fmla="*/ 60 h 90"/>
                <a:gd name="T4" fmla="*/ 71 w 71"/>
                <a:gd name="T5" fmla="*/ 36 h 90"/>
                <a:gd name="T6" fmla="*/ 60 w 71"/>
                <a:gd name="T7" fmla="*/ 12 h 90"/>
                <a:gd name="T8" fmla="*/ 36 w 71"/>
                <a:gd name="T9" fmla="*/ 0 h 90"/>
                <a:gd name="T10" fmla="*/ 12 w 71"/>
                <a:gd name="T11" fmla="*/ 12 h 90"/>
                <a:gd name="T12" fmla="*/ 0 w 71"/>
                <a:gd name="T13" fmla="*/ 36 h 90"/>
                <a:gd name="T14" fmla="*/ 6 w 71"/>
                <a:gd name="T15" fmla="*/ 60 h 90"/>
                <a:gd name="T16" fmla="*/ 30 w 71"/>
                <a:gd name="T17" fmla="*/ 78 h 90"/>
                <a:gd name="T18" fmla="*/ 54 w 71"/>
                <a:gd name="T19" fmla="*/ 90 h 90"/>
                <a:gd name="T20" fmla="*/ 71 w 71"/>
                <a:gd name="T21" fmla="*/ 90 h 90"/>
                <a:gd name="T22" fmla="*/ 71 w 71"/>
                <a:gd name="T23" fmla="*/ 90 h 90"/>
                <a:gd name="T24" fmla="*/ 24 w 71"/>
                <a:gd name="T25" fmla="*/ 18 h 90"/>
                <a:gd name="T26" fmla="*/ 42 w 71"/>
                <a:gd name="T27" fmla="*/ 18 h 90"/>
                <a:gd name="T28" fmla="*/ 54 w 71"/>
                <a:gd name="T29" fmla="*/ 18 h 90"/>
                <a:gd name="T30" fmla="*/ 60 w 71"/>
                <a:gd name="T31" fmla="*/ 42 h 90"/>
                <a:gd name="T32" fmla="*/ 60 w 71"/>
                <a:gd name="T33" fmla="*/ 66 h 90"/>
                <a:gd name="T34" fmla="*/ 60 w 71"/>
                <a:gd name="T35" fmla="*/ 72 h 90"/>
                <a:gd name="T36" fmla="*/ 60 w 71"/>
                <a:gd name="T37" fmla="*/ 78 h 90"/>
                <a:gd name="T38" fmla="*/ 42 w 71"/>
                <a:gd name="T39" fmla="*/ 72 h 90"/>
                <a:gd name="T40" fmla="*/ 24 w 71"/>
                <a:gd name="T41" fmla="*/ 66 h 90"/>
                <a:gd name="T42" fmla="*/ 12 w 71"/>
                <a:gd name="T43" fmla="*/ 48 h 90"/>
                <a:gd name="T44" fmla="*/ 12 w 71"/>
                <a:gd name="T45" fmla="*/ 30 h 90"/>
                <a:gd name="T46" fmla="*/ 24 w 71"/>
                <a:gd name="T47" fmla="*/ 18 h 90"/>
                <a:gd name="T48" fmla="*/ 24 w 71"/>
                <a:gd name="T49" fmla="*/ 1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9" name="Oval 1051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0" name="Oval 1052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1" name="Oval 1053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2" name="Freeform 1054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>
                <a:gd name="T0" fmla="*/ 66 w 90"/>
                <a:gd name="T1" fmla="*/ 96 h 96"/>
                <a:gd name="T2" fmla="*/ 78 w 90"/>
                <a:gd name="T3" fmla="*/ 66 h 96"/>
                <a:gd name="T4" fmla="*/ 90 w 90"/>
                <a:gd name="T5" fmla="*/ 42 h 96"/>
                <a:gd name="T6" fmla="*/ 78 w 90"/>
                <a:gd name="T7" fmla="*/ 18 h 96"/>
                <a:gd name="T8" fmla="*/ 60 w 90"/>
                <a:gd name="T9" fmla="*/ 0 h 96"/>
                <a:gd name="T10" fmla="*/ 30 w 90"/>
                <a:gd name="T11" fmla="*/ 6 h 96"/>
                <a:gd name="T12" fmla="*/ 18 w 90"/>
                <a:gd name="T13" fmla="*/ 18 h 96"/>
                <a:gd name="T14" fmla="*/ 6 w 90"/>
                <a:gd name="T15" fmla="*/ 30 h 96"/>
                <a:gd name="T16" fmla="*/ 0 w 90"/>
                <a:gd name="T17" fmla="*/ 42 h 96"/>
                <a:gd name="T18" fmla="*/ 6 w 90"/>
                <a:gd name="T19" fmla="*/ 60 h 96"/>
                <a:gd name="T20" fmla="*/ 24 w 90"/>
                <a:gd name="T21" fmla="*/ 78 h 96"/>
                <a:gd name="T22" fmla="*/ 48 w 90"/>
                <a:gd name="T23" fmla="*/ 90 h 96"/>
                <a:gd name="T24" fmla="*/ 66 w 90"/>
                <a:gd name="T25" fmla="*/ 96 h 96"/>
                <a:gd name="T26" fmla="*/ 66 w 90"/>
                <a:gd name="T27" fmla="*/ 96 h 96"/>
                <a:gd name="T28" fmla="*/ 42 w 90"/>
                <a:gd name="T29" fmla="*/ 18 h 96"/>
                <a:gd name="T30" fmla="*/ 60 w 90"/>
                <a:gd name="T31" fmla="*/ 18 h 96"/>
                <a:gd name="T32" fmla="*/ 72 w 90"/>
                <a:gd name="T33" fmla="*/ 24 h 96"/>
                <a:gd name="T34" fmla="*/ 72 w 90"/>
                <a:gd name="T35" fmla="*/ 36 h 96"/>
                <a:gd name="T36" fmla="*/ 72 w 90"/>
                <a:gd name="T37" fmla="*/ 48 h 96"/>
                <a:gd name="T38" fmla="*/ 66 w 90"/>
                <a:gd name="T39" fmla="*/ 72 h 96"/>
                <a:gd name="T40" fmla="*/ 60 w 90"/>
                <a:gd name="T41" fmla="*/ 78 h 96"/>
                <a:gd name="T42" fmla="*/ 60 w 90"/>
                <a:gd name="T43" fmla="*/ 84 h 96"/>
                <a:gd name="T44" fmla="*/ 42 w 90"/>
                <a:gd name="T45" fmla="*/ 72 h 96"/>
                <a:gd name="T46" fmla="*/ 30 w 90"/>
                <a:gd name="T47" fmla="*/ 66 h 96"/>
                <a:gd name="T48" fmla="*/ 18 w 90"/>
                <a:gd name="T49" fmla="*/ 42 h 96"/>
                <a:gd name="T50" fmla="*/ 24 w 90"/>
                <a:gd name="T51" fmla="*/ 30 h 96"/>
                <a:gd name="T52" fmla="*/ 42 w 90"/>
                <a:gd name="T53" fmla="*/ 18 h 96"/>
                <a:gd name="T54" fmla="*/ 42 w 90"/>
                <a:gd name="T55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3" name="Freeform 1055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>
                <a:gd name="T0" fmla="*/ 0 w 72"/>
                <a:gd name="T1" fmla="*/ 90 h 108"/>
                <a:gd name="T2" fmla="*/ 12 w 72"/>
                <a:gd name="T3" fmla="*/ 102 h 108"/>
                <a:gd name="T4" fmla="*/ 24 w 72"/>
                <a:gd name="T5" fmla="*/ 108 h 108"/>
                <a:gd name="T6" fmla="*/ 48 w 72"/>
                <a:gd name="T7" fmla="*/ 108 h 108"/>
                <a:gd name="T8" fmla="*/ 66 w 72"/>
                <a:gd name="T9" fmla="*/ 96 h 108"/>
                <a:gd name="T10" fmla="*/ 72 w 72"/>
                <a:gd name="T11" fmla="*/ 66 h 108"/>
                <a:gd name="T12" fmla="*/ 66 w 72"/>
                <a:gd name="T13" fmla="*/ 42 h 108"/>
                <a:gd name="T14" fmla="*/ 60 w 72"/>
                <a:gd name="T15" fmla="*/ 18 h 108"/>
                <a:gd name="T16" fmla="*/ 48 w 72"/>
                <a:gd name="T17" fmla="*/ 6 h 108"/>
                <a:gd name="T18" fmla="*/ 42 w 72"/>
                <a:gd name="T19" fmla="*/ 0 h 108"/>
                <a:gd name="T20" fmla="*/ 42 w 72"/>
                <a:gd name="T21" fmla="*/ 0 h 108"/>
                <a:gd name="T22" fmla="*/ 36 w 72"/>
                <a:gd name="T23" fmla="*/ 0 h 108"/>
                <a:gd name="T24" fmla="*/ 18 w 72"/>
                <a:gd name="T25" fmla="*/ 24 h 108"/>
                <a:gd name="T26" fmla="*/ 6 w 72"/>
                <a:gd name="T27" fmla="*/ 48 h 108"/>
                <a:gd name="T28" fmla="*/ 0 w 72"/>
                <a:gd name="T29" fmla="*/ 66 h 108"/>
                <a:gd name="T30" fmla="*/ 0 w 72"/>
                <a:gd name="T31" fmla="*/ 90 h 108"/>
                <a:gd name="T32" fmla="*/ 0 w 72"/>
                <a:gd name="T33" fmla="*/ 90 h 108"/>
                <a:gd name="T34" fmla="*/ 12 w 72"/>
                <a:gd name="T35" fmla="*/ 66 h 108"/>
                <a:gd name="T36" fmla="*/ 18 w 72"/>
                <a:gd name="T37" fmla="*/ 48 h 108"/>
                <a:gd name="T38" fmla="*/ 24 w 72"/>
                <a:gd name="T39" fmla="*/ 36 h 108"/>
                <a:gd name="T40" fmla="*/ 30 w 72"/>
                <a:gd name="T41" fmla="*/ 24 h 108"/>
                <a:gd name="T42" fmla="*/ 36 w 72"/>
                <a:gd name="T43" fmla="*/ 18 h 108"/>
                <a:gd name="T44" fmla="*/ 54 w 72"/>
                <a:gd name="T45" fmla="*/ 30 h 108"/>
                <a:gd name="T46" fmla="*/ 60 w 72"/>
                <a:gd name="T47" fmla="*/ 48 h 108"/>
                <a:gd name="T48" fmla="*/ 66 w 72"/>
                <a:gd name="T49" fmla="*/ 72 h 108"/>
                <a:gd name="T50" fmla="*/ 66 w 72"/>
                <a:gd name="T51" fmla="*/ 84 h 108"/>
                <a:gd name="T52" fmla="*/ 54 w 72"/>
                <a:gd name="T53" fmla="*/ 96 h 108"/>
                <a:gd name="T54" fmla="*/ 30 w 72"/>
                <a:gd name="T55" fmla="*/ 102 h 108"/>
                <a:gd name="T56" fmla="*/ 24 w 72"/>
                <a:gd name="T57" fmla="*/ 96 h 108"/>
                <a:gd name="T58" fmla="*/ 12 w 72"/>
                <a:gd name="T59" fmla="*/ 90 h 108"/>
                <a:gd name="T60" fmla="*/ 12 w 72"/>
                <a:gd name="T61" fmla="*/ 78 h 108"/>
                <a:gd name="T62" fmla="*/ 12 w 72"/>
                <a:gd name="T63" fmla="*/ 66 h 108"/>
                <a:gd name="T64" fmla="*/ 12 w 72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4" name="Rectangle 1056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5" name="Rectangle 1057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6" name="AutoShape 1058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7" name="Freeform 1059"/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>
                <a:gd name="T0" fmla="*/ 252 w 252"/>
                <a:gd name="T1" fmla="*/ 1576 h 1576"/>
                <a:gd name="T2" fmla="*/ 12 w 252"/>
                <a:gd name="T3" fmla="*/ 84 h 1576"/>
                <a:gd name="T4" fmla="*/ 12 w 252"/>
                <a:gd name="T5" fmla="*/ 60 h 1576"/>
                <a:gd name="T6" fmla="*/ 0 w 252"/>
                <a:gd name="T7" fmla="*/ 12 h 1576"/>
                <a:gd name="T8" fmla="*/ 72 w 252"/>
                <a:gd name="T9" fmla="*/ 0 h 1576"/>
                <a:gd name="T10" fmla="*/ 72 w 252"/>
                <a:gd name="T11" fmla="*/ 0 h 1576"/>
                <a:gd name="T12" fmla="*/ 78 w 252"/>
                <a:gd name="T13" fmla="*/ 48 h 1576"/>
                <a:gd name="T14" fmla="*/ 88 w 252"/>
                <a:gd name="T15" fmla="*/ 66 h 1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8" name="Freeform 1060"/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>
                <a:gd name="T0" fmla="*/ 161 w 316"/>
                <a:gd name="T1" fmla="*/ 0 h 138"/>
                <a:gd name="T2" fmla="*/ 227 w 316"/>
                <a:gd name="T3" fmla="*/ 6 h 138"/>
                <a:gd name="T4" fmla="*/ 275 w 316"/>
                <a:gd name="T5" fmla="*/ 36 h 138"/>
                <a:gd name="T6" fmla="*/ 304 w 316"/>
                <a:gd name="T7" fmla="*/ 78 h 138"/>
                <a:gd name="T8" fmla="*/ 316 w 316"/>
                <a:gd name="T9" fmla="*/ 138 h 138"/>
                <a:gd name="T10" fmla="*/ 0 w 316"/>
                <a:gd name="T11" fmla="*/ 138 h 138"/>
                <a:gd name="T12" fmla="*/ 11 w 316"/>
                <a:gd name="T13" fmla="*/ 78 h 138"/>
                <a:gd name="T14" fmla="*/ 47 w 316"/>
                <a:gd name="T15" fmla="*/ 36 h 138"/>
                <a:gd name="T16" fmla="*/ 95 w 316"/>
                <a:gd name="T17" fmla="*/ 6 h 138"/>
                <a:gd name="T18" fmla="*/ 161 w 316"/>
                <a:gd name="T19" fmla="*/ 0 h 138"/>
                <a:gd name="T20" fmla="*/ 161 w 316"/>
                <a:gd name="T21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</p:grpSp>
      <p:sp>
        <p:nvSpPr>
          <p:cNvPr id="44069" name="Rectangle 1061"/>
          <p:cNvSpPr>
            <a:spLocks noGrp="1" noChangeArrowheads="1"/>
          </p:cNvSpPr>
          <p:nvPr>
            <p:ph type="title"/>
          </p:nvPr>
        </p:nvSpPr>
        <p:spPr bwMode="black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4070" name="Rectangle 1062"/>
          <p:cNvSpPr>
            <a:spLocks noGrp="1" noChangeArrowheads="1"/>
          </p:cNvSpPr>
          <p:nvPr>
            <p:ph type="body" idx="1"/>
          </p:nvPr>
        </p:nvSpPr>
        <p:spPr bwMode="black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4071" name="Rectangle 1063"/>
          <p:cNvSpPr>
            <a:spLocks noGrp="1" noChangeArrowheads="1"/>
          </p:cNvSpPr>
          <p:nvPr>
            <p:ph type="dt" sz="half" idx="2"/>
          </p:nvPr>
        </p:nvSpPr>
        <p:spPr bwMode="black">
          <a:xfrm>
            <a:off x="457200" y="6278563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4072" name="Rectangle 1064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3124200" y="6278563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4073" name="Rectangle 1065"/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6553200" y="6278563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9C57C86-A15D-487D-973D-C7FF53AA43A8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501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4" name="Group 1026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44035" name="Rectangle 1027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36" name="Oval 1028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37" name="Rectangle 1029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38" name="Freeform 1030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>
                <a:gd name="T0" fmla="*/ 18 w 66"/>
                <a:gd name="T1" fmla="*/ 96 h 96"/>
                <a:gd name="T2" fmla="*/ 42 w 66"/>
                <a:gd name="T3" fmla="*/ 78 h 96"/>
                <a:gd name="T4" fmla="*/ 60 w 66"/>
                <a:gd name="T5" fmla="*/ 60 h 96"/>
                <a:gd name="T6" fmla="*/ 66 w 66"/>
                <a:gd name="T7" fmla="*/ 36 h 96"/>
                <a:gd name="T8" fmla="*/ 60 w 66"/>
                <a:gd name="T9" fmla="*/ 12 h 96"/>
                <a:gd name="T10" fmla="*/ 36 w 66"/>
                <a:gd name="T11" fmla="*/ 0 h 96"/>
                <a:gd name="T12" fmla="*/ 24 w 66"/>
                <a:gd name="T13" fmla="*/ 6 h 96"/>
                <a:gd name="T14" fmla="*/ 12 w 66"/>
                <a:gd name="T15" fmla="*/ 12 h 96"/>
                <a:gd name="T16" fmla="*/ 0 w 66"/>
                <a:gd name="T17" fmla="*/ 36 h 96"/>
                <a:gd name="T18" fmla="*/ 0 w 66"/>
                <a:gd name="T19" fmla="*/ 60 h 96"/>
                <a:gd name="T20" fmla="*/ 12 w 66"/>
                <a:gd name="T21" fmla="*/ 84 h 96"/>
                <a:gd name="T22" fmla="*/ 18 w 66"/>
                <a:gd name="T23" fmla="*/ 96 h 96"/>
                <a:gd name="T24" fmla="*/ 18 w 66"/>
                <a:gd name="T25" fmla="*/ 96 h 96"/>
                <a:gd name="T26" fmla="*/ 42 w 66"/>
                <a:gd name="T27" fmla="*/ 18 h 96"/>
                <a:gd name="T28" fmla="*/ 54 w 66"/>
                <a:gd name="T29" fmla="*/ 24 h 96"/>
                <a:gd name="T30" fmla="*/ 60 w 66"/>
                <a:gd name="T31" fmla="*/ 36 h 96"/>
                <a:gd name="T32" fmla="*/ 60 w 66"/>
                <a:gd name="T33" fmla="*/ 48 h 96"/>
                <a:gd name="T34" fmla="*/ 54 w 66"/>
                <a:gd name="T35" fmla="*/ 54 h 96"/>
                <a:gd name="T36" fmla="*/ 36 w 66"/>
                <a:gd name="T37" fmla="*/ 72 h 96"/>
                <a:gd name="T38" fmla="*/ 24 w 66"/>
                <a:gd name="T39" fmla="*/ 78 h 96"/>
                <a:gd name="T40" fmla="*/ 24 w 66"/>
                <a:gd name="T41" fmla="*/ 78 h 96"/>
                <a:gd name="T42" fmla="*/ 12 w 66"/>
                <a:gd name="T43" fmla="*/ 48 h 96"/>
                <a:gd name="T44" fmla="*/ 18 w 66"/>
                <a:gd name="T45" fmla="*/ 24 h 96"/>
                <a:gd name="T46" fmla="*/ 30 w 66"/>
                <a:gd name="T47" fmla="*/ 18 h 96"/>
                <a:gd name="T48" fmla="*/ 42 w 66"/>
                <a:gd name="T49" fmla="*/ 18 h 96"/>
                <a:gd name="T50" fmla="*/ 42 w 66"/>
                <a:gd name="T51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39" name="Rectangle 1031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0" name="Rectangle 1032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1" name="Rectangle 1033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2" name="Rectangle 1034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3" name="Rectangle 1035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4" name="Freeform 1036"/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>
                <a:gd name="T0" fmla="*/ 6 w 623"/>
                <a:gd name="T1" fmla="*/ 18 h 156"/>
                <a:gd name="T2" fmla="*/ 162 w 623"/>
                <a:gd name="T3" fmla="*/ 36 h 156"/>
                <a:gd name="T4" fmla="*/ 251 w 623"/>
                <a:gd name="T5" fmla="*/ 36 h 156"/>
                <a:gd name="T6" fmla="*/ 354 w 623"/>
                <a:gd name="T7" fmla="*/ 30 h 156"/>
                <a:gd name="T8" fmla="*/ 473 w 623"/>
                <a:gd name="T9" fmla="*/ 18 h 156"/>
                <a:gd name="T10" fmla="*/ 611 w 623"/>
                <a:gd name="T11" fmla="*/ 0 h 156"/>
                <a:gd name="T12" fmla="*/ 623 w 623"/>
                <a:gd name="T13" fmla="*/ 114 h 156"/>
                <a:gd name="T14" fmla="*/ 497 w 623"/>
                <a:gd name="T15" fmla="*/ 138 h 156"/>
                <a:gd name="T16" fmla="*/ 414 w 623"/>
                <a:gd name="T17" fmla="*/ 150 h 156"/>
                <a:gd name="T18" fmla="*/ 318 w 623"/>
                <a:gd name="T19" fmla="*/ 156 h 156"/>
                <a:gd name="T20" fmla="*/ 215 w 623"/>
                <a:gd name="T21" fmla="*/ 156 h 156"/>
                <a:gd name="T22" fmla="*/ 108 w 623"/>
                <a:gd name="T23" fmla="*/ 150 h 156"/>
                <a:gd name="T24" fmla="*/ 0 w 623"/>
                <a:gd name="T25" fmla="*/ 132 h 156"/>
                <a:gd name="T26" fmla="*/ 6 w 623"/>
                <a:gd name="T27" fmla="*/ 18 h 156"/>
                <a:gd name="T28" fmla="*/ 6 w 623"/>
                <a:gd name="T29" fmla="*/ 18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5" name="Freeform 1037"/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>
                <a:gd name="T0" fmla="*/ 754 w 993"/>
                <a:gd name="T1" fmla="*/ 6 h 126"/>
                <a:gd name="T2" fmla="*/ 652 w 993"/>
                <a:gd name="T3" fmla="*/ 6 h 126"/>
                <a:gd name="T4" fmla="*/ 563 w 993"/>
                <a:gd name="T5" fmla="*/ 6 h 126"/>
                <a:gd name="T6" fmla="*/ 479 w 993"/>
                <a:gd name="T7" fmla="*/ 6 h 126"/>
                <a:gd name="T8" fmla="*/ 401 w 993"/>
                <a:gd name="T9" fmla="*/ 6 h 126"/>
                <a:gd name="T10" fmla="*/ 335 w 993"/>
                <a:gd name="T11" fmla="*/ 0 h 126"/>
                <a:gd name="T12" fmla="*/ 276 w 993"/>
                <a:gd name="T13" fmla="*/ 0 h 126"/>
                <a:gd name="T14" fmla="*/ 222 w 993"/>
                <a:gd name="T15" fmla="*/ 0 h 126"/>
                <a:gd name="T16" fmla="*/ 180 w 993"/>
                <a:gd name="T17" fmla="*/ 6 h 126"/>
                <a:gd name="T18" fmla="*/ 138 w 993"/>
                <a:gd name="T19" fmla="*/ 6 h 126"/>
                <a:gd name="T20" fmla="*/ 108 w 993"/>
                <a:gd name="T21" fmla="*/ 6 h 126"/>
                <a:gd name="T22" fmla="*/ 54 w 993"/>
                <a:gd name="T23" fmla="*/ 6 h 126"/>
                <a:gd name="T24" fmla="*/ 24 w 993"/>
                <a:gd name="T25" fmla="*/ 12 h 126"/>
                <a:gd name="T26" fmla="*/ 6 w 993"/>
                <a:gd name="T27" fmla="*/ 18 h 126"/>
                <a:gd name="T28" fmla="*/ 0 w 993"/>
                <a:gd name="T29" fmla="*/ 24 h 126"/>
                <a:gd name="T30" fmla="*/ 12 w 993"/>
                <a:gd name="T31" fmla="*/ 42 h 126"/>
                <a:gd name="T32" fmla="*/ 18 w 993"/>
                <a:gd name="T33" fmla="*/ 48 h 126"/>
                <a:gd name="T34" fmla="*/ 30 w 993"/>
                <a:gd name="T35" fmla="*/ 54 h 126"/>
                <a:gd name="T36" fmla="*/ 60 w 993"/>
                <a:gd name="T37" fmla="*/ 60 h 126"/>
                <a:gd name="T38" fmla="*/ 90 w 993"/>
                <a:gd name="T39" fmla="*/ 72 h 126"/>
                <a:gd name="T40" fmla="*/ 144 w 993"/>
                <a:gd name="T41" fmla="*/ 84 h 126"/>
                <a:gd name="T42" fmla="*/ 210 w 993"/>
                <a:gd name="T43" fmla="*/ 90 h 126"/>
                <a:gd name="T44" fmla="*/ 293 w 993"/>
                <a:gd name="T45" fmla="*/ 102 h 126"/>
                <a:gd name="T46" fmla="*/ 389 w 993"/>
                <a:gd name="T47" fmla="*/ 108 h 126"/>
                <a:gd name="T48" fmla="*/ 503 w 993"/>
                <a:gd name="T49" fmla="*/ 120 h 126"/>
                <a:gd name="T50" fmla="*/ 622 w 993"/>
                <a:gd name="T51" fmla="*/ 120 h 126"/>
                <a:gd name="T52" fmla="*/ 754 w 993"/>
                <a:gd name="T53" fmla="*/ 126 h 126"/>
                <a:gd name="T54" fmla="*/ 873 w 993"/>
                <a:gd name="T55" fmla="*/ 126 h 126"/>
                <a:gd name="T56" fmla="*/ 993 w 993"/>
                <a:gd name="T57" fmla="*/ 126 h 126"/>
                <a:gd name="T58" fmla="*/ 993 w 993"/>
                <a:gd name="T59" fmla="*/ 12 h 126"/>
                <a:gd name="T60" fmla="*/ 879 w 993"/>
                <a:gd name="T61" fmla="*/ 12 h 126"/>
                <a:gd name="T62" fmla="*/ 754 w 993"/>
                <a:gd name="T63" fmla="*/ 6 h 126"/>
                <a:gd name="T64" fmla="*/ 754 w 993"/>
                <a:gd name="T65" fmla="*/ 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6" name="Freeform 1038"/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>
                <a:gd name="T0" fmla="*/ 0 w 969"/>
                <a:gd name="T1" fmla="*/ 0 h 245"/>
                <a:gd name="T2" fmla="*/ 24 w 969"/>
                <a:gd name="T3" fmla="*/ 54 h 245"/>
                <a:gd name="T4" fmla="*/ 66 w 969"/>
                <a:gd name="T5" fmla="*/ 96 h 245"/>
                <a:gd name="T6" fmla="*/ 120 w 969"/>
                <a:gd name="T7" fmla="*/ 137 h 245"/>
                <a:gd name="T8" fmla="*/ 198 w 969"/>
                <a:gd name="T9" fmla="*/ 173 h 245"/>
                <a:gd name="T10" fmla="*/ 293 w 969"/>
                <a:gd name="T11" fmla="*/ 203 h 245"/>
                <a:gd name="T12" fmla="*/ 353 w 969"/>
                <a:gd name="T13" fmla="*/ 215 h 245"/>
                <a:gd name="T14" fmla="*/ 413 w 969"/>
                <a:gd name="T15" fmla="*/ 227 h 245"/>
                <a:gd name="T16" fmla="*/ 479 w 969"/>
                <a:gd name="T17" fmla="*/ 233 h 245"/>
                <a:gd name="T18" fmla="*/ 556 w 969"/>
                <a:gd name="T19" fmla="*/ 239 h 245"/>
                <a:gd name="T20" fmla="*/ 634 w 969"/>
                <a:gd name="T21" fmla="*/ 245 h 245"/>
                <a:gd name="T22" fmla="*/ 724 w 969"/>
                <a:gd name="T23" fmla="*/ 245 h 245"/>
                <a:gd name="T24" fmla="*/ 855 w 969"/>
                <a:gd name="T25" fmla="*/ 245 h 245"/>
                <a:gd name="T26" fmla="*/ 969 w 969"/>
                <a:gd name="T27" fmla="*/ 239 h 245"/>
                <a:gd name="T28" fmla="*/ 969 w 969"/>
                <a:gd name="T29" fmla="*/ 60 h 245"/>
                <a:gd name="T30" fmla="*/ 700 w 969"/>
                <a:gd name="T31" fmla="*/ 60 h 245"/>
                <a:gd name="T32" fmla="*/ 503 w 969"/>
                <a:gd name="T33" fmla="*/ 54 h 245"/>
                <a:gd name="T34" fmla="*/ 317 w 969"/>
                <a:gd name="T35" fmla="*/ 42 h 245"/>
                <a:gd name="T36" fmla="*/ 150 w 969"/>
                <a:gd name="T37" fmla="*/ 24 h 245"/>
                <a:gd name="T38" fmla="*/ 72 w 969"/>
                <a:gd name="T39" fmla="*/ 12 h 245"/>
                <a:gd name="T40" fmla="*/ 0 w 969"/>
                <a:gd name="T41" fmla="*/ 0 h 245"/>
                <a:gd name="T42" fmla="*/ 0 w 969"/>
                <a:gd name="T43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7" name="Freeform 1039"/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>
                <a:gd name="T0" fmla="*/ 700 w 951"/>
                <a:gd name="T1" fmla="*/ 0 h 90"/>
                <a:gd name="T2" fmla="*/ 598 w 951"/>
                <a:gd name="T3" fmla="*/ 0 h 90"/>
                <a:gd name="T4" fmla="*/ 515 w 951"/>
                <a:gd name="T5" fmla="*/ 0 h 90"/>
                <a:gd name="T6" fmla="*/ 431 w 951"/>
                <a:gd name="T7" fmla="*/ 0 h 90"/>
                <a:gd name="T8" fmla="*/ 365 w 951"/>
                <a:gd name="T9" fmla="*/ 0 h 90"/>
                <a:gd name="T10" fmla="*/ 299 w 951"/>
                <a:gd name="T11" fmla="*/ 0 h 90"/>
                <a:gd name="T12" fmla="*/ 245 w 951"/>
                <a:gd name="T13" fmla="*/ 0 h 90"/>
                <a:gd name="T14" fmla="*/ 198 w 951"/>
                <a:gd name="T15" fmla="*/ 0 h 90"/>
                <a:gd name="T16" fmla="*/ 162 w 951"/>
                <a:gd name="T17" fmla="*/ 0 h 90"/>
                <a:gd name="T18" fmla="*/ 126 w 951"/>
                <a:gd name="T19" fmla="*/ 6 h 90"/>
                <a:gd name="T20" fmla="*/ 96 w 951"/>
                <a:gd name="T21" fmla="*/ 6 h 90"/>
                <a:gd name="T22" fmla="*/ 54 w 951"/>
                <a:gd name="T23" fmla="*/ 12 h 90"/>
                <a:gd name="T24" fmla="*/ 30 w 951"/>
                <a:gd name="T25" fmla="*/ 12 h 90"/>
                <a:gd name="T26" fmla="*/ 12 w 951"/>
                <a:gd name="T27" fmla="*/ 18 h 90"/>
                <a:gd name="T28" fmla="*/ 6 w 951"/>
                <a:gd name="T29" fmla="*/ 18 h 90"/>
                <a:gd name="T30" fmla="*/ 0 w 951"/>
                <a:gd name="T31" fmla="*/ 24 h 90"/>
                <a:gd name="T32" fmla="*/ 6 w 951"/>
                <a:gd name="T33" fmla="*/ 30 h 90"/>
                <a:gd name="T34" fmla="*/ 24 w 951"/>
                <a:gd name="T35" fmla="*/ 36 h 90"/>
                <a:gd name="T36" fmla="*/ 54 w 951"/>
                <a:gd name="T37" fmla="*/ 42 h 90"/>
                <a:gd name="T38" fmla="*/ 102 w 951"/>
                <a:gd name="T39" fmla="*/ 54 h 90"/>
                <a:gd name="T40" fmla="*/ 168 w 951"/>
                <a:gd name="T41" fmla="*/ 60 h 90"/>
                <a:gd name="T42" fmla="*/ 251 w 951"/>
                <a:gd name="T43" fmla="*/ 66 h 90"/>
                <a:gd name="T44" fmla="*/ 341 w 951"/>
                <a:gd name="T45" fmla="*/ 78 h 90"/>
                <a:gd name="T46" fmla="*/ 449 w 951"/>
                <a:gd name="T47" fmla="*/ 84 h 90"/>
                <a:gd name="T48" fmla="*/ 568 w 951"/>
                <a:gd name="T49" fmla="*/ 84 h 90"/>
                <a:gd name="T50" fmla="*/ 694 w 951"/>
                <a:gd name="T51" fmla="*/ 90 h 90"/>
                <a:gd name="T52" fmla="*/ 825 w 951"/>
                <a:gd name="T53" fmla="*/ 90 h 90"/>
                <a:gd name="T54" fmla="*/ 951 w 951"/>
                <a:gd name="T55" fmla="*/ 90 h 90"/>
                <a:gd name="T56" fmla="*/ 951 w 951"/>
                <a:gd name="T57" fmla="*/ 6 h 90"/>
                <a:gd name="T58" fmla="*/ 831 w 951"/>
                <a:gd name="T59" fmla="*/ 6 h 90"/>
                <a:gd name="T60" fmla="*/ 772 w 951"/>
                <a:gd name="T61" fmla="*/ 6 h 90"/>
                <a:gd name="T62" fmla="*/ 700 w 951"/>
                <a:gd name="T63" fmla="*/ 0 h 90"/>
                <a:gd name="T64" fmla="*/ 700 w 951"/>
                <a:gd name="T65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8" name="Freeform 1040"/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>
                <a:gd name="T0" fmla="*/ 102 w 102"/>
                <a:gd name="T1" fmla="*/ 0 h 155"/>
                <a:gd name="T2" fmla="*/ 0 w 102"/>
                <a:gd name="T3" fmla="*/ 12 h 155"/>
                <a:gd name="T4" fmla="*/ 30 w 102"/>
                <a:gd name="T5" fmla="*/ 72 h 155"/>
                <a:gd name="T6" fmla="*/ 30 w 102"/>
                <a:gd name="T7" fmla="*/ 155 h 155"/>
                <a:gd name="T8" fmla="*/ 72 w 102"/>
                <a:gd name="T9" fmla="*/ 155 h 155"/>
                <a:gd name="T10" fmla="*/ 72 w 102"/>
                <a:gd name="T11" fmla="*/ 66 h 155"/>
                <a:gd name="T12" fmla="*/ 102 w 102"/>
                <a:gd name="T13" fmla="*/ 0 h 155"/>
                <a:gd name="T14" fmla="*/ 102 w 102"/>
                <a:gd name="T1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9" name="Freeform 1041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>
                <a:gd name="T0" fmla="*/ 48 w 90"/>
                <a:gd name="T1" fmla="*/ 96 h 96"/>
                <a:gd name="T2" fmla="*/ 72 w 90"/>
                <a:gd name="T3" fmla="*/ 72 h 96"/>
                <a:gd name="T4" fmla="*/ 84 w 90"/>
                <a:gd name="T5" fmla="*/ 48 h 96"/>
                <a:gd name="T6" fmla="*/ 90 w 90"/>
                <a:gd name="T7" fmla="*/ 36 h 96"/>
                <a:gd name="T8" fmla="*/ 84 w 90"/>
                <a:gd name="T9" fmla="*/ 24 h 96"/>
                <a:gd name="T10" fmla="*/ 66 w 90"/>
                <a:gd name="T11" fmla="*/ 6 h 96"/>
                <a:gd name="T12" fmla="*/ 42 w 90"/>
                <a:gd name="T13" fmla="*/ 0 h 96"/>
                <a:gd name="T14" fmla="*/ 24 w 90"/>
                <a:gd name="T15" fmla="*/ 0 h 96"/>
                <a:gd name="T16" fmla="*/ 12 w 90"/>
                <a:gd name="T17" fmla="*/ 12 h 96"/>
                <a:gd name="T18" fmla="*/ 6 w 90"/>
                <a:gd name="T19" fmla="*/ 24 h 96"/>
                <a:gd name="T20" fmla="*/ 0 w 90"/>
                <a:gd name="T21" fmla="*/ 36 h 96"/>
                <a:gd name="T22" fmla="*/ 12 w 90"/>
                <a:gd name="T23" fmla="*/ 66 h 96"/>
                <a:gd name="T24" fmla="*/ 30 w 90"/>
                <a:gd name="T25" fmla="*/ 84 h 96"/>
                <a:gd name="T26" fmla="*/ 48 w 90"/>
                <a:gd name="T27" fmla="*/ 96 h 96"/>
                <a:gd name="T28" fmla="*/ 48 w 90"/>
                <a:gd name="T29" fmla="*/ 96 h 96"/>
                <a:gd name="T30" fmla="*/ 48 w 90"/>
                <a:gd name="T31" fmla="*/ 12 h 96"/>
                <a:gd name="T32" fmla="*/ 66 w 90"/>
                <a:gd name="T33" fmla="*/ 18 h 96"/>
                <a:gd name="T34" fmla="*/ 72 w 90"/>
                <a:gd name="T35" fmla="*/ 24 h 96"/>
                <a:gd name="T36" fmla="*/ 72 w 90"/>
                <a:gd name="T37" fmla="*/ 36 h 96"/>
                <a:gd name="T38" fmla="*/ 72 w 90"/>
                <a:gd name="T39" fmla="*/ 48 h 96"/>
                <a:gd name="T40" fmla="*/ 54 w 90"/>
                <a:gd name="T41" fmla="*/ 66 h 96"/>
                <a:gd name="T42" fmla="*/ 48 w 90"/>
                <a:gd name="T43" fmla="*/ 78 h 96"/>
                <a:gd name="T44" fmla="*/ 30 w 90"/>
                <a:gd name="T45" fmla="*/ 66 h 96"/>
                <a:gd name="T46" fmla="*/ 24 w 90"/>
                <a:gd name="T47" fmla="*/ 48 h 96"/>
                <a:gd name="T48" fmla="*/ 18 w 90"/>
                <a:gd name="T49" fmla="*/ 30 h 96"/>
                <a:gd name="T50" fmla="*/ 30 w 90"/>
                <a:gd name="T51" fmla="*/ 12 h 96"/>
                <a:gd name="T52" fmla="*/ 48 w 90"/>
                <a:gd name="T53" fmla="*/ 12 h 96"/>
                <a:gd name="T54" fmla="*/ 48 w 90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0" name="Freeform 1042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>
                <a:gd name="T0" fmla="*/ 0 w 90"/>
                <a:gd name="T1" fmla="*/ 90 h 108"/>
                <a:gd name="T2" fmla="*/ 12 w 90"/>
                <a:gd name="T3" fmla="*/ 102 h 108"/>
                <a:gd name="T4" fmla="*/ 24 w 90"/>
                <a:gd name="T5" fmla="*/ 108 h 108"/>
                <a:gd name="T6" fmla="*/ 54 w 90"/>
                <a:gd name="T7" fmla="*/ 108 h 108"/>
                <a:gd name="T8" fmla="*/ 78 w 90"/>
                <a:gd name="T9" fmla="*/ 96 h 108"/>
                <a:gd name="T10" fmla="*/ 90 w 90"/>
                <a:gd name="T11" fmla="*/ 72 h 108"/>
                <a:gd name="T12" fmla="*/ 84 w 90"/>
                <a:gd name="T13" fmla="*/ 42 h 108"/>
                <a:gd name="T14" fmla="*/ 66 w 90"/>
                <a:gd name="T15" fmla="*/ 24 h 108"/>
                <a:gd name="T16" fmla="*/ 54 w 90"/>
                <a:gd name="T17" fmla="*/ 12 h 108"/>
                <a:gd name="T18" fmla="*/ 48 w 90"/>
                <a:gd name="T19" fmla="*/ 6 h 108"/>
                <a:gd name="T20" fmla="*/ 48 w 90"/>
                <a:gd name="T21" fmla="*/ 6 h 108"/>
                <a:gd name="T22" fmla="*/ 48 w 90"/>
                <a:gd name="T23" fmla="*/ 0 h 108"/>
                <a:gd name="T24" fmla="*/ 24 w 90"/>
                <a:gd name="T25" fmla="*/ 24 h 108"/>
                <a:gd name="T26" fmla="*/ 6 w 90"/>
                <a:gd name="T27" fmla="*/ 48 h 108"/>
                <a:gd name="T28" fmla="*/ 0 w 90"/>
                <a:gd name="T29" fmla="*/ 66 h 108"/>
                <a:gd name="T30" fmla="*/ 0 w 90"/>
                <a:gd name="T31" fmla="*/ 90 h 108"/>
                <a:gd name="T32" fmla="*/ 0 w 90"/>
                <a:gd name="T33" fmla="*/ 90 h 108"/>
                <a:gd name="T34" fmla="*/ 12 w 90"/>
                <a:gd name="T35" fmla="*/ 66 h 108"/>
                <a:gd name="T36" fmla="*/ 18 w 90"/>
                <a:gd name="T37" fmla="*/ 48 h 108"/>
                <a:gd name="T38" fmla="*/ 30 w 90"/>
                <a:gd name="T39" fmla="*/ 36 h 108"/>
                <a:gd name="T40" fmla="*/ 42 w 90"/>
                <a:gd name="T41" fmla="*/ 24 h 108"/>
                <a:gd name="T42" fmla="*/ 48 w 90"/>
                <a:gd name="T43" fmla="*/ 18 h 108"/>
                <a:gd name="T44" fmla="*/ 66 w 90"/>
                <a:gd name="T45" fmla="*/ 30 h 108"/>
                <a:gd name="T46" fmla="*/ 72 w 90"/>
                <a:gd name="T47" fmla="*/ 48 h 108"/>
                <a:gd name="T48" fmla="*/ 78 w 90"/>
                <a:gd name="T49" fmla="*/ 72 h 108"/>
                <a:gd name="T50" fmla="*/ 78 w 90"/>
                <a:gd name="T51" fmla="*/ 84 h 108"/>
                <a:gd name="T52" fmla="*/ 66 w 90"/>
                <a:gd name="T53" fmla="*/ 96 h 108"/>
                <a:gd name="T54" fmla="*/ 42 w 90"/>
                <a:gd name="T55" fmla="*/ 102 h 108"/>
                <a:gd name="T56" fmla="*/ 30 w 90"/>
                <a:gd name="T57" fmla="*/ 96 h 108"/>
                <a:gd name="T58" fmla="*/ 18 w 90"/>
                <a:gd name="T59" fmla="*/ 90 h 108"/>
                <a:gd name="T60" fmla="*/ 12 w 90"/>
                <a:gd name="T61" fmla="*/ 78 h 108"/>
                <a:gd name="T62" fmla="*/ 12 w 90"/>
                <a:gd name="T63" fmla="*/ 66 h 108"/>
                <a:gd name="T64" fmla="*/ 12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1" name="Freeform 1043"/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>
                <a:gd name="T0" fmla="*/ 102 w 102"/>
                <a:gd name="T1" fmla="*/ 0 h 156"/>
                <a:gd name="T2" fmla="*/ 0 w 102"/>
                <a:gd name="T3" fmla="*/ 6 h 156"/>
                <a:gd name="T4" fmla="*/ 30 w 102"/>
                <a:gd name="T5" fmla="*/ 72 h 156"/>
                <a:gd name="T6" fmla="*/ 30 w 102"/>
                <a:gd name="T7" fmla="*/ 156 h 156"/>
                <a:gd name="T8" fmla="*/ 72 w 102"/>
                <a:gd name="T9" fmla="*/ 156 h 156"/>
                <a:gd name="T10" fmla="*/ 72 w 102"/>
                <a:gd name="T11" fmla="*/ 66 h 156"/>
                <a:gd name="T12" fmla="*/ 102 w 102"/>
                <a:gd name="T13" fmla="*/ 0 h 156"/>
                <a:gd name="T14" fmla="*/ 102 w 102"/>
                <a:gd name="T1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2" name="Freeform 1044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>
                <a:gd name="T0" fmla="*/ 42 w 84"/>
                <a:gd name="T1" fmla="*/ 96 h 96"/>
                <a:gd name="T2" fmla="*/ 66 w 84"/>
                <a:gd name="T3" fmla="*/ 78 h 96"/>
                <a:gd name="T4" fmla="*/ 84 w 84"/>
                <a:gd name="T5" fmla="*/ 54 h 96"/>
                <a:gd name="T6" fmla="*/ 84 w 84"/>
                <a:gd name="T7" fmla="*/ 30 h 96"/>
                <a:gd name="T8" fmla="*/ 66 w 84"/>
                <a:gd name="T9" fmla="*/ 6 h 96"/>
                <a:gd name="T10" fmla="*/ 42 w 84"/>
                <a:gd name="T11" fmla="*/ 0 h 96"/>
                <a:gd name="T12" fmla="*/ 24 w 84"/>
                <a:gd name="T13" fmla="*/ 6 h 96"/>
                <a:gd name="T14" fmla="*/ 12 w 84"/>
                <a:gd name="T15" fmla="*/ 18 h 96"/>
                <a:gd name="T16" fmla="*/ 6 w 84"/>
                <a:gd name="T17" fmla="*/ 30 h 96"/>
                <a:gd name="T18" fmla="*/ 0 w 84"/>
                <a:gd name="T19" fmla="*/ 42 h 96"/>
                <a:gd name="T20" fmla="*/ 12 w 84"/>
                <a:gd name="T21" fmla="*/ 66 h 96"/>
                <a:gd name="T22" fmla="*/ 30 w 84"/>
                <a:gd name="T23" fmla="*/ 84 h 96"/>
                <a:gd name="T24" fmla="*/ 42 w 84"/>
                <a:gd name="T25" fmla="*/ 96 h 96"/>
                <a:gd name="T26" fmla="*/ 42 w 84"/>
                <a:gd name="T27" fmla="*/ 96 h 96"/>
                <a:gd name="T28" fmla="*/ 48 w 84"/>
                <a:gd name="T29" fmla="*/ 12 h 96"/>
                <a:gd name="T30" fmla="*/ 66 w 84"/>
                <a:gd name="T31" fmla="*/ 18 h 96"/>
                <a:gd name="T32" fmla="*/ 72 w 84"/>
                <a:gd name="T33" fmla="*/ 30 h 96"/>
                <a:gd name="T34" fmla="*/ 72 w 84"/>
                <a:gd name="T35" fmla="*/ 42 h 96"/>
                <a:gd name="T36" fmla="*/ 66 w 84"/>
                <a:gd name="T37" fmla="*/ 54 h 96"/>
                <a:gd name="T38" fmla="*/ 54 w 84"/>
                <a:gd name="T39" fmla="*/ 72 h 96"/>
                <a:gd name="T40" fmla="*/ 42 w 84"/>
                <a:gd name="T41" fmla="*/ 84 h 96"/>
                <a:gd name="T42" fmla="*/ 42 w 84"/>
                <a:gd name="T43" fmla="*/ 84 h 96"/>
                <a:gd name="T44" fmla="*/ 30 w 84"/>
                <a:gd name="T45" fmla="*/ 72 h 96"/>
                <a:gd name="T46" fmla="*/ 18 w 84"/>
                <a:gd name="T47" fmla="*/ 54 h 96"/>
                <a:gd name="T48" fmla="*/ 18 w 84"/>
                <a:gd name="T49" fmla="*/ 30 h 96"/>
                <a:gd name="T50" fmla="*/ 30 w 84"/>
                <a:gd name="T51" fmla="*/ 18 h 96"/>
                <a:gd name="T52" fmla="*/ 48 w 84"/>
                <a:gd name="T53" fmla="*/ 12 h 96"/>
                <a:gd name="T54" fmla="*/ 48 w 84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3" name="Freeform 1045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>
                <a:gd name="T0" fmla="*/ 6 w 90"/>
                <a:gd name="T1" fmla="*/ 90 h 108"/>
                <a:gd name="T2" fmla="*/ 18 w 90"/>
                <a:gd name="T3" fmla="*/ 102 h 108"/>
                <a:gd name="T4" fmla="*/ 30 w 90"/>
                <a:gd name="T5" fmla="*/ 108 h 108"/>
                <a:gd name="T6" fmla="*/ 60 w 90"/>
                <a:gd name="T7" fmla="*/ 108 h 108"/>
                <a:gd name="T8" fmla="*/ 84 w 90"/>
                <a:gd name="T9" fmla="*/ 96 h 108"/>
                <a:gd name="T10" fmla="*/ 90 w 90"/>
                <a:gd name="T11" fmla="*/ 84 h 108"/>
                <a:gd name="T12" fmla="*/ 90 w 90"/>
                <a:gd name="T13" fmla="*/ 66 h 108"/>
                <a:gd name="T14" fmla="*/ 84 w 90"/>
                <a:gd name="T15" fmla="*/ 36 h 108"/>
                <a:gd name="T16" fmla="*/ 72 w 90"/>
                <a:gd name="T17" fmla="*/ 18 h 108"/>
                <a:gd name="T18" fmla="*/ 60 w 90"/>
                <a:gd name="T19" fmla="*/ 6 h 108"/>
                <a:gd name="T20" fmla="*/ 54 w 90"/>
                <a:gd name="T21" fmla="*/ 0 h 108"/>
                <a:gd name="T22" fmla="*/ 54 w 90"/>
                <a:gd name="T23" fmla="*/ 0 h 108"/>
                <a:gd name="T24" fmla="*/ 48 w 90"/>
                <a:gd name="T25" fmla="*/ 0 h 108"/>
                <a:gd name="T26" fmla="*/ 24 w 90"/>
                <a:gd name="T27" fmla="*/ 24 h 108"/>
                <a:gd name="T28" fmla="*/ 12 w 90"/>
                <a:gd name="T29" fmla="*/ 48 h 108"/>
                <a:gd name="T30" fmla="*/ 0 w 90"/>
                <a:gd name="T31" fmla="*/ 66 h 108"/>
                <a:gd name="T32" fmla="*/ 6 w 90"/>
                <a:gd name="T33" fmla="*/ 90 h 108"/>
                <a:gd name="T34" fmla="*/ 6 w 90"/>
                <a:gd name="T35" fmla="*/ 90 h 108"/>
                <a:gd name="T36" fmla="*/ 18 w 90"/>
                <a:gd name="T37" fmla="*/ 66 h 108"/>
                <a:gd name="T38" fmla="*/ 24 w 90"/>
                <a:gd name="T39" fmla="*/ 48 h 108"/>
                <a:gd name="T40" fmla="*/ 36 w 90"/>
                <a:gd name="T41" fmla="*/ 30 h 108"/>
                <a:gd name="T42" fmla="*/ 42 w 90"/>
                <a:gd name="T43" fmla="*/ 18 h 108"/>
                <a:gd name="T44" fmla="*/ 48 w 90"/>
                <a:gd name="T45" fmla="*/ 12 h 108"/>
                <a:gd name="T46" fmla="*/ 78 w 90"/>
                <a:gd name="T47" fmla="*/ 42 h 108"/>
                <a:gd name="T48" fmla="*/ 84 w 90"/>
                <a:gd name="T49" fmla="*/ 66 h 108"/>
                <a:gd name="T50" fmla="*/ 66 w 90"/>
                <a:gd name="T51" fmla="*/ 90 h 108"/>
                <a:gd name="T52" fmla="*/ 54 w 90"/>
                <a:gd name="T53" fmla="*/ 96 h 108"/>
                <a:gd name="T54" fmla="*/ 42 w 90"/>
                <a:gd name="T55" fmla="*/ 96 h 108"/>
                <a:gd name="T56" fmla="*/ 30 w 90"/>
                <a:gd name="T57" fmla="*/ 96 h 108"/>
                <a:gd name="T58" fmla="*/ 24 w 90"/>
                <a:gd name="T59" fmla="*/ 84 h 108"/>
                <a:gd name="T60" fmla="*/ 18 w 90"/>
                <a:gd name="T61" fmla="*/ 78 h 108"/>
                <a:gd name="T62" fmla="*/ 18 w 90"/>
                <a:gd name="T63" fmla="*/ 66 h 108"/>
                <a:gd name="T64" fmla="*/ 18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4" name="Freeform 1046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>
                <a:gd name="T0" fmla="*/ 30 w 66"/>
                <a:gd name="T1" fmla="*/ 96 h 96"/>
                <a:gd name="T2" fmla="*/ 54 w 66"/>
                <a:gd name="T3" fmla="*/ 72 h 96"/>
                <a:gd name="T4" fmla="*/ 66 w 66"/>
                <a:gd name="T5" fmla="*/ 48 h 96"/>
                <a:gd name="T6" fmla="*/ 66 w 66"/>
                <a:gd name="T7" fmla="*/ 24 h 96"/>
                <a:gd name="T8" fmla="*/ 54 w 66"/>
                <a:gd name="T9" fmla="*/ 6 h 96"/>
                <a:gd name="T10" fmla="*/ 30 w 66"/>
                <a:gd name="T11" fmla="*/ 0 h 96"/>
                <a:gd name="T12" fmla="*/ 18 w 66"/>
                <a:gd name="T13" fmla="*/ 0 h 96"/>
                <a:gd name="T14" fmla="*/ 6 w 66"/>
                <a:gd name="T15" fmla="*/ 12 h 96"/>
                <a:gd name="T16" fmla="*/ 0 w 66"/>
                <a:gd name="T17" fmla="*/ 36 h 96"/>
                <a:gd name="T18" fmla="*/ 6 w 66"/>
                <a:gd name="T19" fmla="*/ 60 h 96"/>
                <a:gd name="T20" fmla="*/ 18 w 66"/>
                <a:gd name="T21" fmla="*/ 84 h 96"/>
                <a:gd name="T22" fmla="*/ 30 w 66"/>
                <a:gd name="T23" fmla="*/ 96 h 96"/>
                <a:gd name="T24" fmla="*/ 30 w 66"/>
                <a:gd name="T25" fmla="*/ 96 h 96"/>
                <a:gd name="T26" fmla="*/ 30 w 66"/>
                <a:gd name="T27" fmla="*/ 12 h 96"/>
                <a:gd name="T28" fmla="*/ 48 w 66"/>
                <a:gd name="T29" fmla="*/ 18 h 96"/>
                <a:gd name="T30" fmla="*/ 54 w 66"/>
                <a:gd name="T31" fmla="*/ 24 h 96"/>
                <a:gd name="T32" fmla="*/ 54 w 66"/>
                <a:gd name="T33" fmla="*/ 36 h 96"/>
                <a:gd name="T34" fmla="*/ 48 w 66"/>
                <a:gd name="T35" fmla="*/ 48 h 96"/>
                <a:gd name="T36" fmla="*/ 36 w 66"/>
                <a:gd name="T37" fmla="*/ 66 h 96"/>
                <a:gd name="T38" fmla="*/ 30 w 66"/>
                <a:gd name="T39" fmla="*/ 78 h 96"/>
                <a:gd name="T40" fmla="*/ 18 w 66"/>
                <a:gd name="T41" fmla="*/ 66 h 96"/>
                <a:gd name="T42" fmla="*/ 12 w 66"/>
                <a:gd name="T43" fmla="*/ 48 h 96"/>
                <a:gd name="T44" fmla="*/ 6 w 66"/>
                <a:gd name="T45" fmla="*/ 30 h 96"/>
                <a:gd name="T46" fmla="*/ 18 w 66"/>
                <a:gd name="T47" fmla="*/ 12 h 96"/>
                <a:gd name="T48" fmla="*/ 30 w 66"/>
                <a:gd name="T49" fmla="*/ 12 h 96"/>
                <a:gd name="T50" fmla="*/ 30 w 66"/>
                <a:gd name="T51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5" name="Freeform 1047"/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>
                <a:gd name="T0" fmla="*/ 2577 w 2594"/>
                <a:gd name="T1" fmla="*/ 0 h 444"/>
                <a:gd name="T2" fmla="*/ 2594 w 2594"/>
                <a:gd name="T3" fmla="*/ 72 h 444"/>
                <a:gd name="T4" fmla="*/ 6 w 2594"/>
                <a:gd name="T5" fmla="*/ 444 h 444"/>
                <a:gd name="T6" fmla="*/ 0 w 2594"/>
                <a:gd name="T7" fmla="*/ 396 h 444"/>
                <a:gd name="T8" fmla="*/ 1225 w 2594"/>
                <a:gd name="T9" fmla="*/ 96 h 444"/>
                <a:gd name="T10" fmla="*/ 1351 w 2594"/>
                <a:gd name="T11" fmla="*/ 78 h 444"/>
                <a:gd name="T12" fmla="*/ 2577 w 2594"/>
                <a:gd name="T13" fmla="*/ 0 h 444"/>
                <a:gd name="T14" fmla="*/ 2577 w 2594"/>
                <a:gd name="T15" fmla="*/ 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6" name="Freeform 1048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>
                <a:gd name="T0" fmla="*/ 36 w 84"/>
                <a:gd name="T1" fmla="*/ 95 h 95"/>
                <a:gd name="T2" fmla="*/ 60 w 84"/>
                <a:gd name="T3" fmla="*/ 77 h 95"/>
                <a:gd name="T4" fmla="*/ 78 w 84"/>
                <a:gd name="T5" fmla="*/ 53 h 95"/>
                <a:gd name="T6" fmla="*/ 84 w 84"/>
                <a:gd name="T7" fmla="*/ 42 h 95"/>
                <a:gd name="T8" fmla="*/ 84 w 84"/>
                <a:gd name="T9" fmla="*/ 30 h 95"/>
                <a:gd name="T10" fmla="*/ 72 w 84"/>
                <a:gd name="T11" fmla="*/ 6 h 95"/>
                <a:gd name="T12" fmla="*/ 42 w 84"/>
                <a:gd name="T13" fmla="*/ 0 h 95"/>
                <a:gd name="T14" fmla="*/ 30 w 84"/>
                <a:gd name="T15" fmla="*/ 0 h 95"/>
                <a:gd name="T16" fmla="*/ 12 w 84"/>
                <a:gd name="T17" fmla="*/ 12 h 95"/>
                <a:gd name="T18" fmla="*/ 0 w 84"/>
                <a:gd name="T19" fmla="*/ 24 h 95"/>
                <a:gd name="T20" fmla="*/ 0 w 84"/>
                <a:gd name="T21" fmla="*/ 36 h 95"/>
                <a:gd name="T22" fmla="*/ 6 w 84"/>
                <a:gd name="T23" fmla="*/ 59 h 95"/>
                <a:gd name="T24" fmla="*/ 24 w 84"/>
                <a:gd name="T25" fmla="*/ 83 h 95"/>
                <a:gd name="T26" fmla="*/ 36 w 84"/>
                <a:gd name="T27" fmla="*/ 95 h 95"/>
                <a:gd name="T28" fmla="*/ 36 w 84"/>
                <a:gd name="T29" fmla="*/ 95 h 95"/>
                <a:gd name="T30" fmla="*/ 48 w 84"/>
                <a:gd name="T31" fmla="*/ 12 h 95"/>
                <a:gd name="T32" fmla="*/ 66 w 84"/>
                <a:gd name="T33" fmla="*/ 18 h 95"/>
                <a:gd name="T34" fmla="*/ 72 w 84"/>
                <a:gd name="T35" fmla="*/ 30 h 95"/>
                <a:gd name="T36" fmla="*/ 72 w 84"/>
                <a:gd name="T37" fmla="*/ 42 h 95"/>
                <a:gd name="T38" fmla="*/ 66 w 84"/>
                <a:gd name="T39" fmla="*/ 53 h 95"/>
                <a:gd name="T40" fmla="*/ 48 w 84"/>
                <a:gd name="T41" fmla="*/ 71 h 95"/>
                <a:gd name="T42" fmla="*/ 42 w 84"/>
                <a:gd name="T43" fmla="*/ 77 h 95"/>
                <a:gd name="T44" fmla="*/ 36 w 84"/>
                <a:gd name="T45" fmla="*/ 77 h 95"/>
                <a:gd name="T46" fmla="*/ 24 w 84"/>
                <a:gd name="T47" fmla="*/ 65 h 95"/>
                <a:gd name="T48" fmla="*/ 18 w 84"/>
                <a:gd name="T49" fmla="*/ 48 h 95"/>
                <a:gd name="T50" fmla="*/ 18 w 84"/>
                <a:gd name="T51" fmla="*/ 30 h 95"/>
                <a:gd name="T52" fmla="*/ 30 w 84"/>
                <a:gd name="T53" fmla="*/ 12 h 95"/>
                <a:gd name="T54" fmla="*/ 48 w 84"/>
                <a:gd name="T55" fmla="*/ 12 h 95"/>
                <a:gd name="T56" fmla="*/ 48 w 84"/>
                <a:gd name="T57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7" name="Freeform 1049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>
                <a:gd name="T0" fmla="*/ 12 w 90"/>
                <a:gd name="T1" fmla="*/ 96 h 108"/>
                <a:gd name="T2" fmla="*/ 24 w 90"/>
                <a:gd name="T3" fmla="*/ 108 h 108"/>
                <a:gd name="T4" fmla="*/ 42 w 90"/>
                <a:gd name="T5" fmla="*/ 108 h 108"/>
                <a:gd name="T6" fmla="*/ 66 w 90"/>
                <a:gd name="T7" fmla="*/ 102 h 108"/>
                <a:gd name="T8" fmla="*/ 84 w 90"/>
                <a:gd name="T9" fmla="*/ 78 h 108"/>
                <a:gd name="T10" fmla="*/ 90 w 90"/>
                <a:gd name="T11" fmla="*/ 66 h 108"/>
                <a:gd name="T12" fmla="*/ 84 w 90"/>
                <a:gd name="T13" fmla="*/ 48 h 108"/>
                <a:gd name="T14" fmla="*/ 66 w 90"/>
                <a:gd name="T15" fmla="*/ 24 h 108"/>
                <a:gd name="T16" fmla="*/ 48 w 90"/>
                <a:gd name="T17" fmla="*/ 12 h 108"/>
                <a:gd name="T18" fmla="*/ 36 w 90"/>
                <a:gd name="T19" fmla="*/ 0 h 108"/>
                <a:gd name="T20" fmla="*/ 30 w 90"/>
                <a:gd name="T21" fmla="*/ 0 h 108"/>
                <a:gd name="T22" fmla="*/ 30 w 90"/>
                <a:gd name="T23" fmla="*/ 0 h 108"/>
                <a:gd name="T24" fmla="*/ 24 w 90"/>
                <a:gd name="T25" fmla="*/ 0 h 108"/>
                <a:gd name="T26" fmla="*/ 12 w 90"/>
                <a:gd name="T27" fmla="*/ 30 h 108"/>
                <a:gd name="T28" fmla="*/ 0 w 90"/>
                <a:gd name="T29" fmla="*/ 54 h 108"/>
                <a:gd name="T30" fmla="*/ 0 w 90"/>
                <a:gd name="T31" fmla="*/ 78 h 108"/>
                <a:gd name="T32" fmla="*/ 12 w 90"/>
                <a:gd name="T33" fmla="*/ 96 h 108"/>
                <a:gd name="T34" fmla="*/ 12 w 90"/>
                <a:gd name="T35" fmla="*/ 96 h 108"/>
                <a:gd name="T36" fmla="*/ 12 w 90"/>
                <a:gd name="T37" fmla="*/ 72 h 108"/>
                <a:gd name="T38" fmla="*/ 18 w 90"/>
                <a:gd name="T39" fmla="*/ 54 h 108"/>
                <a:gd name="T40" fmla="*/ 24 w 90"/>
                <a:gd name="T41" fmla="*/ 36 h 108"/>
                <a:gd name="T42" fmla="*/ 30 w 90"/>
                <a:gd name="T43" fmla="*/ 18 h 108"/>
                <a:gd name="T44" fmla="*/ 30 w 90"/>
                <a:gd name="T45" fmla="*/ 12 h 108"/>
                <a:gd name="T46" fmla="*/ 48 w 90"/>
                <a:gd name="T47" fmla="*/ 24 h 108"/>
                <a:gd name="T48" fmla="*/ 66 w 90"/>
                <a:gd name="T49" fmla="*/ 36 h 108"/>
                <a:gd name="T50" fmla="*/ 78 w 90"/>
                <a:gd name="T51" fmla="*/ 54 h 108"/>
                <a:gd name="T52" fmla="*/ 78 w 90"/>
                <a:gd name="T53" fmla="*/ 72 h 108"/>
                <a:gd name="T54" fmla="*/ 72 w 90"/>
                <a:gd name="T55" fmla="*/ 84 h 108"/>
                <a:gd name="T56" fmla="*/ 48 w 90"/>
                <a:gd name="T57" fmla="*/ 96 h 108"/>
                <a:gd name="T58" fmla="*/ 36 w 90"/>
                <a:gd name="T59" fmla="*/ 96 h 108"/>
                <a:gd name="T60" fmla="*/ 24 w 90"/>
                <a:gd name="T61" fmla="*/ 90 h 108"/>
                <a:gd name="T62" fmla="*/ 18 w 90"/>
                <a:gd name="T63" fmla="*/ 84 h 108"/>
                <a:gd name="T64" fmla="*/ 12 w 90"/>
                <a:gd name="T65" fmla="*/ 72 h 108"/>
                <a:gd name="T66" fmla="*/ 12 w 90"/>
                <a:gd name="T67" fmla="*/ 7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8" name="Freeform 1050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>
                <a:gd name="T0" fmla="*/ 71 w 71"/>
                <a:gd name="T1" fmla="*/ 90 h 90"/>
                <a:gd name="T2" fmla="*/ 71 w 71"/>
                <a:gd name="T3" fmla="*/ 60 h 90"/>
                <a:gd name="T4" fmla="*/ 71 w 71"/>
                <a:gd name="T5" fmla="*/ 36 h 90"/>
                <a:gd name="T6" fmla="*/ 60 w 71"/>
                <a:gd name="T7" fmla="*/ 12 h 90"/>
                <a:gd name="T8" fmla="*/ 36 w 71"/>
                <a:gd name="T9" fmla="*/ 0 h 90"/>
                <a:gd name="T10" fmla="*/ 12 w 71"/>
                <a:gd name="T11" fmla="*/ 12 h 90"/>
                <a:gd name="T12" fmla="*/ 0 w 71"/>
                <a:gd name="T13" fmla="*/ 36 h 90"/>
                <a:gd name="T14" fmla="*/ 6 w 71"/>
                <a:gd name="T15" fmla="*/ 60 h 90"/>
                <a:gd name="T16" fmla="*/ 30 w 71"/>
                <a:gd name="T17" fmla="*/ 78 h 90"/>
                <a:gd name="T18" fmla="*/ 54 w 71"/>
                <a:gd name="T19" fmla="*/ 90 h 90"/>
                <a:gd name="T20" fmla="*/ 71 w 71"/>
                <a:gd name="T21" fmla="*/ 90 h 90"/>
                <a:gd name="T22" fmla="*/ 71 w 71"/>
                <a:gd name="T23" fmla="*/ 90 h 90"/>
                <a:gd name="T24" fmla="*/ 24 w 71"/>
                <a:gd name="T25" fmla="*/ 18 h 90"/>
                <a:gd name="T26" fmla="*/ 42 w 71"/>
                <a:gd name="T27" fmla="*/ 18 h 90"/>
                <a:gd name="T28" fmla="*/ 54 w 71"/>
                <a:gd name="T29" fmla="*/ 18 h 90"/>
                <a:gd name="T30" fmla="*/ 60 w 71"/>
                <a:gd name="T31" fmla="*/ 42 h 90"/>
                <a:gd name="T32" fmla="*/ 60 w 71"/>
                <a:gd name="T33" fmla="*/ 66 h 90"/>
                <a:gd name="T34" fmla="*/ 60 w 71"/>
                <a:gd name="T35" fmla="*/ 72 h 90"/>
                <a:gd name="T36" fmla="*/ 60 w 71"/>
                <a:gd name="T37" fmla="*/ 78 h 90"/>
                <a:gd name="T38" fmla="*/ 42 w 71"/>
                <a:gd name="T39" fmla="*/ 72 h 90"/>
                <a:gd name="T40" fmla="*/ 24 w 71"/>
                <a:gd name="T41" fmla="*/ 66 h 90"/>
                <a:gd name="T42" fmla="*/ 12 w 71"/>
                <a:gd name="T43" fmla="*/ 48 h 90"/>
                <a:gd name="T44" fmla="*/ 12 w 71"/>
                <a:gd name="T45" fmla="*/ 30 h 90"/>
                <a:gd name="T46" fmla="*/ 24 w 71"/>
                <a:gd name="T47" fmla="*/ 18 h 90"/>
                <a:gd name="T48" fmla="*/ 24 w 71"/>
                <a:gd name="T49" fmla="*/ 1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9" name="Oval 1051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0" name="Oval 1052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1" name="Oval 1053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2" name="Freeform 1054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>
                <a:gd name="T0" fmla="*/ 66 w 90"/>
                <a:gd name="T1" fmla="*/ 96 h 96"/>
                <a:gd name="T2" fmla="*/ 78 w 90"/>
                <a:gd name="T3" fmla="*/ 66 h 96"/>
                <a:gd name="T4" fmla="*/ 90 w 90"/>
                <a:gd name="T5" fmla="*/ 42 h 96"/>
                <a:gd name="T6" fmla="*/ 78 w 90"/>
                <a:gd name="T7" fmla="*/ 18 h 96"/>
                <a:gd name="T8" fmla="*/ 60 w 90"/>
                <a:gd name="T9" fmla="*/ 0 h 96"/>
                <a:gd name="T10" fmla="*/ 30 w 90"/>
                <a:gd name="T11" fmla="*/ 6 h 96"/>
                <a:gd name="T12" fmla="*/ 18 w 90"/>
                <a:gd name="T13" fmla="*/ 18 h 96"/>
                <a:gd name="T14" fmla="*/ 6 w 90"/>
                <a:gd name="T15" fmla="*/ 30 h 96"/>
                <a:gd name="T16" fmla="*/ 0 w 90"/>
                <a:gd name="T17" fmla="*/ 42 h 96"/>
                <a:gd name="T18" fmla="*/ 6 w 90"/>
                <a:gd name="T19" fmla="*/ 60 h 96"/>
                <a:gd name="T20" fmla="*/ 24 w 90"/>
                <a:gd name="T21" fmla="*/ 78 h 96"/>
                <a:gd name="T22" fmla="*/ 48 w 90"/>
                <a:gd name="T23" fmla="*/ 90 h 96"/>
                <a:gd name="T24" fmla="*/ 66 w 90"/>
                <a:gd name="T25" fmla="*/ 96 h 96"/>
                <a:gd name="T26" fmla="*/ 66 w 90"/>
                <a:gd name="T27" fmla="*/ 96 h 96"/>
                <a:gd name="T28" fmla="*/ 42 w 90"/>
                <a:gd name="T29" fmla="*/ 18 h 96"/>
                <a:gd name="T30" fmla="*/ 60 w 90"/>
                <a:gd name="T31" fmla="*/ 18 h 96"/>
                <a:gd name="T32" fmla="*/ 72 w 90"/>
                <a:gd name="T33" fmla="*/ 24 h 96"/>
                <a:gd name="T34" fmla="*/ 72 w 90"/>
                <a:gd name="T35" fmla="*/ 36 h 96"/>
                <a:gd name="T36" fmla="*/ 72 w 90"/>
                <a:gd name="T37" fmla="*/ 48 h 96"/>
                <a:gd name="T38" fmla="*/ 66 w 90"/>
                <a:gd name="T39" fmla="*/ 72 h 96"/>
                <a:gd name="T40" fmla="*/ 60 w 90"/>
                <a:gd name="T41" fmla="*/ 78 h 96"/>
                <a:gd name="T42" fmla="*/ 60 w 90"/>
                <a:gd name="T43" fmla="*/ 84 h 96"/>
                <a:gd name="T44" fmla="*/ 42 w 90"/>
                <a:gd name="T45" fmla="*/ 72 h 96"/>
                <a:gd name="T46" fmla="*/ 30 w 90"/>
                <a:gd name="T47" fmla="*/ 66 h 96"/>
                <a:gd name="T48" fmla="*/ 18 w 90"/>
                <a:gd name="T49" fmla="*/ 42 h 96"/>
                <a:gd name="T50" fmla="*/ 24 w 90"/>
                <a:gd name="T51" fmla="*/ 30 h 96"/>
                <a:gd name="T52" fmla="*/ 42 w 90"/>
                <a:gd name="T53" fmla="*/ 18 h 96"/>
                <a:gd name="T54" fmla="*/ 42 w 90"/>
                <a:gd name="T55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3" name="Freeform 1055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>
                <a:gd name="T0" fmla="*/ 0 w 72"/>
                <a:gd name="T1" fmla="*/ 90 h 108"/>
                <a:gd name="T2" fmla="*/ 12 w 72"/>
                <a:gd name="T3" fmla="*/ 102 h 108"/>
                <a:gd name="T4" fmla="*/ 24 w 72"/>
                <a:gd name="T5" fmla="*/ 108 h 108"/>
                <a:gd name="T6" fmla="*/ 48 w 72"/>
                <a:gd name="T7" fmla="*/ 108 h 108"/>
                <a:gd name="T8" fmla="*/ 66 w 72"/>
                <a:gd name="T9" fmla="*/ 96 h 108"/>
                <a:gd name="T10" fmla="*/ 72 w 72"/>
                <a:gd name="T11" fmla="*/ 66 h 108"/>
                <a:gd name="T12" fmla="*/ 66 w 72"/>
                <a:gd name="T13" fmla="*/ 42 h 108"/>
                <a:gd name="T14" fmla="*/ 60 w 72"/>
                <a:gd name="T15" fmla="*/ 18 h 108"/>
                <a:gd name="T16" fmla="*/ 48 w 72"/>
                <a:gd name="T17" fmla="*/ 6 h 108"/>
                <a:gd name="T18" fmla="*/ 42 w 72"/>
                <a:gd name="T19" fmla="*/ 0 h 108"/>
                <a:gd name="T20" fmla="*/ 42 w 72"/>
                <a:gd name="T21" fmla="*/ 0 h 108"/>
                <a:gd name="T22" fmla="*/ 36 w 72"/>
                <a:gd name="T23" fmla="*/ 0 h 108"/>
                <a:gd name="T24" fmla="*/ 18 w 72"/>
                <a:gd name="T25" fmla="*/ 24 h 108"/>
                <a:gd name="T26" fmla="*/ 6 w 72"/>
                <a:gd name="T27" fmla="*/ 48 h 108"/>
                <a:gd name="T28" fmla="*/ 0 w 72"/>
                <a:gd name="T29" fmla="*/ 66 h 108"/>
                <a:gd name="T30" fmla="*/ 0 w 72"/>
                <a:gd name="T31" fmla="*/ 90 h 108"/>
                <a:gd name="T32" fmla="*/ 0 w 72"/>
                <a:gd name="T33" fmla="*/ 90 h 108"/>
                <a:gd name="T34" fmla="*/ 12 w 72"/>
                <a:gd name="T35" fmla="*/ 66 h 108"/>
                <a:gd name="T36" fmla="*/ 18 w 72"/>
                <a:gd name="T37" fmla="*/ 48 h 108"/>
                <a:gd name="T38" fmla="*/ 24 w 72"/>
                <a:gd name="T39" fmla="*/ 36 h 108"/>
                <a:gd name="T40" fmla="*/ 30 w 72"/>
                <a:gd name="T41" fmla="*/ 24 h 108"/>
                <a:gd name="T42" fmla="*/ 36 w 72"/>
                <a:gd name="T43" fmla="*/ 18 h 108"/>
                <a:gd name="T44" fmla="*/ 54 w 72"/>
                <a:gd name="T45" fmla="*/ 30 h 108"/>
                <a:gd name="T46" fmla="*/ 60 w 72"/>
                <a:gd name="T47" fmla="*/ 48 h 108"/>
                <a:gd name="T48" fmla="*/ 66 w 72"/>
                <a:gd name="T49" fmla="*/ 72 h 108"/>
                <a:gd name="T50" fmla="*/ 66 w 72"/>
                <a:gd name="T51" fmla="*/ 84 h 108"/>
                <a:gd name="T52" fmla="*/ 54 w 72"/>
                <a:gd name="T53" fmla="*/ 96 h 108"/>
                <a:gd name="T54" fmla="*/ 30 w 72"/>
                <a:gd name="T55" fmla="*/ 102 h 108"/>
                <a:gd name="T56" fmla="*/ 24 w 72"/>
                <a:gd name="T57" fmla="*/ 96 h 108"/>
                <a:gd name="T58" fmla="*/ 12 w 72"/>
                <a:gd name="T59" fmla="*/ 90 h 108"/>
                <a:gd name="T60" fmla="*/ 12 w 72"/>
                <a:gd name="T61" fmla="*/ 78 h 108"/>
                <a:gd name="T62" fmla="*/ 12 w 72"/>
                <a:gd name="T63" fmla="*/ 66 h 108"/>
                <a:gd name="T64" fmla="*/ 12 w 72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4" name="Rectangle 1056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5" name="Rectangle 1057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6" name="AutoShape 1058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7" name="Freeform 1059"/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>
                <a:gd name="T0" fmla="*/ 252 w 252"/>
                <a:gd name="T1" fmla="*/ 1576 h 1576"/>
                <a:gd name="T2" fmla="*/ 12 w 252"/>
                <a:gd name="T3" fmla="*/ 84 h 1576"/>
                <a:gd name="T4" fmla="*/ 12 w 252"/>
                <a:gd name="T5" fmla="*/ 60 h 1576"/>
                <a:gd name="T6" fmla="*/ 0 w 252"/>
                <a:gd name="T7" fmla="*/ 12 h 1576"/>
                <a:gd name="T8" fmla="*/ 72 w 252"/>
                <a:gd name="T9" fmla="*/ 0 h 1576"/>
                <a:gd name="T10" fmla="*/ 72 w 252"/>
                <a:gd name="T11" fmla="*/ 0 h 1576"/>
                <a:gd name="T12" fmla="*/ 78 w 252"/>
                <a:gd name="T13" fmla="*/ 48 h 1576"/>
                <a:gd name="T14" fmla="*/ 88 w 252"/>
                <a:gd name="T15" fmla="*/ 66 h 1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8" name="Freeform 1060"/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>
                <a:gd name="T0" fmla="*/ 161 w 316"/>
                <a:gd name="T1" fmla="*/ 0 h 138"/>
                <a:gd name="T2" fmla="*/ 227 w 316"/>
                <a:gd name="T3" fmla="*/ 6 h 138"/>
                <a:gd name="T4" fmla="*/ 275 w 316"/>
                <a:gd name="T5" fmla="*/ 36 h 138"/>
                <a:gd name="T6" fmla="*/ 304 w 316"/>
                <a:gd name="T7" fmla="*/ 78 h 138"/>
                <a:gd name="T8" fmla="*/ 316 w 316"/>
                <a:gd name="T9" fmla="*/ 138 h 138"/>
                <a:gd name="T10" fmla="*/ 0 w 316"/>
                <a:gd name="T11" fmla="*/ 138 h 138"/>
                <a:gd name="T12" fmla="*/ 11 w 316"/>
                <a:gd name="T13" fmla="*/ 78 h 138"/>
                <a:gd name="T14" fmla="*/ 47 w 316"/>
                <a:gd name="T15" fmla="*/ 36 h 138"/>
                <a:gd name="T16" fmla="*/ 95 w 316"/>
                <a:gd name="T17" fmla="*/ 6 h 138"/>
                <a:gd name="T18" fmla="*/ 161 w 316"/>
                <a:gd name="T19" fmla="*/ 0 h 138"/>
                <a:gd name="T20" fmla="*/ 161 w 316"/>
                <a:gd name="T21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</p:grpSp>
      <p:sp>
        <p:nvSpPr>
          <p:cNvPr id="44069" name="Rectangle 1061"/>
          <p:cNvSpPr>
            <a:spLocks noGrp="1" noChangeArrowheads="1"/>
          </p:cNvSpPr>
          <p:nvPr>
            <p:ph type="title"/>
          </p:nvPr>
        </p:nvSpPr>
        <p:spPr bwMode="black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4070" name="Rectangle 1062"/>
          <p:cNvSpPr>
            <a:spLocks noGrp="1" noChangeArrowheads="1"/>
          </p:cNvSpPr>
          <p:nvPr>
            <p:ph type="body" idx="1"/>
          </p:nvPr>
        </p:nvSpPr>
        <p:spPr bwMode="black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4071" name="Rectangle 1063"/>
          <p:cNvSpPr>
            <a:spLocks noGrp="1" noChangeArrowheads="1"/>
          </p:cNvSpPr>
          <p:nvPr>
            <p:ph type="dt" sz="half" idx="2"/>
          </p:nvPr>
        </p:nvSpPr>
        <p:spPr bwMode="black">
          <a:xfrm>
            <a:off x="457200" y="6278563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4072" name="Rectangle 1064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3124200" y="6278563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4073" name="Rectangle 1065"/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6553200" y="6278563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9C57C86-A15D-487D-973D-C7FF53AA43A8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360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  <p:sldLayoutId id="2147483919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4" name="Group 1026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44035" name="Rectangle 1027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36" name="Oval 1028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37" name="Rectangle 1029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38" name="Freeform 1030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>
                <a:gd name="T0" fmla="*/ 18 w 66"/>
                <a:gd name="T1" fmla="*/ 96 h 96"/>
                <a:gd name="T2" fmla="*/ 42 w 66"/>
                <a:gd name="T3" fmla="*/ 78 h 96"/>
                <a:gd name="T4" fmla="*/ 60 w 66"/>
                <a:gd name="T5" fmla="*/ 60 h 96"/>
                <a:gd name="T6" fmla="*/ 66 w 66"/>
                <a:gd name="T7" fmla="*/ 36 h 96"/>
                <a:gd name="T8" fmla="*/ 60 w 66"/>
                <a:gd name="T9" fmla="*/ 12 h 96"/>
                <a:gd name="T10" fmla="*/ 36 w 66"/>
                <a:gd name="T11" fmla="*/ 0 h 96"/>
                <a:gd name="T12" fmla="*/ 24 w 66"/>
                <a:gd name="T13" fmla="*/ 6 h 96"/>
                <a:gd name="T14" fmla="*/ 12 w 66"/>
                <a:gd name="T15" fmla="*/ 12 h 96"/>
                <a:gd name="T16" fmla="*/ 0 w 66"/>
                <a:gd name="T17" fmla="*/ 36 h 96"/>
                <a:gd name="T18" fmla="*/ 0 w 66"/>
                <a:gd name="T19" fmla="*/ 60 h 96"/>
                <a:gd name="T20" fmla="*/ 12 w 66"/>
                <a:gd name="T21" fmla="*/ 84 h 96"/>
                <a:gd name="T22" fmla="*/ 18 w 66"/>
                <a:gd name="T23" fmla="*/ 96 h 96"/>
                <a:gd name="T24" fmla="*/ 18 w 66"/>
                <a:gd name="T25" fmla="*/ 96 h 96"/>
                <a:gd name="T26" fmla="*/ 42 w 66"/>
                <a:gd name="T27" fmla="*/ 18 h 96"/>
                <a:gd name="T28" fmla="*/ 54 w 66"/>
                <a:gd name="T29" fmla="*/ 24 h 96"/>
                <a:gd name="T30" fmla="*/ 60 w 66"/>
                <a:gd name="T31" fmla="*/ 36 h 96"/>
                <a:gd name="T32" fmla="*/ 60 w 66"/>
                <a:gd name="T33" fmla="*/ 48 h 96"/>
                <a:gd name="T34" fmla="*/ 54 w 66"/>
                <a:gd name="T35" fmla="*/ 54 h 96"/>
                <a:gd name="T36" fmla="*/ 36 w 66"/>
                <a:gd name="T37" fmla="*/ 72 h 96"/>
                <a:gd name="T38" fmla="*/ 24 w 66"/>
                <a:gd name="T39" fmla="*/ 78 h 96"/>
                <a:gd name="T40" fmla="*/ 24 w 66"/>
                <a:gd name="T41" fmla="*/ 78 h 96"/>
                <a:gd name="T42" fmla="*/ 12 w 66"/>
                <a:gd name="T43" fmla="*/ 48 h 96"/>
                <a:gd name="T44" fmla="*/ 18 w 66"/>
                <a:gd name="T45" fmla="*/ 24 h 96"/>
                <a:gd name="T46" fmla="*/ 30 w 66"/>
                <a:gd name="T47" fmla="*/ 18 h 96"/>
                <a:gd name="T48" fmla="*/ 42 w 66"/>
                <a:gd name="T49" fmla="*/ 18 h 96"/>
                <a:gd name="T50" fmla="*/ 42 w 66"/>
                <a:gd name="T51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39" name="Rectangle 1031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0" name="Rectangle 1032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1" name="Rectangle 1033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2" name="Rectangle 1034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3" name="Rectangle 1035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4" name="Freeform 1036"/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>
                <a:gd name="T0" fmla="*/ 6 w 623"/>
                <a:gd name="T1" fmla="*/ 18 h 156"/>
                <a:gd name="T2" fmla="*/ 162 w 623"/>
                <a:gd name="T3" fmla="*/ 36 h 156"/>
                <a:gd name="T4" fmla="*/ 251 w 623"/>
                <a:gd name="T5" fmla="*/ 36 h 156"/>
                <a:gd name="T6" fmla="*/ 354 w 623"/>
                <a:gd name="T7" fmla="*/ 30 h 156"/>
                <a:gd name="T8" fmla="*/ 473 w 623"/>
                <a:gd name="T9" fmla="*/ 18 h 156"/>
                <a:gd name="T10" fmla="*/ 611 w 623"/>
                <a:gd name="T11" fmla="*/ 0 h 156"/>
                <a:gd name="T12" fmla="*/ 623 w 623"/>
                <a:gd name="T13" fmla="*/ 114 h 156"/>
                <a:gd name="T14" fmla="*/ 497 w 623"/>
                <a:gd name="T15" fmla="*/ 138 h 156"/>
                <a:gd name="T16" fmla="*/ 414 w 623"/>
                <a:gd name="T17" fmla="*/ 150 h 156"/>
                <a:gd name="T18" fmla="*/ 318 w 623"/>
                <a:gd name="T19" fmla="*/ 156 h 156"/>
                <a:gd name="T20" fmla="*/ 215 w 623"/>
                <a:gd name="T21" fmla="*/ 156 h 156"/>
                <a:gd name="T22" fmla="*/ 108 w 623"/>
                <a:gd name="T23" fmla="*/ 150 h 156"/>
                <a:gd name="T24" fmla="*/ 0 w 623"/>
                <a:gd name="T25" fmla="*/ 132 h 156"/>
                <a:gd name="T26" fmla="*/ 6 w 623"/>
                <a:gd name="T27" fmla="*/ 18 h 156"/>
                <a:gd name="T28" fmla="*/ 6 w 623"/>
                <a:gd name="T29" fmla="*/ 18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5" name="Freeform 1037"/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>
                <a:gd name="T0" fmla="*/ 754 w 993"/>
                <a:gd name="T1" fmla="*/ 6 h 126"/>
                <a:gd name="T2" fmla="*/ 652 w 993"/>
                <a:gd name="T3" fmla="*/ 6 h 126"/>
                <a:gd name="T4" fmla="*/ 563 w 993"/>
                <a:gd name="T5" fmla="*/ 6 h 126"/>
                <a:gd name="T6" fmla="*/ 479 w 993"/>
                <a:gd name="T7" fmla="*/ 6 h 126"/>
                <a:gd name="T8" fmla="*/ 401 w 993"/>
                <a:gd name="T9" fmla="*/ 6 h 126"/>
                <a:gd name="T10" fmla="*/ 335 w 993"/>
                <a:gd name="T11" fmla="*/ 0 h 126"/>
                <a:gd name="T12" fmla="*/ 276 w 993"/>
                <a:gd name="T13" fmla="*/ 0 h 126"/>
                <a:gd name="T14" fmla="*/ 222 w 993"/>
                <a:gd name="T15" fmla="*/ 0 h 126"/>
                <a:gd name="T16" fmla="*/ 180 w 993"/>
                <a:gd name="T17" fmla="*/ 6 h 126"/>
                <a:gd name="T18" fmla="*/ 138 w 993"/>
                <a:gd name="T19" fmla="*/ 6 h 126"/>
                <a:gd name="T20" fmla="*/ 108 w 993"/>
                <a:gd name="T21" fmla="*/ 6 h 126"/>
                <a:gd name="T22" fmla="*/ 54 w 993"/>
                <a:gd name="T23" fmla="*/ 6 h 126"/>
                <a:gd name="T24" fmla="*/ 24 w 993"/>
                <a:gd name="T25" fmla="*/ 12 h 126"/>
                <a:gd name="T26" fmla="*/ 6 w 993"/>
                <a:gd name="T27" fmla="*/ 18 h 126"/>
                <a:gd name="T28" fmla="*/ 0 w 993"/>
                <a:gd name="T29" fmla="*/ 24 h 126"/>
                <a:gd name="T30" fmla="*/ 12 w 993"/>
                <a:gd name="T31" fmla="*/ 42 h 126"/>
                <a:gd name="T32" fmla="*/ 18 w 993"/>
                <a:gd name="T33" fmla="*/ 48 h 126"/>
                <a:gd name="T34" fmla="*/ 30 w 993"/>
                <a:gd name="T35" fmla="*/ 54 h 126"/>
                <a:gd name="T36" fmla="*/ 60 w 993"/>
                <a:gd name="T37" fmla="*/ 60 h 126"/>
                <a:gd name="T38" fmla="*/ 90 w 993"/>
                <a:gd name="T39" fmla="*/ 72 h 126"/>
                <a:gd name="T40" fmla="*/ 144 w 993"/>
                <a:gd name="T41" fmla="*/ 84 h 126"/>
                <a:gd name="T42" fmla="*/ 210 w 993"/>
                <a:gd name="T43" fmla="*/ 90 h 126"/>
                <a:gd name="T44" fmla="*/ 293 w 993"/>
                <a:gd name="T45" fmla="*/ 102 h 126"/>
                <a:gd name="T46" fmla="*/ 389 w 993"/>
                <a:gd name="T47" fmla="*/ 108 h 126"/>
                <a:gd name="T48" fmla="*/ 503 w 993"/>
                <a:gd name="T49" fmla="*/ 120 h 126"/>
                <a:gd name="T50" fmla="*/ 622 w 993"/>
                <a:gd name="T51" fmla="*/ 120 h 126"/>
                <a:gd name="T52" fmla="*/ 754 w 993"/>
                <a:gd name="T53" fmla="*/ 126 h 126"/>
                <a:gd name="T54" fmla="*/ 873 w 993"/>
                <a:gd name="T55" fmla="*/ 126 h 126"/>
                <a:gd name="T56" fmla="*/ 993 w 993"/>
                <a:gd name="T57" fmla="*/ 126 h 126"/>
                <a:gd name="T58" fmla="*/ 993 w 993"/>
                <a:gd name="T59" fmla="*/ 12 h 126"/>
                <a:gd name="T60" fmla="*/ 879 w 993"/>
                <a:gd name="T61" fmla="*/ 12 h 126"/>
                <a:gd name="T62" fmla="*/ 754 w 993"/>
                <a:gd name="T63" fmla="*/ 6 h 126"/>
                <a:gd name="T64" fmla="*/ 754 w 993"/>
                <a:gd name="T65" fmla="*/ 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6" name="Freeform 1038"/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>
                <a:gd name="T0" fmla="*/ 0 w 969"/>
                <a:gd name="T1" fmla="*/ 0 h 245"/>
                <a:gd name="T2" fmla="*/ 24 w 969"/>
                <a:gd name="T3" fmla="*/ 54 h 245"/>
                <a:gd name="T4" fmla="*/ 66 w 969"/>
                <a:gd name="T5" fmla="*/ 96 h 245"/>
                <a:gd name="T6" fmla="*/ 120 w 969"/>
                <a:gd name="T7" fmla="*/ 137 h 245"/>
                <a:gd name="T8" fmla="*/ 198 w 969"/>
                <a:gd name="T9" fmla="*/ 173 h 245"/>
                <a:gd name="T10" fmla="*/ 293 w 969"/>
                <a:gd name="T11" fmla="*/ 203 h 245"/>
                <a:gd name="T12" fmla="*/ 353 w 969"/>
                <a:gd name="T13" fmla="*/ 215 h 245"/>
                <a:gd name="T14" fmla="*/ 413 w 969"/>
                <a:gd name="T15" fmla="*/ 227 h 245"/>
                <a:gd name="T16" fmla="*/ 479 w 969"/>
                <a:gd name="T17" fmla="*/ 233 h 245"/>
                <a:gd name="T18" fmla="*/ 556 w 969"/>
                <a:gd name="T19" fmla="*/ 239 h 245"/>
                <a:gd name="T20" fmla="*/ 634 w 969"/>
                <a:gd name="T21" fmla="*/ 245 h 245"/>
                <a:gd name="T22" fmla="*/ 724 w 969"/>
                <a:gd name="T23" fmla="*/ 245 h 245"/>
                <a:gd name="T24" fmla="*/ 855 w 969"/>
                <a:gd name="T25" fmla="*/ 245 h 245"/>
                <a:gd name="T26" fmla="*/ 969 w 969"/>
                <a:gd name="T27" fmla="*/ 239 h 245"/>
                <a:gd name="T28" fmla="*/ 969 w 969"/>
                <a:gd name="T29" fmla="*/ 60 h 245"/>
                <a:gd name="T30" fmla="*/ 700 w 969"/>
                <a:gd name="T31" fmla="*/ 60 h 245"/>
                <a:gd name="T32" fmla="*/ 503 w 969"/>
                <a:gd name="T33" fmla="*/ 54 h 245"/>
                <a:gd name="T34" fmla="*/ 317 w 969"/>
                <a:gd name="T35" fmla="*/ 42 h 245"/>
                <a:gd name="T36" fmla="*/ 150 w 969"/>
                <a:gd name="T37" fmla="*/ 24 h 245"/>
                <a:gd name="T38" fmla="*/ 72 w 969"/>
                <a:gd name="T39" fmla="*/ 12 h 245"/>
                <a:gd name="T40" fmla="*/ 0 w 969"/>
                <a:gd name="T41" fmla="*/ 0 h 245"/>
                <a:gd name="T42" fmla="*/ 0 w 969"/>
                <a:gd name="T43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7" name="Freeform 1039"/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>
                <a:gd name="T0" fmla="*/ 700 w 951"/>
                <a:gd name="T1" fmla="*/ 0 h 90"/>
                <a:gd name="T2" fmla="*/ 598 w 951"/>
                <a:gd name="T3" fmla="*/ 0 h 90"/>
                <a:gd name="T4" fmla="*/ 515 w 951"/>
                <a:gd name="T5" fmla="*/ 0 h 90"/>
                <a:gd name="T6" fmla="*/ 431 w 951"/>
                <a:gd name="T7" fmla="*/ 0 h 90"/>
                <a:gd name="T8" fmla="*/ 365 w 951"/>
                <a:gd name="T9" fmla="*/ 0 h 90"/>
                <a:gd name="T10" fmla="*/ 299 w 951"/>
                <a:gd name="T11" fmla="*/ 0 h 90"/>
                <a:gd name="T12" fmla="*/ 245 w 951"/>
                <a:gd name="T13" fmla="*/ 0 h 90"/>
                <a:gd name="T14" fmla="*/ 198 w 951"/>
                <a:gd name="T15" fmla="*/ 0 h 90"/>
                <a:gd name="T16" fmla="*/ 162 w 951"/>
                <a:gd name="T17" fmla="*/ 0 h 90"/>
                <a:gd name="T18" fmla="*/ 126 w 951"/>
                <a:gd name="T19" fmla="*/ 6 h 90"/>
                <a:gd name="T20" fmla="*/ 96 w 951"/>
                <a:gd name="T21" fmla="*/ 6 h 90"/>
                <a:gd name="T22" fmla="*/ 54 w 951"/>
                <a:gd name="T23" fmla="*/ 12 h 90"/>
                <a:gd name="T24" fmla="*/ 30 w 951"/>
                <a:gd name="T25" fmla="*/ 12 h 90"/>
                <a:gd name="T26" fmla="*/ 12 w 951"/>
                <a:gd name="T27" fmla="*/ 18 h 90"/>
                <a:gd name="T28" fmla="*/ 6 w 951"/>
                <a:gd name="T29" fmla="*/ 18 h 90"/>
                <a:gd name="T30" fmla="*/ 0 w 951"/>
                <a:gd name="T31" fmla="*/ 24 h 90"/>
                <a:gd name="T32" fmla="*/ 6 w 951"/>
                <a:gd name="T33" fmla="*/ 30 h 90"/>
                <a:gd name="T34" fmla="*/ 24 w 951"/>
                <a:gd name="T35" fmla="*/ 36 h 90"/>
                <a:gd name="T36" fmla="*/ 54 w 951"/>
                <a:gd name="T37" fmla="*/ 42 h 90"/>
                <a:gd name="T38" fmla="*/ 102 w 951"/>
                <a:gd name="T39" fmla="*/ 54 h 90"/>
                <a:gd name="T40" fmla="*/ 168 w 951"/>
                <a:gd name="T41" fmla="*/ 60 h 90"/>
                <a:gd name="T42" fmla="*/ 251 w 951"/>
                <a:gd name="T43" fmla="*/ 66 h 90"/>
                <a:gd name="T44" fmla="*/ 341 w 951"/>
                <a:gd name="T45" fmla="*/ 78 h 90"/>
                <a:gd name="T46" fmla="*/ 449 w 951"/>
                <a:gd name="T47" fmla="*/ 84 h 90"/>
                <a:gd name="T48" fmla="*/ 568 w 951"/>
                <a:gd name="T49" fmla="*/ 84 h 90"/>
                <a:gd name="T50" fmla="*/ 694 w 951"/>
                <a:gd name="T51" fmla="*/ 90 h 90"/>
                <a:gd name="T52" fmla="*/ 825 w 951"/>
                <a:gd name="T53" fmla="*/ 90 h 90"/>
                <a:gd name="T54" fmla="*/ 951 w 951"/>
                <a:gd name="T55" fmla="*/ 90 h 90"/>
                <a:gd name="T56" fmla="*/ 951 w 951"/>
                <a:gd name="T57" fmla="*/ 6 h 90"/>
                <a:gd name="T58" fmla="*/ 831 w 951"/>
                <a:gd name="T59" fmla="*/ 6 h 90"/>
                <a:gd name="T60" fmla="*/ 772 w 951"/>
                <a:gd name="T61" fmla="*/ 6 h 90"/>
                <a:gd name="T62" fmla="*/ 700 w 951"/>
                <a:gd name="T63" fmla="*/ 0 h 90"/>
                <a:gd name="T64" fmla="*/ 700 w 951"/>
                <a:gd name="T65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8" name="Freeform 1040"/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>
                <a:gd name="T0" fmla="*/ 102 w 102"/>
                <a:gd name="T1" fmla="*/ 0 h 155"/>
                <a:gd name="T2" fmla="*/ 0 w 102"/>
                <a:gd name="T3" fmla="*/ 12 h 155"/>
                <a:gd name="T4" fmla="*/ 30 w 102"/>
                <a:gd name="T5" fmla="*/ 72 h 155"/>
                <a:gd name="T6" fmla="*/ 30 w 102"/>
                <a:gd name="T7" fmla="*/ 155 h 155"/>
                <a:gd name="T8" fmla="*/ 72 w 102"/>
                <a:gd name="T9" fmla="*/ 155 h 155"/>
                <a:gd name="T10" fmla="*/ 72 w 102"/>
                <a:gd name="T11" fmla="*/ 66 h 155"/>
                <a:gd name="T12" fmla="*/ 102 w 102"/>
                <a:gd name="T13" fmla="*/ 0 h 155"/>
                <a:gd name="T14" fmla="*/ 102 w 102"/>
                <a:gd name="T1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9" name="Freeform 1041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>
                <a:gd name="T0" fmla="*/ 48 w 90"/>
                <a:gd name="T1" fmla="*/ 96 h 96"/>
                <a:gd name="T2" fmla="*/ 72 w 90"/>
                <a:gd name="T3" fmla="*/ 72 h 96"/>
                <a:gd name="T4" fmla="*/ 84 w 90"/>
                <a:gd name="T5" fmla="*/ 48 h 96"/>
                <a:gd name="T6" fmla="*/ 90 w 90"/>
                <a:gd name="T7" fmla="*/ 36 h 96"/>
                <a:gd name="T8" fmla="*/ 84 w 90"/>
                <a:gd name="T9" fmla="*/ 24 h 96"/>
                <a:gd name="T10" fmla="*/ 66 w 90"/>
                <a:gd name="T11" fmla="*/ 6 h 96"/>
                <a:gd name="T12" fmla="*/ 42 w 90"/>
                <a:gd name="T13" fmla="*/ 0 h 96"/>
                <a:gd name="T14" fmla="*/ 24 w 90"/>
                <a:gd name="T15" fmla="*/ 0 h 96"/>
                <a:gd name="T16" fmla="*/ 12 w 90"/>
                <a:gd name="T17" fmla="*/ 12 h 96"/>
                <a:gd name="T18" fmla="*/ 6 w 90"/>
                <a:gd name="T19" fmla="*/ 24 h 96"/>
                <a:gd name="T20" fmla="*/ 0 w 90"/>
                <a:gd name="T21" fmla="*/ 36 h 96"/>
                <a:gd name="T22" fmla="*/ 12 w 90"/>
                <a:gd name="T23" fmla="*/ 66 h 96"/>
                <a:gd name="T24" fmla="*/ 30 w 90"/>
                <a:gd name="T25" fmla="*/ 84 h 96"/>
                <a:gd name="T26" fmla="*/ 48 w 90"/>
                <a:gd name="T27" fmla="*/ 96 h 96"/>
                <a:gd name="T28" fmla="*/ 48 w 90"/>
                <a:gd name="T29" fmla="*/ 96 h 96"/>
                <a:gd name="T30" fmla="*/ 48 w 90"/>
                <a:gd name="T31" fmla="*/ 12 h 96"/>
                <a:gd name="T32" fmla="*/ 66 w 90"/>
                <a:gd name="T33" fmla="*/ 18 h 96"/>
                <a:gd name="T34" fmla="*/ 72 w 90"/>
                <a:gd name="T35" fmla="*/ 24 h 96"/>
                <a:gd name="T36" fmla="*/ 72 w 90"/>
                <a:gd name="T37" fmla="*/ 36 h 96"/>
                <a:gd name="T38" fmla="*/ 72 w 90"/>
                <a:gd name="T39" fmla="*/ 48 h 96"/>
                <a:gd name="T40" fmla="*/ 54 w 90"/>
                <a:gd name="T41" fmla="*/ 66 h 96"/>
                <a:gd name="T42" fmla="*/ 48 w 90"/>
                <a:gd name="T43" fmla="*/ 78 h 96"/>
                <a:gd name="T44" fmla="*/ 30 w 90"/>
                <a:gd name="T45" fmla="*/ 66 h 96"/>
                <a:gd name="T46" fmla="*/ 24 w 90"/>
                <a:gd name="T47" fmla="*/ 48 h 96"/>
                <a:gd name="T48" fmla="*/ 18 w 90"/>
                <a:gd name="T49" fmla="*/ 30 h 96"/>
                <a:gd name="T50" fmla="*/ 30 w 90"/>
                <a:gd name="T51" fmla="*/ 12 h 96"/>
                <a:gd name="T52" fmla="*/ 48 w 90"/>
                <a:gd name="T53" fmla="*/ 12 h 96"/>
                <a:gd name="T54" fmla="*/ 48 w 90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0" name="Freeform 1042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>
                <a:gd name="T0" fmla="*/ 0 w 90"/>
                <a:gd name="T1" fmla="*/ 90 h 108"/>
                <a:gd name="T2" fmla="*/ 12 w 90"/>
                <a:gd name="T3" fmla="*/ 102 h 108"/>
                <a:gd name="T4" fmla="*/ 24 w 90"/>
                <a:gd name="T5" fmla="*/ 108 h 108"/>
                <a:gd name="T6" fmla="*/ 54 w 90"/>
                <a:gd name="T7" fmla="*/ 108 h 108"/>
                <a:gd name="T8" fmla="*/ 78 w 90"/>
                <a:gd name="T9" fmla="*/ 96 h 108"/>
                <a:gd name="T10" fmla="*/ 90 w 90"/>
                <a:gd name="T11" fmla="*/ 72 h 108"/>
                <a:gd name="T12" fmla="*/ 84 w 90"/>
                <a:gd name="T13" fmla="*/ 42 h 108"/>
                <a:gd name="T14" fmla="*/ 66 w 90"/>
                <a:gd name="T15" fmla="*/ 24 h 108"/>
                <a:gd name="T16" fmla="*/ 54 w 90"/>
                <a:gd name="T17" fmla="*/ 12 h 108"/>
                <a:gd name="T18" fmla="*/ 48 w 90"/>
                <a:gd name="T19" fmla="*/ 6 h 108"/>
                <a:gd name="T20" fmla="*/ 48 w 90"/>
                <a:gd name="T21" fmla="*/ 6 h 108"/>
                <a:gd name="T22" fmla="*/ 48 w 90"/>
                <a:gd name="T23" fmla="*/ 0 h 108"/>
                <a:gd name="T24" fmla="*/ 24 w 90"/>
                <a:gd name="T25" fmla="*/ 24 h 108"/>
                <a:gd name="T26" fmla="*/ 6 w 90"/>
                <a:gd name="T27" fmla="*/ 48 h 108"/>
                <a:gd name="T28" fmla="*/ 0 w 90"/>
                <a:gd name="T29" fmla="*/ 66 h 108"/>
                <a:gd name="T30" fmla="*/ 0 w 90"/>
                <a:gd name="T31" fmla="*/ 90 h 108"/>
                <a:gd name="T32" fmla="*/ 0 w 90"/>
                <a:gd name="T33" fmla="*/ 90 h 108"/>
                <a:gd name="T34" fmla="*/ 12 w 90"/>
                <a:gd name="T35" fmla="*/ 66 h 108"/>
                <a:gd name="T36" fmla="*/ 18 w 90"/>
                <a:gd name="T37" fmla="*/ 48 h 108"/>
                <a:gd name="T38" fmla="*/ 30 w 90"/>
                <a:gd name="T39" fmla="*/ 36 h 108"/>
                <a:gd name="T40" fmla="*/ 42 w 90"/>
                <a:gd name="T41" fmla="*/ 24 h 108"/>
                <a:gd name="T42" fmla="*/ 48 w 90"/>
                <a:gd name="T43" fmla="*/ 18 h 108"/>
                <a:gd name="T44" fmla="*/ 66 w 90"/>
                <a:gd name="T45" fmla="*/ 30 h 108"/>
                <a:gd name="T46" fmla="*/ 72 w 90"/>
                <a:gd name="T47" fmla="*/ 48 h 108"/>
                <a:gd name="T48" fmla="*/ 78 w 90"/>
                <a:gd name="T49" fmla="*/ 72 h 108"/>
                <a:gd name="T50" fmla="*/ 78 w 90"/>
                <a:gd name="T51" fmla="*/ 84 h 108"/>
                <a:gd name="T52" fmla="*/ 66 w 90"/>
                <a:gd name="T53" fmla="*/ 96 h 108"/>
                <a:gd name="T54" fmla="*/ 42 w 90"/>
                <a:gd name="T55" fmla="*/ 102 h 108"/>
                <a:gd name="T56" fmla="*/ 30 w 90"/>
                <a:gd name="T57" fmla="*/ 96 h 108"/>
                <a:gd name="T58" fmla="*/ 18 w 90"/>
                <a:gd name="T59" fmla="*/ 90 h 108"/>
                <a:gd name="T60" fmla="*/ 12 w 90"/>
                <a:gd name="T61" fmla="*/ 78 h 108"/>
                <a:gd name="T62" fmla="*/ 12 w 90"/>
                <a:gd name="T63" fmla="*/ 66 h 108"/>
                <a:gd name="T64" fmla="*/ 12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1" name="Freeform 1043"/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>
                <a:gd name="T0" fmla="*/ 102 w 102"/>
                <a:gd name="T1" fmla="*/ 0 h 156"/>
                <a:gd name="T2" fmla="*/ 0 w 102"/>
                <a:gd name="T3" fmla="*/ 6 h 156"/>
                <a:gd name="T4" fmla="*/ 30 w 102"/>
                <a:gd name="T5" fmla="*/ 72 h 156"/>
                <a:gd name="T6" fmla="*/ 30 w 102"/>
                <a:gd name="T7" fmla="*/ 156 h 156"/>
                <a:gd name="T8" fmla="*/ 72 w 102"/>
                <a:gd name="T9" fmla="*/ 156 h 156"/>
                <a:gd name="T10" fmla="*/ 72 w 102"/>
                <a:gd name="T11" fmla="*/ 66 h 156"/>
                <a:gd name="T12" fmla="*/ 102 w 102"/>
                <a:gd name="T13" fmla="*/ 0 h 156"/>
                <a:gd name="T14" fmla="*/ 102 w 102"/>
                <a:gd name="T1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2" name="Freeform 1044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>
                <a:gd name="T0" fmla="*/ 42 w 84"/>
                <a:gd name="T1" fmla="*/ 96 h 96"/>
                <a:gd name="T2" fmla="*/ 66 w 84"/>
                <a:gd name="T3" fmla="*/ 78 h 96"/>
                <a:gd name="T4" fmla="*/ 84 w 84"/>
                <a:gd name="T5" fmla="*/ 54 h 96"/>
                <a:gd name="T6" fmla="*/ 84 w 84"/>
                <a:gd name="T7" fmla="*/ 30 h 96"/>
                <a:gd name="T8" fmla="*/ 66 w 84"/>
                <a:gd name="T9" fmla="*/ 6 h 96"/>
                <a:gd name="T10" fmla="*/ 42 w 84"/>
                <a:gd name="T11" fmla="*/ 0 h 96"/>
                <a:gd name="T12" fmla="*/ 24 w 84"/>
                <a:gd name="T13" fmla="*/ 6 h 96"/>
                <a:gd name="T14" fmla="*/ 12 w 84"/>
                <a:gd name="T15" fmla="*/ 18 h 96"/>
                <a:gd name="T16" fmla="*/ 6 w 84"/>
                <a:gd name="T17" fmla="*/ 30 h 96"/>
                <a:gd name="T18" fmla="*/ 0 w 84"/>
                <a:gd name="T19" fmla="*/ 42 h 96"/>
                <a:gd name="T20" fmla="*/ 12 w 84"/>
                <a:gd name="T21" fmla="*/ 66 h 96"/>
                <a:gd name="T22" fmla="*/ 30 w 84"/>
                <a:gd name="T23" fmla="*/ 84 h 96"/>
                <a:gd name="T24" fmla="*/ 42 w 84"/>
                <a:gd name="T25" fmla="*/ 96 h 96"/>
                <a:gd name="T26" fmla="*/ 42 w 84"/>
                <a:gd name="T27" fmla="*/ 96 h 96"/>
                <a:gd name="T28" fmla="*/ 48 w 84"/>
                <a:gd name="T29" fmla="*/ 12 h 96"/>
                <a:gd name="T30" fmla="*/ 66 w 84"/>
                <a:gd name="T31" fmla="*/ 18 h 96"/>
                <a:gd name="T32" fmla="*/ 72 w 84"/>
                <a:gd name="T33" fmla="*/ 30 h 96"/>
                <a:gd name="T34" fmla="*/ 72 w 84"/>
                <a:gd name="T35" fmla="*/ 42 h 96"/>
                <a:gd name="T36" fmla="*/ 66 w 84"/>
                <a:gd name="T37" fmla="*/ 54 h 96"/>
                <a:gd name="T38" fmla="*/ 54 w 84"/>
                <a:gd name="T39" fmla="*/ 72 h 96"/>
                <a:gd name="T40" fmla="*/ 42 w 84"/>
                <a:gd name="T41" fmla="*/ 84 h 96"/>
                <a:gd name="T42" fmla="*/ 42 w 84"/>
                <a:gd name="T43" fmla="*/ 84 h 96"/>
                <a:gd name="T44" fmla="*/ 30 w 84"/>
                <a:gd name="T45" fmla="*/ 72 h 96"/>
                <a:gd name="T46" fmla="*/ 18 w 84"/>
                <a:gd name="T47" fmla="*/ 54 h 96"/>
                <a:gd name="T48" fmla="*/ 18 w 84"/>
                <a:gd name="T49" fmla="*/ 30 h 96"/>
                <a:gd name="T50" fmla="*/ 30 w 84"/>
                <a:gd name="T51" fmla="*/ 18 h 96"/>
                <a:gd name="T52" fmla="*/ 48 w 84"/>
                <a:gd name="T53" fmla="*/ 12 h 96"/>
                <a:gd name="T54" fmla="*/ 48 w 84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3" name="Freeform 1045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>
                <a:gd name="T0" fmla="*/ 6 w 90"/>
                <a:gd name="T1" fmla="*/ 90 h 108"/>
                <a:gd name="T2" fmla="*/ 18 w 90"/>
                <a:gd name="T3" fmla="*/ 102 h 108"/>
                <a:gd name="T4" fmla="*/ 30 w 90"/>
                <a:gd name="T5" fmla="*/ 108 h 108"/>
                <a:gd name="T6" fmla="*/ 60 w 90"/>
                <a:gd name="T7" fmla="*/ 108 h 108"/>
                <a:gd name="T8" fmla="*/ 84 w 90"/>
                <a:gd name="T9" fmla="*/ 96 h 108"/>
                <a:gd name="T10" fmla="*/ 90 w 90"/>
                <a:gd name="T11" fmla="*/ 84 h 108"/>
                <a:gd name="T12" fmla="*/ 90 w 90"/>
                <a:gd name="T13" fmla="*/ 66 h 108"/>
                <a:gd name="T14" fmla="*/ 84 w 90"/>
                <a:gd name="T15" fmla="*/ 36 h 108"/>
                <a:gd name="T16" fmla="*/ 72 w 90"/>
                <a:gd name="T17" fmla="*/ 18 h 108"/>
                <a:gd name="T18" fmla="*/ 60 w 90"/>
                <a:gd name="T19" fmla="*/ 6 h 108"/>
                <a:gd name="T20" fmla="*/ 54 w 90"/>
                <a:gd name="T21" fmla="*/ 0 h 108"/>
                <a:gd name="T22" fmla="*/ 54 w 90"/>
                <a:gd name="T23" fmla="*/ 0 h 108"/>
                <a:gd name="T24" fmla="*/ 48 w 90"/>
                <a:gd name="T25" fmla="*/ 0 h 108"/>
                <a:gd name="T26" fmla="*/ 24 w 90"/>
                <a:gd name="T27" fmla="*/ 24 h 108"/>
                <a:gd name="T28" fmla="*/ 12 w 90"/>
                <a:gd name="T29" fmla="*/ 48 h 108"/>
                <a:gd name="T30" fmla="*/ 0 w 90"/>
                <a:gd name="T31" fmla="*/ 66 h 108"/>
                <a:gd name="T32" fmla="*/ 6 w 90"/>
                <a:gd name="T33" fmla="*/ 90 h 108"/>
                <a:gd name="T34" fmla="*/ 6 w 90"/>
                <a:gd name="T35" fmla="*/ 90 h 108"/>
                <a:gd name="T36" fmla="*/ 18 w 90"/>
                <a:gd name="T37" fmla="*/ 66 h 108"/>
                <a:gd name="T38" fmla="*/ 24 w 90"/>
                <a:gd name="T39" fmla="*/ 48 h 108"/>
                <a:gd name="T40" fmla="*/ 36 w 90"/>
                <a:gd name="T41" fmla="*/ 30 h 108"/>
                <a:gd name="T42" fmla="*/ 42 w 90"/>
                <a:gd name="T43" fmla="*/ 18 h 108"/>
                <a:gd name="T44" fmla="*/ 48 w 90"/>
                <a:gd name="T45" fmla="*/ 12 h 108"/>
                <a:gd name="T46" fmla="*/ 78 w 90"/>
                <a:gd name="T47" fmla="*/ 42 h 108"/>
                <a:gd name="T48" fmla="*/ 84 w 90"/>
                <a:gd name="T49" fmla="*/ 66 h 108"/>
                <a:gd name="T50" fmla="*/ 66 w 90"/>
                <a:gd name="T51" fmla="*/ 90 h 108"/>
                <a:gd name="T52" fmla="*/ 54 w 90"/>
                <a:gd name="T53" fmla="*/ 96 h 108"/>
                <a:gd name="T54" fmla="*/ 42 w 90"/>
                <a:gd name="T55" fmla="*/ 96 h 108"/>
                <a:gd name="T56" fmla="*/ 30 w 90"/>
                <a:gd name="T57" fmla="*/ 96 h 108"/>
                <a:gd name="T58" fmla="*/ 24 w 90"/>
                <a:gd name="T59" fmla="*/ 84 h 108"/>
                <a:gd name="T60" fmla="*/ 18 w 90"/>
                <a:gd name="T61" fmla="*/ 78 h 108"/>
                <a:gd name="T62" fmla="*/ 18 w 90"/>
                <a:gd name="T63" fmla="*/ 66 h 108"/>
                <a:gd name="T64" fmla="*/ 18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4" name="Freeform 1046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>
                <a:gd name="T0" fmla="*/ 30 w 66"/>
                <a:gd name="T1" fmla="*/ 96 h 96"/>
                <a:gd name="T2" fmla="*/ 54 w 66"/>
                <a:gd name="T3" fmla="*/ 72 h 96"/>
                <a:gd name="T4" fmla="*/ 66 w 66"/>
                <a:gd name="T5" fmla="*/ 48 h 96"/>
                <a:gd name="T6" fmla="*/ 66 w 66"/>
                <a:gd name="T7" fmla="*/ 24 h 96"/>
                <a:gd name="T8" fmla="*/ 54 w 66"/>
                <a:gd name="T9" fmla="*/ 6 h 96"/>
                <a:gd name="T10" fmla="*/ 30 w 66"/>
                <a:gd name="T11" fmla="*/ 0 h 96"/>
                <a:gd name="T12" fmla="*/ 18 w 66"/>
                <a:gd name="T13" fmla="*/ 0 h 96"/>
                <a:gd name="T14" fmla="*/ 6 w 66"/>
                <a:gd name="T15" fmla="*/ 12 h 96"/>
                <a:gd name="T16" fmla="*/ 0 w 66"/>
                <a:gd name="T17" fmla="*/ 36 h 96"/>
                <a:gd name="T18" fmla="*/ 6 w 66"/>
                <a:gd name="T19" fmla="*/ 60 h 96"/>
                <a:gd name="T20" fmla="*/ 18 w 66"/>
                <a:gd name="T21" fmla="*/ 84 h 96"/>
                <a:gd name="T22" fmla="*/ 30 w 66"/>
                <a:gd name="T23" fmla="*/ 96 h 96"/>
                <a:gd name="T24" fmla="*/ 30 w 66"/>
                <a:gd name="T25" fmla="*/ 96 h 96"/>
                <a:gd name="T26" fmla="*/ 30 w 66"/>
                <a:gd name="T27" fmla="*/ 12 h 96"/>
                <a:gd name="T28" fmla="*/ 48 w 66"/>
                <a:gd name="T29" fmla="*/ 18 h 96"/>
                <a:gd name="T30" fmla="*/ 54 w 66"/>
                <a:gd name="T31" fmla="*/ 24 h 96"/>
                <a:gd name="T32" fmla="*/ 54 w 66"/>
                <a:gd name="T33" fmla="*/ 36 h 96"/>
                <a:gd name="T34" fmla="*/ 48 w 66"/>
                <a:gd name="T35" fmla="*/ 48 h 96"/>
                <a:gd name="T36" fmla="*/ 36 w 66"/>
                <a:gd name="T37" fmla="*/ 66 h 96"/>
                <a:gd name="T38" fmla="*/ 30 w 66"/>
                <a:gd name="T39" fmla="*/ 78 h 96"/>
                <a:gd name="T40" fmla="*/ 18 w 66"/>
                <a:gd name="T41" fmla="*/ 66 h 96"/>
                <a:gd name="T42" fmla="*/ 12 w 66"/>
                <a:gd name="T43" fmla="*/ 48 h 96"/>
                <a:gd name="T44" fmla="*/ 6 w 66"/>
                <a:gd name="T45" fmla="*/ 30 h 96"/>
                <a:gd name="T46" fmla="*/ 18 w 66"/>
                <a:gd name="T47" fmla="*/ 12 h 96"/>
                <a:gd name="T48" fmla="*/ 30 w 66"/>
                <a:gd name="T49" fmla="*/ 12 h 96"/>
                <a:gd name="T50" fmla="*/ 30 w 66"/>
                <a:gd name="T51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5" name="Freeform 1047"/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>
                <a:gd name="T0" fmla="*/ 2577 w 2594"/>
                <a:gd name="T1" fmla="*/ 0 h 444"/>
                <a:gd name="T2" fmla="*/ 2594 w 2594"/>
                <a:gd name="T3" fmla="*/ 72 h 444"/>
                <a:gd name="T4" fmla="*/ 6 w 2594"/>
                <a:gd name="T5" fmla="*/ 444 h 444"/>
                <a:gd name="T6" fmla="*/ 0 w 2594"/>
                <a:gd name="T7" fmla="*/ 396 h 444"/>
                <a:gd name="T8" fmla="*/ 1225 w 2594"/>
                <a:gd name="T9" fmla="*/ 96 h 444"/>
                <a:gd name="T10" fmla="*/ 1351 w 2594"/>
                <a:gd name="T11" fmla="*/ 78 h 444"/>
                <a:gd name="T12" fmla="*/ 2577 w 2594"/>
                <a:gd name="T13" fmla="*/ 0 h 444"/>
                <a:gd name="T14" fmla="*/ 2577 w 2594"/>
                <a:gd name="T15" fmla="*/ 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6" name="Freeform 1048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>
                <a:gd name="T0" fmla="*/ 36 w 84"/>
                <a:gd name="T1" fmla="*/ 95 h 95"/>
                <a:gd name="T2" fmla="*/ 60 w 84"/>
                <a:gd name="T3" fmla="*/ 77 h 95"/>
                <a:gd name="T4" fmla="*/ 78 w 84"/>
                <a:gd name="T5" fmla="*/ 53 h 95"/>
                <a:gd name="T6" fmla="*/ 84 w 84"/>
                <a:gd name="T7" fmla="*/ 42 h 95"/>
                <a:gd name="T8" fmla="*/ 84 w 84"/>
                <a:gd name="T9" fmla="*/ 30 h 95"/>
                <a:gd name="T10" fmla="*/ 72 w 84"/>
                <a:gd name="T11" fmla="*/ 6 h 95"/>
                <a:gd name="T12" fmla="*/ 42 w 84"/>
                <a:gd name="T13" fmla="*/ 0 h 95"/>
                <a:gd name="T14" fmla="*/ 30 w 84"/>
                <a:gd name="T15" fmla="*/ 0 h 95"/>
                <a:gd name="T16" fmla="*/ 12 w 84"/>
                <a:gd name="T17" fmla="*/ 12 h 95"/>
                <a:gd name="T18" fmla="*/ 0 w 84"/>
                <a:gd name="T19" fmla="*/ 24 h 95"/>
                <a:gd name="T20" fmla="*/ 0 w 84"/>
                <a:gd name="T21" fmla="*/ 36 h 95"/>
                <a:gd name="T22" fmla="*/ 6 w 84"/>
                <a:gd name="T23" fmla="*/ 59 h 95"/>
                <a:gd name="T24" fmla="*/ 24 w 84"/>
                <a:gd name="T25" fmla="*/ 83 h 95"/>
                <a:gd name="T26" fmla="*/ 36 w 84"/>
                <a:gd name="T27" fmla="*/ 95 h 95"/>
                <a:gd name="T28" fmla="*/ 36 w 84"/>
                <a:gd name="T29" fmla="*/ 95 h 95"/>
                <a:gd name="T30" fmla="*/ 48 w 84"/>
                <a:gd name="T31" fmla="*/ 12 h 95"/>
                <a:gd name="T32" fmla="*/ 66 w 84"/>
                <a:gd name="T33" fmla="*/ 18 h 95"/>
                <a:gd name="T34" fmla="*/ 72 w 84"/>
                <a:gd name="T35" fmla="*/ 30 h 95"/>
                <a:gd name="T36" fmla="*/ 72 w 84"/>
                <a:gd name="T37" fmla="*/ 42 h 95"/>
                <a:gd name="T38" fmla="*/ 66 w 84"/>
                <a:gd name="T39" fmla="*/ 53 h 95"/>
                <a:gd name="T40" fmla="*/ 48 w 84"/>
                <a:gd name="T41" fmla="*/ 71 h 95"/>
                <a:gd name="T42" fmla="*/ 42 w 84"/>
                <a:gd name="T43" fmla="*/ 77 h 95"/>
                <a:gd name="T44" fmla="*/ 36 w 84"/>
                <a:gd name="T45" fmla="*/ 77 h 95"/>
                <a:gd name="T46" fmla="*/ 24 w 84"/>
                <a:gd name="T47" fmla="*/ 65 h 95"/>
                <a:gd name="T48" fmla="*/ 18 w 84"/>
                <a:gd name="T49" fmla="*/ 48 h 95"/>
                <a:gd name="T50" fmla="*/ 18 w 84"/>
                <a:gd name="T51" fmla="*/ 30 h 95"/>
                <a:gd name="T52" fmla="*/ 30 w 84"/>
                <a:gd name="T53" fmla="*/ 12 h 95"/>
                <a:gd name="T54" fmla="*/ 48 w 84"/>
                <a:gd name="T55" fmla="*/ 12 h 95"/>
                <a:gd name="T56" fmla="*/ 48 w 84"/>
                <a:gd name="T57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7" name="Freeform 1049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>
                <a:gd name="T0" fmla="*/ 12 w 90"/>
                <a:gd name="T1" fmla="*/ 96 h 108"/>
                <a:gd name="T2" fmla="*/ 24 w 90"/>
                <a:gd name="T3" fmla="*/ 108 h 108"/>
                <a:gd name="T4" fmla="*/ 42 w 90"/>
                <a:gd name="T5" fmla="*/ 108 h 108"/>
                <a:gd name="T6" fmla="*/ 66 w 90"/>
                <a:gd name="T7" fmla="*/ 102 h 108"/>
                <a:gd name="T8" fmla="*/ 84 w 90"/>
                <a:gd name="T9" fmla="*/ 78 h 108"/>
                <a:gd name="T10" fmla="*/ 90 w 90"/>
                <a:gd name="T11" fmla="*/ 66 h 108"/>
                <a:gd name="T12" fmla="*/ 84 w 90"/>
                <a:gd name="T13" fmla="*/ 48 h 108"/>
                <a:gd name="T14" fmla="*/ 66 w 90"/>
                <a:gd name="T15" fmla="*/ 24 h 108"/>
                <a:gd name="T16" fmla="*/ 48 w 90"/>
                <a:gd name="T17" fmla="*/ 12 h 108"/>
                <a:gd name="T18" fmla="*/ 36 w 90"/>
                <a:gd name="T19" fmla="*/ 0 h 108"/>
                <a:gd name="T20" fmla="*/ 30 w 90"/>
                <a:gd name="T21" fmla="*/ 0 h 108"/>
                <a:gd name="T22" fmla="*/ 30 w 90"/>
                <a:gd name="T23" fmla="*/ 0 h 108"/>
                <a:gd name="T24" fmla="*/ 24 w 90"/>
                <a:gd name="T25" fmla="*/ 0 h 108"/>
                <a:gd name="T26" fmla="*/ 12 w 90"/>
                <a:gd name="T27" fmla="*/ 30 h 108"/>
                <a:gd name="T28" fmla="*/ 0 w 90"/>
                <a:gd name="T29" fmla="*/ 54 h 108"/>
                <a:gd name="T30" fmla="*/ 0 w 90"/>
                <a:gd name="T31" fmla="*/ 78 h 108"/>
                <a:gd name="T32" fmla="*/ 12 w 90"/>
                <a:gd name="T33" fmla="*/ 96 h 108"/>
                <a:gd name="T34" fmla="*/ 12 w 90"/>
                <a:gd name="T35" fmla="*/ 96 h 108"/>
                <a:gd name="T36" fmla="*/ 12 w 90"/>
                <a:gd name="T37" fmla="*/ 72 h 108"/>
                <a:gd name="T38" fmla="*/ 18 w 90"/>
                <a:gd name="T39" fmla="*/ 54 h 108"/>
                <a:gd name="T40" fmla="*/ 24 w 90"/>
                <a:gd name="T41" fmla="*/ 36 h 108"/>
                <a:gd name="T42" fmla="*/ 30 w 90"/>
                <a:gd name="T43" fmla="*/ 18 h 108"/>
                <a:gd name="T44" fmla="*/ 30 w 90"/>
                <a:gd name="T45" fmla="*/ 12 h 108"/>
                <a:gd name="T46" fmla="*/ 48 w 90"/>
                <a:gd name="T47" fmla="*/ 24 h 108"/>
                <a:gd name="T48" fmla="*/ 66 w 90"/>
                <a:gd name="T49" fmla="*/ 36 h 108"/>
                <a:gd name="T50" fmla="*/ 78 w 90"/>
                <a:gd name="T51" fmla="*/ 54 h 108"/>
                <a:gd name="T52" fmla="*/ 78 w 90"/>
                <a:gd name="T53" fmla="*/ 72 h 108"/>
                <a:gd name="T54" fmla="*/ 72 w 90"/>
                <a:gd name="T55" fmla="*/ 84 h 108"/>
                <a:gd name="T56" fmla="*/ 48 w 90"/>
                <a:gd name="T57" fmla="*/ 96 h 108"/>
                <a:gd name="T58" fmla="*/ 36 w 90"/>
                <a:gd name="T59" fmla="*/ 96 h 108"/>
                <a:gd name="T60" fmla="*/ 24 w 90"/>
                <a:gd name="T61" fmla="*/ 90 h 108"/>
                <a:gd name="T62" fmla="*/ 18 w 90"/>
                <a:gd name="T63" fmla="*/ 84 h 108"/>
                <a:gd name="T64" fmla="*/ 12 w 90"/>
                <a:gd name="T65" fmla="*/ 72 h 108"/>
                <a:gd name="T66" fmla="*/ 12 w 90"/>
                <a:gd name="T67" fmla="*/ 7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8" name="Freeform 1050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>
                <a:gd name="T0" fmla="*/ 71 w 71"/>
                <a:gd name="T1" fmla="*/ 90 h 90"/>
                <a:gd name="T2" fmla="*/ 71 w 71"/>
                <a:gd name="T3" fmla="*/ 60 h 90"/>
                <a:gd name="T4" fmla="*/ 71 w 71"/>
                <a:gd name="T5" fmla="*/ 36 h 90"/>
                <a:gd name="T6" fmla="*/ 60 w 71"/>
                <a:gd name="T7" fmla="*/ 12 h 90"/>
                <a:gd name="T8" fmla="*/ 36 w 71"/>
                <a:gd name="T9" fmla="*/ 0 h 90"/>
                <a:gd name="T10" fmla="*/ 12 w 71"/>
                <a:gd name="T11" fmla="*/ 12 h 90"/>
                <a:gd name="T12" fmla="*/ 0 w 71"/>
                <a:gd name="T13" fmla="*/ 36 h 90"/>
                <a:gd name="T14" fmla="*/ 6 w 71"/>
                <a:gd name="T15" fmla="*/ 60 h 90"/>
                <a:gd name="T16" fmla="*/ 30 w 71"/>
                <a:gd name="T17" fmla="*/ 78 h 90"/>
                <a:gd name="T18" fmla="*/ 54 w 71"/>
                <a:gd name="T19" fmla="*/ 90 h 90"/>
                <a:gd name="T20" fmla="*/ 71 w 71"/>
                <a:gd name="T21" fmla="*/ 90 h 90"/>
                <a:gd name="T22" fmla="*/ 71 w 71"/>
                <a:gd name="T23" fmla="*/ 90 h 90"/>
                <a:gd name="T24" fmla="*/ 24 w 71"/>
                <a:gd name="T25" fmla="*/ 18 h 90"/>
                <a:gd name="T26" fmla="*/ 42 w 71"/>
                <a:gd name="T27" fmla="*/ 18 h 90"/>
                <a:gd name="T28" fmla="*/ 54 w 71"/>
                <a:gd name="T29" fmla="*/ 18 h 90"/>
                <a:gd name="T30" fmla="*/ 60 w 71"/>
                <a:gd name="T31" fmla="*/ 42 h 90"/>
                <a:gd name="T32" fmla="*/ 60 w 71"/>
                <a:gd name="T33" fmla="*/ 66 h 90"/>
                <a:gd name="T34" fmla="*/ 60 w 71"/>
                <a:gd name="T35" fmla="*/ 72 h 90"/>
                <a:gd name="T36" fmla="*/ 60 w 71"/>
                <a:gd name="T37" fmla="*/ 78 h 90"/>
                <a:gd name="T38" fmla="*/ 42 w 71"/>
                <a:gd name="T39" fmla="*/ 72 h 90"/>
                <a:gd name="T40" fmla="*/ 24 w 71"/>
                <a:gd name="T41" fmla="*/ 66 h 90"/>
                <a:gd name="T42" fmla="*/ 12 w 71"/>
                <a:gd name="T43" fmla="*/ 48 h 90"/>
                <a:gd name="T44" fmla="*/ 12 w 71"/>
                <a:gd name="T45" fmla="*/ 30 h 90"/>
                <a:gd name="T46" fmla="*/ 24 w 71"/>
                <a:gd name="T47" fmla="*/ 18 h 90"/>
                <a:gd name="T48" fmla="*/ 24 w 71"/>
                <a:gd name="T49" fmla="*/ 1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9" name="Oval 1051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0" name="Oval 1052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1" name="Oval 1053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2" name="Freeform 1054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>
                <a:gd name="T0" fmla="*/ 66 w 90"/>
                <a:gd name="T1" fmla="*/ 96 h 96"/>
                <a:gd name="T2" fmla="*/ 78 w 90"/>
                <a:gd name="T3" fmla="*/ 66 h 96"/>
                <a:gd name="T4" fmla="*/ 90 w 90"/>
                <a:gd name="T5" fmla="*/ 42 h 96"/>
                <a:gd name="T6" fmla="*/ 78 w 90"/>
                <a:gd name="T7" fmla="*/ 18 h 96"/>
                <a:gd name="T8" fmla="*/ 60 w 90"/>
                <a:gd name="T9" fmla="*/ 0 h 96"/>
                <a:gd name="T10" fmla="*/ 30 w 90"/>
                <a:gd name="T11" fmla="*/ 6 h 96"/>
                <a:gd name="T12" fmla="*/ 18 w 90"/>
                <a:gd name="T13" fmla="*/ 18 h 96"/>
                <a:gd name="T14" fmla="*/ 6 w 90"/>
                <a:gd name="T15" fmla="*/ 30 h 96"/>
                <a:gd name="T16" fmla="*/ 0 w 90"/>
                <a:gd name="T17" fmla="*/ 42 h 96"/>
                <a:gd name="T18" fmla="*/ 6 w 90"/>
                <a:gd name="T19" fmla="*/ 60 h 96"/>
                <a:gd name="T20" fmla="*/ 24 w 90"/>
                <a:gd name="T21" fmla="*/ 78 h 96"/>
                <a:gd name="T22" fmla="*/ 48 w 90"/>
                <a:gd name="T23" fmla="*/ 90 h 96"/>
                <a:gd name="T24" fmla="*/ 66 w 90"/>
                <a:gd name="T25" fmla="*/ 96 h 96"/>
                <a:gd name="T26" fmla="*/ 66 w 90"/>
                <a:gd name="T27" fmla="*/ 96 h 96"/>
                <a:gd name="T28" fmla="*/ 42 w 90"/>
                <a:gd name="T29" fmla="*/ 18 h 96"/>
                <a:gd name="T30" fmla="*/ 60 w 90"/>
                <a:gd name="T31" fmla="*/ 18 h 96"/>
                <a:gd name="T32" fmla="*/ 72 w 90"/>
                <a:gd name="T33" fmla="*/ 24 h 96"/>
                <a:gd name="T34" fmla="*/ 72 w 90"/>
                <a:gd name="T35" fmla="*/ 36 h 96"/>
                <a:gd name="T36" fmla="*/ 72 w 90"/>
                <a:gd name="T37" fmla="*/ 48 h 96"/>
                <a:gd name="T38" fmla="*/ 66 w 90"/>
                <a:gd name="T39" fmla="*/ 72 h 96"/>
                <a:gd name="T40" fmla="*/ 60 w 90"/>
                <a:gd name="T41" fmla="*/ 78 h 96"/>
                <a:gd name="T42" fmla="*/ 60 w 90"/>
                <a:gd name="T43" fmla="*/ 84 h 96"/>
                <a:gd name="T44" fmla="*/ 42 w 90"/>
                <a:gd name="T45" fmla="*/ 72 h 96"/>
                <a:gd name="T46" fmla="*/ 30 w 90"/>
                <a:gd name="T47" fmla="*/ 66 h 96"/>
                <a:gd name="T48" fmla="*/ 18 w 90"/>
                <a:gd name="T49" fmla="*/ 42 h 96"/>
                <a:gd name="T50" fmla="*/ 24 w 90"/>
                <a:gd name="T51" fmla="*/ 30 h 96"/>
                <a:gd name="T52" fmla="*/ 42 w 90"/>
                <a:gd name="T53" fmla="*/ 18 h 96"/>
                <a:gd name="T54" fmla="*/ 42 w 90"/>
                <a:gd name="T55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3" name="Freeform 1055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>
                <a:gd name="T0" fmla="*/ 0 w 72"/>
                <a:gd name="T1" fmla="*/ 90 h 108"/>
                <a:gd name="T2" fmla="*/ 12 w 72"/>
                <a:gd name="T3" fmla="*/ 102 h 108"/>
                <a:gd name="T4" fmla="*/ 24 w 72"/>
                <a:gd name="T5" fmla="*/ 108 h 108"/>
                <a:gd name="T6" fmla="*/ 48 w 72"/>
                <a:gd name="T7" fmla="*/ 108 h 108"/>
                <a:gd name="T8" fmla="*/ 66 w 72"/>
                <a:gd name="T9" fmla="*/ 96 h 108"/>
                <a:gd name="T10" fmla="*/ 72 w 72"/>
                <a:gd name="T11" fmla="*/ 66 h 108"/>
                <a:gd name="T12" fmla="*/ 66 w 72"/>
                <a:gd name="T13" fmla="*/ 42 h 108"/>
                <a:gd name="T14" fmla="*/ 60 w 72"/>
                <a:gd name="T15" fmla="*/ 18 h 108"/>
                <a:gd name="T16" fmla="*/ 48 w 72"/>
                <a:gd name="T17" fmla="*/ 6 h 108"/>
                <a:gd name="T18" fmla="*/ 42 w 72"/>
                <a:gd name="T19" fmla="*/ 0 h 108"/>
                <a:gd name="T20" fmla="*/ 42 w 72"/>
                <a:gd name="T21" fmla="*/ 0 h 108"/>
                <a:gd name="T22" fmla="*/ 36 w 72"/>
                <a:gd name="T23" fmla="*/ 0 h 108"/>
                <a:gd name="T24" fmla="*/ 18 w 72"/>
                <a:gd name="T25" fmla="*/ 24 h 108"/>
                <a:gd name="T26" fmla="*/ 6 w 72"/>
                <a:gd name="T27" fmla="*/ 48 h 108"/>
                <a:gd name="T28" fmla="*/ 0 w 72"/>
                <a:gd name="T29" fmla="*/ 66 h 108"/>
                <a:gd name="T30" fmla="*/ 0 w 72"/>
                <a:gd name="T31" fmla="*/ 90 h 108"/>
                <a:gd name="T32" fmla="*/ 0 w 72"/>
                <a:gd name="T33" fmla="*/ 90 h 108"/>
                <a:gd name="T34" fmla="*/ 12 w 72"/>
                <a:gd name="T35" fmla="*/ 66 h 108"/>
                <a:gd name="T36" fmla="*/ 18 w 72"/>
                <a:gd name="T37" fmla="*/ 48 h 108"/>
                <a:gd name="T38" fmla="*/ 24 w 72"/>
                <a:gd name="T39" fmla="*/ 36 h 108"/>
                <a:gd name="T40" fmla="*/ 30 w 72"/>
                <a:gd name="T41" fmla="*/ 24 h 108"/>
                <a:gd name="T42" fmla="*/ 36 w 72"/>
                <a:gd name="T43" fmla="*/ 18 h 108"/>
                <a:gd name="T44" fmla="*/ 54 w 72"/>
                <a:gd name="T45" fmla="*/ 30 h 108"/>
                <a:gd name="T46" fmla="*/ 60 w 72"/>
                <a:gd name="T47" fmla="*/ 48 h 108"/>
                <a:gd name="T48" fmla="*/ 66 w 72"/>
                <a:gd name="T49" fmla="*/ 72 h 108"/>
                <a:gd name="T50" fmla="*/ 66 w 72"/>
                <a:gd name="T51" fmla="*/ 84 h 108"/>
                <a:gd name="T52" fmla="*/ 54 w 72"/>
                <a:gd name="T53" fmla="*/ 96 h 108"/>
                <a:gd name="T54" fmla="*/ 30 w 72"/>
                <a:gd name="T55" fmla="*/ 102 h 108"/>
                <a:gd name="T56" fmla="*/ 24 w 72"/>
                <a:gd name="T57" fmla="*/ 96 h 108"/>
                <a:gd name="T58" fmla="*/ 12 w 72"/>
                <a:gd name="T59" fmla="*/ 90 h 108"/>
                <a:gd name="T60" fmla="*/ 12 w 72"/>
                <a:gd name="T61" fmla="*/ 78 h 108"/>
                <a:gd name="T62" fmla="*/ 12 w 72"/>
                <a:gd name="T63" fmla="*/ 66 h 108"/>
                <a:gd name="T64" fmla="*/ 12 w 72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4" name="Rectangle 1056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5" name="Rectangle 1057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6" name="AutoShape 1058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7" name="Freeform 1059"/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>
                <a:gd name="T0" fmla="*/ 252 w 252"/>
                <a:gd name="T1" fmla="*/ 1576 h 1576"/>
                <a:gd name="T2" fmla="*/ 12 w 252"/>
                <a:gd name="T3" fmla="*/ 84 h 1576"/>
                <a:gd name="T4" fmla="*/ 12 w 252"/>
                <a:gd name="T5" fmla="*/ 60 h 1576"/>
                <a:gd name="T6" fmla="*/ 0 w 252"/>
                <a:gd name="T7" fmla="*/ 12 h 1576"/>
                <a:gd name="T8" fmla="*/ 72 w 252"/>
                <a:gd name="T9" fmla="*/ 0 h 1576"/>
                <a:gd name="T10" fmla="*/ 72 w 252"/>
                <a:gd name="T11" fmla="*/ 0 h 1576"/>
                <a:gd name="T12" fmla="*/ 78 w 252"/>
                <a:gd name="T13" fmla="*/ 48 h 1576"/>
                <a:gd name="T14" fmla="*/ 88 w 252"/>
                <a:gd name="T15" fmla="*/ 66 h 1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8" name="Freeform 1060"/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>
                <a:gd name="T0" fmla="*/ 161 w 316"/>
                <a:gd name="T1" fmla="*/ 0 h 138"/>
                <a:gd name="T2" fmla="*/ 227 w 316"/>
                <a:gd name="T3" fmla="*/ 6 h 138"/>
                <a:gd name="T4" fmla="*/ 275 w 316"/>
                <a:gd name="T5" fmla="*/ 36 h 138"/>
                <a:gd name="T6" fmla="*/ 304 w 316"/>
                <a:gd name="T7" fmla="*/ 78 h 138"/>
                <a:gd name="T8" fmla="*/ 316 w 316"/>
                <a:gd name="T9" fmla="*/ 138 h 138"/>
                <a:gd name="T10" fmla="*/ 0 w 316"/>
                <a:gd name="T11" fmla="*/ 138 h 138"/>
                <a:gd name="T12" fmla="*/ 11 w 316"/>
                <a:gd name="T13" fmla="*/ 78 h 138"/>
                <a:gd name="T14" fmla="*/ 47 w 316"/>
                <a:gd name="T15" fmla="*/ 36 h 138"/>
                <a:gd name="T16" fmla="*/ 95 w 316"/>
                <a:gd name="T17" fmla="*/ 6 h 138"/>
                <a:gd name="T18" fmla="*/ 161 w 316"/>
                <a:gd name="T19" fmla="*/ 0 h 138"/>
                <a:gd name="T20" fmla="*/ 161 w 316"/>
                <a:gd name="T21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</p:grpSp>
      <p:sp>
        <p:nvSpPr>
          <p:cNvPr id="44069" name="Rectangle 1061"/>
          <p:cNvSpPr>
            <a:spLocks noGrp="1" noChangeArrowheads="1"/>
          </p:cNvSpPr>
          <p:nvPr>
            <p:ph type="title"/>
          </p:nvPr>
        </p:nvSpPr>
        <p:spPr bwMode="black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4070" name="Rectangle 1062"/>
          <p:cNvSpPr>
            <a:spLocks noGrp="1" noChangeArrowheads="1"/>
          </p:cNvSpPr>
          <p:nvPr>
            <p:ph type="body" idx="1"/>
          </p:nvPr>
        </p:nvSpPr>
        <p:spPr bwMode="black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4071" name="Rectangle 1063"/>
          <p:cNvSpPr>
            <a:spLocks noGrp="1" noChangeArrowheads="1"/>
          </p:cNvSpPr>
          <p:nvPr>
            <p:ph type="dt" sz="half" idx="2"/>
          </p:nvPr>
        </p:nvSpPr>
        <p:spPr bwMode="black">
          <a:xfrm>
            <a:off x="457200" y="6278563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4072" name="Rectangle 1064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3124200" y="6278563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4073" name="Rectangle 1065"/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6553200" y="6278563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9C57C86-A15D-487D-973D-C7FF53AA43A8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897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  <p:sldLayoutId id="214748393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4" name="Group 1026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44035" name="Rectangle 1027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36" name="Oval 1028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37" name="Rectangle 1029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38" name="Freeform 1030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>
                <a:gd name="T0" fmla="*/ 18 w 66"/>
                <a:gd name="T1" fmla="*/ 96 h 96"/>
                <a:gd name="T2" fmla="*/ 42 w 66"/>
                <a:gd name="T3" fmla="*/ 78 h 96"/>
                <a:gd name="T4" fmla="*/ 60 w 66"/>
                <a:gd name="T5" fmla="*/ 60 h 96"/>
                <a:gd name="T6" fmla="*/ 66 w 66"/>
                <a:gd name="T7" fmla="*/ 36 h 96"/>
                <a:gd name="T8" fmla="*/ 60 w 66"/>
                <a:gd name="T9" fmla="*/ 12 h 96"/>
                <a:gd name="T10" fmla="*/ 36 w 66"/>
                <a:gd name="T11" fmla="*/ 0 h 96"/>
                <a:gd name="T12" fmla="*/ 24 w 66"/>
                <a:gd name="T13" fmla="*/ 6 h 96"/>
                <a:gd name="T14" fmla="*/ 12 w 66"/>
                <a:gd name="T15" fmla="*/ 12 h 96"/>
                <a:gd name="T16" fmla="*/ 0 w 66"/>
                <a:gd name="T17" fmla="*/ 36 h 96"/>
                <a:gd name="T18" fmla="*/ 0 w 66"/>
                <a:gd name="T19" fmla="*/ 60 h 96"/>
                <a:gd name="T20" fmla="*/ 12 w 66"/>
                <a:gd name="T21" fmla="*/ 84 h 96"/>
                <a:gd name="T22" fmla="*/ 18 w 66"/>
                <a:gd name="T23" fmla="*/ 96 h 96"/>
                <a:gd name="T24" fmla="*/ 18 w 66"/>
                <a:gd name="T25" fmla="*/ 96 h 96"/>
                <a:gd name="T26" fmla="*/ 42 w 66"/>
                <a:gd name="T27" fmla="*/ 18 h 96"/>
                <a:gd name="T28" fmla="*/ 54 w 66"/>
                <a:gd name="T29" fmla="*/ 24 h 96"/>
                <a:gd name="T30" fmla="*/ 60 w 66"/>
                <a:gd name="T31" fmla="*/ 36 h 96"/>
                <a:gd name="T32" fmla="*/ 60 w 66"/>
                <a:gd name="T33" fmla="*/ 48 h 96"/>
                <a:gd name="T34" fmla="*/ 54 w 66"/>
                <a:gd name="T35" fmla="*/ 54 h 96"/>
                <a:gd name="T36" fmla="*/ 36 w 66"/>
                <a:gd name="T37" fmla="*/ 72 h 96"/>
                <a:gd name="T38" fmla="*/ 24 w 66"/>
                <a:gd name="T39" fmla="*/ 78 h 96"/>
                <a:gd name="T40" fmla="*/ 24 w 66"/>
                <a:gd name="T41" fmla="*/ 78 h 96"/>
                <a:gd name="T42" fmla="*/ 12 w 66"/>
                <a:gd name="T43" fmla="*/ 48 h 96"/>
                <a:gd name="T44" fmla="*/ 18 w 66"/>
                <a:gd name="T45" fmla="*/ 24 h 96"/>
                <a:gd name="T46" fmla="*/ 30 w 66"/>
                <a:gd name="T47" fmla="*/ 18 h 96"/>
                <a:gd name="T48" fmla="*/ 42 w 66"/>
                <a:gd name="T49" fmla="*/ 18 h 96"/>
                <a:gd name="T50" fmla="*/ 42 w 66"/>
                <a:gd name="T51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39" name="Rectangle 1031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0" name="Rectangle 1032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1" name="Rectangle 1033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2" name="Rectangle 1034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3" name="Rectangle 1035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4" name="Freeform 1036"/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>
                <a:gd name="T0" fmla="*/ 6 w 623"/>
                <a:gd name="T1" fmla="*/ 18 h 156"/>
                <a:gd name="T2" fmla="*/ 162 w 623"/>
                <a:gd name="T3" fmla="*/ 36 h 156"/>
                <a:gd name="T4" fmla="*/ 251 w 623"/>
                <a:gd name="T5" fmla="*/ 36 h 156"/>
                <a:gd name="T6" fmla="*/ 354 w 623"/>
                <a:gd name="T7" fmla="*/ 30 h 156"/>
                <a:gd name="T8" fmla="*/ 473 w 623"/>
                <a:gd name="T9" fmla="*/ 18 h 156"/>
                <a:gd name="T10" fmla="*/ 611 w 623"/>
                <a:gd name="T11" fmla="*/ 0 h 156"/>
                <a:gd name="T12" fmla="*/ 623 w 623"/>
                <a:gd name="T13" fmla="*/ 114 h 156"/>
                <a:gd name="T14" fmla="*/ 497 w 623"/>
                <a:gd name="T15" fmla="*/ 138 h 156"/>
                <a:gd name="T16" fmla="*/ 414 w 623"/>
                <a:gd name="T17" fmla="*/ 150 h 156"/>
                <a:gd name="T18" fmla="*/ 318 w 623"/>
                <a:gd name="T19" fmla="*/ 156 h 156"/>
                <a:gd name="T20" fmla="*/ 215 w 623"/>
                <a:gd name="T21" fmla="*/ 156 h 156"/>
                <a:gd name="T22" fmla="*/ 108 w 623"/>
                <a:gd name="T23" fmla="*/ 150 h 156"/>
                <a:gd name="T24" fmla="*/ 0 w 623"/>
                <a:gd name="T25" fmla="*/ 132 h 156"/>
                <a:gd name="T26" fmla="*/ 6 w 623"/>
                <a:gd name="T27" fmla="*/ 18 h 156"/>
                <a:gd name="T28" fmla="*/ 6 w 623"/>
                <a:gd name="T29" fmla="*/ 18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5" name="Freeform 1037"/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>
                <a:gd name="T0" fmla="*/ 754 w 993"/>
                <a:gd name="T1" fmla="*/ 6 h 126"/>
                <a:gd name="T2" fmla="*/ 652 w 993"/>
                <a:gd name="T3" fmla="*/ 6 h 126"/>
                <a:gd name="T4" fmla="*/ 563 w 993"/>
                <a:gd name="T5" fmla="*/ 6 h 126"/>
                <a:gd name="T6" fmla="*/ 479 w 993"/>
                <a:gd name="T7" fmla="*/ 6 h 126"/>
                <a:gd name="T8" fmla="*/ 401 w 993"/>
                <a:gd name="T9" fmla="*/ 6 h 126"/>
                <a:gd name="T10" fmla="*/ 335 w 993"/>
                <a:gd name="T11" fmla="*/ 0 h 126"/>
                <a:gd name="T12" fmla="*/ 276 w 993"/>
                <a:gd name="T13" fmla="*/ 0 h 126"/>
                <a:gd name="T14" fmla="*/ 222 w 993"/>
                <a:gd name="T15" fmla="*/ 0 h 126"/>
                <a:gd name="T16" fmla="*/ 180 w 993"/>
                <a:gd name="T17" fmla="*/ 6 h 126"/>
                <a:gd name="T18" fmla="*/ 138 w 993"/>
                <a:gd name="T19" fmla="*/ 6 h 126"/>
                <a:gd name="T20" fmla="*/ 108 w 993"/>
                <a:gd name="T21" fmla="*/ 6 h 126"/>
                <a:gd name="T22" fmla="*/ 54 w 993"/>
                <a:gd name="T23" fmla="*/ 6 h 126"/>
                <a:gd name="T24" fmla="*/ 24 w 993"/>
                <a:gd name="T25" fmla="*/ 12 h 126"/>
                <a:gd name="T26" fmla="*/ 6 w 993"/>
                <a:gd name="T27" fmla="*/ 18 h 126"/>
                <a:gd name="T28" fmla="*/ 0 w 993"/>
                <a:gd name="T29" fmla="*/ 24 h 126"/>
                <a:gd name="T30" fmla="*/ 12 w 993"/>
                <a:gd name="T31" fmla="*/ 42 h 126"/>
                <a:gd name="T32" fmla="*/ 18 w 993"/>
                <a:gd name="T33" fmla="*/ 48 h 126"/>
                <a:gd name="T34" fmla="*/ 30 w 993"/>
                <a:gd name="T35" fmla="*/ 54 h 126"/>
                <a:gd name="T36" fmla="*/ 60 w 993"/>
                <a:gd name="T37" fmla="*/ 60 h 126"/>
                <a:gd name="T38" fmla="*/ 90 w 993"/>
                <a:gd name="T39" fmla="*/ 72 h 126"/>
                <a:gd name="T40" fmla="*/ 144 w 993"/>
                <a:gd name="T41" fmla="*/ 84 h 126"/>
                <a:gd name="T42" fmla="*/ 210 w 993"/>
                <a:gd name="T43" fmla="*/ 90 h 126"/>
                <a:gd name="T44" fmla="*/ 293 w 993"/>
                <a:gd name="T45" fmla="*/ 102 h 126"/>
                <a:gd name="T46" fmla="*/ 389 w 993"/>
                <a:gd name="T47" fmla="*/ 108 h 126"/>
                <a:gd name="T48" fmla="*/ 503 w 993"/>
                <a:gd name="T49" fmla="*/ 120 h 126"/>
                <a:gd name="T50" fmla="*/ 622 w 993"/>
                <a:gd name="T51" fmla="*/ 120 h 126"/>
                <a:gd name="T52" fmla="*/ 754 w 993"/>
                <a:gd name="T53" fmla="*/ 126 h 126"/>
                <a:gd name="T54" fmla="*/ 873 w 993"/>
                <a:gd name="T55" fmla="*/ 126 h 126"/>
                <a:gd name="T56" fmla="*/ 993 w 993"/>
                <a:gd name="T57" fmla="*/ 126 h 126"/>
                <a:gd name="T58" fmla="*/ 993 w 993"/>
                <a:gd name="T59" fmla="*/ 12 h 126"/>
                <a:gd name="T60" fmla="*/ 879 w 993"/>
                <a:gd name="T61" fmla="*/ 12 h 126"/>
                <a:gd name="T62" fmla="*/ 754 w 993"/>
                <a:gd name="T63" fmla="*/ 6 h 126"/>
                <a:gd name="T64" fmla="*/ 754 w 993"/>
                <a:gd name="T65" fmla="*/ 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6" name="Freeform 1038"/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>
                <a:gd name="T0" fmla="*/ 0 w 969"/>
                <a:gd name="T1" fmla="*/ 0 h 245"/>
                <a:gd name="T2" fmla="*/ 24 w 969"/>
                <a:gd name="T3" fmla="*/ 54 h 245"/>
                <a:gd name="T4" fmla="*/ 66 w 969"/>
                <a:gd name="T5" fmla="*/ 96 h 245"/>
                <a:gd name="T6" fmla="*/ 120 w 969"/>
                <a:gd name="T7" fmla="*/ 137 h 245"/>
                <a:gd name="T8" fmla="*/ 198 w 969"/>
                <a:gd name="T9" fmla="*/ 173 h 245"/>
                <a:gd name="T10" fmla="*/ 293 w 969"/>
                <a:gd name="T11" fmla="*/ 203 h 245"/>
                <a:gd name="T12" fmla="*/ 353 w 969"/>
                <a:gd name="T13" fmla="*/ 215 h 245"/>
                <a:gd name="T14" fmla="*/ 413 w 969"/>
                <a:gd name="T15" fmla="*/ 227 h 245"/>
                <a:gd name="T16" fmla="*/ 479 w 969"/>
                <a:gd name="T17" fmla="*/ 233 h 245"/>
                <a:gd name="T18" fmla="*/ 556 w 969"/>
                <a:gd name="T19" fmla="*/ 239 h 245"/>
                <a:gd name="T20" fmla="*/ 634 w 969"/>
                <a:gd name="T21" fmla="*/ 245 h 245"/>
                <a:gd name="T22" fmla="*/ 724 w 969"/>
                <a:gd name="T23" fmla="*/ 245 h 245"/>
                <a:gd name="T24" fmla="*/ 855 w 969"/>
                <a:gd name="T25" fmla="*/ 245 h 245"/>
                <a:gd name="T26" fmla="*/ 969 w 969"/>
                <a:gd name="T27" fmla="*/ 239 h 245"/>
                <a:gd name="T28" fmla="*/ 969 w 969"/>
                <a:gd name="T29" fmla="*/ 60 h 245"/>
                <a:gd name="T30" fmla="*/ 700 w 969"/>
                <a:gd name="T31" fmla="*/ 60 h 245"/>
                <a:gd name="T32" fmla="*/ 503 w 969"/>
                <a:gd name="T33" fmla="*/ 54 h 245"/>
                <a:gd name="T34" fmla="*/ 317 w 969"/>
                <a:gd name="T35" fmla="*/ 42 h 245"/>
                <a:gd name="T36" fmla="*/ 150 w 969"/>
                <a:gd name="T37" fmla="*/ 24 h 245"/>
                <a:gd name="T38" fmla="*/ 72 w 969"/>
                <a:gd name="T39" fmla="*/ 12 h 245"/>
                <a:gd name="T40" fmla="*/ 0 w 969"/>
                <a:gd name="T41" fmla="*/ 0 h 245"/>
                <a:gd name="T42" fmla="*/ 0 w 969"/>
                <a:gd name="T43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7" name="Freeform 1039"/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>
                <a:gd name="T0" fmla="*/ 700 w 951"/>
                <a:gd name="T1" fmla="*/ 0 h 90"/>
                <a:gd name="T2" fmla="*/ 598 w 951"/>
                <a:gd name="T3" fmla="*/ 0 h 90"/>
                <a:gd name="T4" fmla="*/ 515 w 951"/>
                <a:gd name="T5" fmla="*/ 0 h 90"/>
                <a:gd name="T6" fmla="*/ 431 w 951"/>
                <a:gd name="T7" fmla="*/ 0 h 90"/>
                <a:gd name="T8" fmla="*/ 365 w 951"/>
                <a:gd name="T9" fmla="*/ 0 h 90"/>
                <a:gd name="T10" fmla="*/ 299 w 951"/>
                <a:gd name="T11" fmla="*/ 0 h 90"/>
                <a:gd name="T12" fmla="*/ 245 w 951"/>
                <a:gd name="T13" fmla="*/ 0 h 90"/>
                <a:gd name="T14" fmla="*/ 198 w 951"/>
                <a:gd name="T15" fmla="*/ 0 h 90"/>
                <a:gd name="T16" fmla="*/ 162 w 951"/>
                <a:gd name="T17" fmla="*/ 0 h 90"/>
                <a:gd name="T18" fmla="*/ 126 w 951"/>
                <a:gd name="T19" fmla="*/ 6 h 90"/>
                <a:gd name="T20" fmla="*/ 96 w 951"/>
                <a:gd name="T21" fmla="*/ 6 h 90"/>
                <a:gd name="T22" fmla="*/ 54 w 951"/>
                <a:gd name="T23" fmla="*/ 12 h 90"/>
                <a:gd name="T24" fmla="*/ 30 w 951"/>
                <a:gd name="T25" fmla="*/ 12 h 90"/>
                <a:gd name="T26" fmla="*/ 12 w 951"/>
                <a:gd name="T27" fmla="*/ 18 h 90"/>
                <a:gd name="T28" fmla="*/ 6 w 951"/>
                <a:gd name="T29" fmla="*/ 18 h 90"/>
                <a:gd name="T30" fmla="*/ 0 w 951"/>
                <a:gd name="T31" fmla="*/ 24 h 90"/>
                <a:gd name="T32" fmla="*/ 6 w 951"/>
                <a:gd name="T33" fmla="*/ 30 h 90"/>
                <a:gd name="T34" fmla="*/ 24 w 951"/>
                <a:gd name="T35" fmla="*/ 36 h 90"/>
                <a:gd name="T36" fmla="*/ 54 w 951"/>
                <a:gd name="T37" fmla="*/ 42 h 90"/>
                <a:gd name="T38" fmla="*/ 102 w 951"/>
                <a:gd name="T39" fmla="*/ 54 h 90"/>
                <a:gd name="T40" fmla="*/ 168 w 951"/>
                <a:gd name="T41" fmla="*/ 60 h 90"/>
                <a:gd name="T42" fmla="*/ 251 w 951"/>
                <a:gd name="T43" fmla="*/ 66 h 90"/>
                <a:gd name="T44" fmla="*/ 341 w 951"/>
                <a:gd name="T45" fmla="*/ 78 h 90"/>
                <a:gd name="T46" fmla="*/ 449 w 951"/>
                <a:gd name="T47" fmla="*/ 84 h 90"/>
                <a:gd name="T48" fmla="*/ 568 w 951"/>
                <a:gd name="T49" fmla="*/ 84 h 90"/>
                <a:gd name="T50" fmla="*/ 694 w 951"/>
                <a:gd name="T51" fmla="*/ 90 h 90"/>
                <a:gd name="T52" fmla="*/ 825 w 951"/>
                <a:gd name="T53" fmla="*/ 90 h 90"/>
                <a:gd name="T54" fmla="*/ 951 w 951"/>
                <a:gd name="T55" fmla="*/ 90 h 90"/>
                <a:gd name="T56" fmla="*/ 951 w 951"/>
                <a:gd name="T57" fmla="*/ 6 h 90"/>
                <a:gd name="T58" fmla="*/ 831 w 951"/>
                <a:gd name="T59" fmla="*/ 6 h 90"/>
                <a:gd name="T60" fmla="*/ 772 w 951"/>
                <a:gd name="T61" fmla="*/ 6 h 90"/>
                <a:gd name="T62" fmla="*/ 700 w 951"/>
                <a:gd name="T63" fmla="*/ 0 h 90"/>
                <a:gd name="T64" fmla="*/ 700 w 951"/>
                <a:gd name="T65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8" name="Freeform 1040"/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>
                <a:gd name="T0" fmla="*/ 102 w 102"/>
                <a:gd name="T1" fmla="*/ 0 h 155"/>
                <a:gd name="T2" fmla="*/ 0 w 102"/>
                <a:gd name="T3" fmla="*/ 12 h 155"/>
                <a:gd name="T4" fmla="*/ 30 w 102"/>
                <a:gd name="T5" fmla="*/ 72 h 155"/>
                <a:gd name="T6" fmla="*/ 30 w 102"/>
                <a:gd name="T7" fmla="*/ 155 h 155"/>
                <a:gd name="T8" fmla="*/ 72 w 102"/>
                <a:gd name="T9" fmla="*/ 155 h 155"/>
                <a:gd name="T10" fmla="*/ 72 w 102"/>
                <a:gd name="T11" fmla="*/ 66 h 155"/>
                <a:gd name="T12" fmla="*/ 102 w 102"/>
                <a:gd name="T13" fmla="*/ 0 h 155"/>
                <a:gd name="T14" fmla="*/ 102 w 102"/>
                <a:gd name="T1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9" name="Freeform 1041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>
                <a:gd name="T0" fmla="*/ 48 w 90"/>
                <a:gd name="T1" fmla="*/ 96 h 96"/>
                <a:gd name="T2" fmla="*/ 72 w 90"/>
                <a:gd name="T3" fmla="*/ 72 h 96"/>
                <a:gd name="T4" fmla="*/ 84 w 90"/>
                <a:gd name="T5" fmla="*/ 48 h 96"/>
                <a:gd name="T6" fmla="*/ 90 w 90"/>
                <a:gd name="T7" fmla="*/ 36 h 96"/>
                <a:gd name="T8" fmla="*/ 84 w 90"/>
                <a:gd name="T9" fmla="*/ 24 h 96"/>
                <a:gd name="T10" fmla="*/ 66 w 90"/>
                <a:gd name="T11" fmla="*/ 6 h 96"/>
                <a:gd name="T12" fmla="*/ 42 w 90"/>
                <a:gd name="T13" fmla="*/ 0 h 96"/>
                <a:gd name="T14" fmla="*/ 24 w 90"/>
                <a:gd name="T15" fmla="*/ 0 h 96"/>
                <a:gd name="T16" fmla="*/ 12 w 90"/>
                <a:gd name="T17" fmla="*/ 12 h 96"/>
                <a:gd name="T18" fmla="*/ 6 w 90"/>
                <a:gd name="T19" fmla="*/ 24 h 96"/>
                <a:gd name="T20" fmla="*/ 0 w 90"/>
                <a:gd name="T21" fmla="*/ 36 h 96"/>
                <a:gd name="T22" fmla="*/ 12 w 90"/>
                <a:gd name="T23" fmla="*/ 66 h 96"/>
                <a:gd name="T24" fmla="*/ 30 w 90"/>
                <a:gd name="T25" fmla="*/ 84 h 96"/>
                <a:gd name="T26" fmla="*/ 48 w 90"/>
                <a:gd name="T27" fmla="*/ 96 h 96"/>
                <a:gd name="T28" fmla="*/ 48 w 90"/>
                <a:gd name="T29" fmla="*/ 96 h 96"/>
                <a:gd name="T30" fmla="*/ 48 w 90"/>
                <a:gd name="T31" fmla="*/ 12 h 96"/>
                <a:gd name="T32" fmla="*/ 66 w 90"/>
                <a:gd name="T33" fmla="*/ 18 h 96"/>
                <a:gd name="T34" fmla="*/ 72 w 90"/>
                <a:gd name="T35" fmla="*/ 24 h 96"/>
                <a:gd name="T36" fmla="*/ 72 w 90"/>
                <a:gd name="T37" fmla="*/ 36 h 96"/>
                <a:gd name="T38" fmla="*/ 72 w 90"/>
                <a:gd name="T39" fmla="*/ 48 h 96"/>
                <a:gd name="T40" fmla="*/ 54 w 90"/>
                <a:gd name="T41" fmla="*/ 66 h 96"/>
                <a:gd name="T42" fmla="*/ 48 w 90"/>
                <a:gd name="T43" fmla="*/ 78 h 96"/>
                <a:gd name="T44" fmla="*/ 30 w 90"/>
                <a:gd name="T45" fmla="*/ 66 h 96"/>
                <a:gd name="T46" fmla="*/ 24 w 90"/>
                <a:gd name="T47" fmla="*/ 48 h 96"/>
                <a:gd name="T48" fmla="*/ 18 w 90"/>
                <a:gd name="T49" fmla="*/ 30 h 96"/>
                <a:gd name="T50" fmla="*/ 30 w 90"/>
                <a:gd name="T51" fmla="*/ 12 h 96"/>
                <a:gd name="T52" fmla="*/ 48 w 90"/>
                <a:gd name="T53" fmla="*/ 12 h 96"/>
                <a:gd name="T54" fmla="*/ 48 w 90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0" name="Freeform 1042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>
                <a:gd name="T0" fmla="*/ 0 w 90"/>
                <a:gd name="T1" fmla="*/ 90 h 108"/>
                <a:gd name="T2" fmla="*/ 12 w 90"/>
                <a:gd name="T3" fmla="*/ 102 h 108"/>
                <a:gd name="T4" fmla="*/ 24 w 90"/>
                <a:gd name="T5" fmla="*/ 108 h 108"/>
                <a:gd name="T6" fmla="*/ 54 w 90"/>
                <a:gd name="T7" fmla="*/ 108 h 108"/>
                <a:gd name="T8" fmla="*/ 78 w 90"/>
                <a:gd name="T9" fmla="*/ 96 h 108"/>
                <a:gd name="T10" fmla="*/ 90 w 90"/>
                <a:gd name="T11" fmla="*/ 72 h 108"/>
                <a:gd name="T12" fmla="*/ 84 w 90"/>
                <a:gd name="T13" fmla="*/ 42 h 108"/>
                <a:gd name="T14" fmla="*/ 66 w 90"/>
                <a:gd name="T15" fmla="*/ 24 h 108"/>
                <a:gd name="T16" fmla="*/ 54 w 90"/>
                <a:gd name="T17" fmla="*/ 12 h 108"/>
                <a:gd name="T18" fmla="*/ 48 w 90"/>
                <a:gd name="T19" fmla="*/ 6 h 108"/>
                <a:gd name="T20" fmla="*/ 48 w 90"/>
                <a:gd name="T21" fmla="*/ 6 h 108"/>
                <a:gd name="T22" fmla="*/ 48 w 90"/>
                <a:gd name="T23" fmla="*/ 0 h 108"/>
                <a:gd name="T24" fmla="*/ 24 w 90"/>
                <a:gd name="T25" fmla="*/ 24 h 108"/>
                <a:gd name="T26" fmla="*/ 6 w 90"/>
                <a:gd name="T27" fmla="*/ 48 h 108"/>
                <a:gd name="T28" fmla="*/ 0 w 90"/>
                <a:gd name="T29" fmla="*/ 66 h 108"/>
                <a:gd name="T30" fmla="*/ 0 w 90"/>
                <a:gd name="T31" fmla="*/ 90 h 108"/>
                <a:gd name="T32" fmla="*/ 0 w 90"/>
                <a:gd name="T33" fmla="*/ 90 h 108"/>
                <a:gd name="T34" fmla="*/ 12 w 90"/>
                <a:gd name="T35" fmla="*/ 66 h 108"/>
                <a:gd name="T36" fmla="*/ 18 w 90"/>
                <a:gd name="T37" fmla="*/ 48 h 108"/>
                <a:gd name="T38" fmla="*/ 30 w 90"/>
                <a:gd name="T39" fmla="*/ 36 h 108"/>
                <a:gd name="T40" fmla="*/ 42 w 90"/>
                <a:gd name="T41" fmla="*/ 24 h 108"/>
                <a:gd name="T42" fmla="*/ 48 w 90"/>
                <a:gd name="T43" fmla="*/ 18 h 108"/>
                <a:gd name="T44" fmla="*/ 66 w 90"/>
                <a:gd name="T45" fmla="*/ 30 h 108"/>
                <a:gd name="T46" fmla="*/ 72 w 90"/>
                <a:gd name="T47" fmla="*/ 48 h 108"/>
                <a:gd name="T48" fmla="*/ 78 w 90"/>
                <a:gd name="T49" fmla="*/ 72 h 108"/>
                <a:gd name="T50" fmla="*/ 78 w 90"/>
                <a:gd name="T51" fmla="*/ 84 h 108"/>
                <a:gd name="T52" fmla="*/ 66 w 90"/>
                <a:gd name="T53" fmla="*/ 96 h 108"/>
                <a:gd name="T54" fmla="*/ 42 w 90"/>
                <a:gd name="T55" fmla="*/ 102 h 108"/>
                <a:gd name="T56" fmla="*/ 30 w 90"/>
                <a:gd name="T57" fmla="*/ 96 h 108"/>
                <a:gd name="T58" fmla="*/ 18 w 90"/>
                <a:gd name="T59" fmla="*/ 90 h 108"/>
                <a:gd name="T60" fmla="*/ 12 w 90"/>
                <a:gd name="T61" fmla="*/ 78 h 108"/>
                <a:gd name="T62" fmla="*/ 12 w 90"/>
                <a:gd name="T63" fmla="*/ 66 h 108"/>
                <a:gd name="T64" fmla="*/ 12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1" name="Freeform 1043"/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>
                <a:gd name="T0" fmla="*/ 102 w 102"/>
                <a:gd name="T1" fmla="*/ 0 h 156"/>
                <a:gd name="T2" fmla="*/ 0 w 102"/>
                <a:gd name="T3" fmla="*/ 6 h 156"/>
                <a:gd name="T4" fmla="*/ 30 w 102"/>
                <a:gd name="T5" fmla="*/ 72 h 156"/>
                <a:gd name="T6" fmla="*/ 30 w 102"/>
                <a:gd name="T7" fmla="*/ 156 h 156"/>
                <a:gd name="T8" fmla="*/ 72 w 102"/>
                <a:gd name="T9" fmla="*/ 156 h 156"/>
                <a:gd name="T10" fmla="*/ 72 w 102"/>
                <a:gd name="T11" fmla="*/ 66 h 156"/>
                <a:gd name="T12" fmla="*/ 102 w 102"/>
                <a:gd name="T13" fmla="*/ 0 h 156"/>
                <a:gd name="T14" fmla="*/ 102 w 102"/>
                <a:gd name="T1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2" name="Freeform 1044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>
                <a:gd name="T0" fmla="*/ 42 w 84"/>
                <a:gd name="T1" fmla="*/ 96 h 96"/>
                <a:gd name="T2" fmla="*/ 66 w 84"/>
                <a:gd name="T3" fmla="*/ 78 h 96"/>
                <a:gd name="T4" fmla="*/ 84 w 84"/>
                <a:gd name="T5" fmla="*/ 54 h 96"/>
                <a:gd name="T6" fmla="*/ 84 w 84"/>
                <a:gd name="T7" fmla="*/ 30 h 96"/>
                <a:gd name="T8" fmla="*/ 66 w 84"/>
                <a:gd name="T9" fmla="*/ 6 h 96"/>
                <a:gd name="T10" fmla="*/ 42 w 84"/>
                <a:gd name="T11" fmla="*/ 0 h 96"/>
                <a:gd name="T12" fmla="*/ 24 w 84"/>
                <a:gd name="T13" fmla="*/ 6 h 96"/>
                <a:gd name="T14" fmla="*/ 12 w 84"/>
                <a:gd name="T15" fmla="*/ 18 h 96"/>
                <a:gd name="T16" fmla="*/ 6 w 84"/>
                <a:gd name="T17" fmla="*/ 30 h 96"/>
                <a:gd name="T18" fmla="*/ 0 w 84"/>
                <a:gd name="T19" fmla="*/ 42 h 96"/>
                <a:gd name="T20" fmla="*/ 12 w 84"/>
                <a:gd name="T21" fmla="*/ 66 h 96"/>
                <a:gd name="T22" fmla="*/ 30 w 84"/>
                <a:gd name="T23" fmla="*/ 84 h 96"/>
                <a:gd name="T24" fmla="*/ 42 w 84"/>
                <a:gd name="T25" fmla="*/ 96 h 96"/>
                <a:gd name="T26" fmla="*/ 42 w 84"/>
                <a:gd name="T27" fmla="*/ 96 h 96"/>
                <a:gd name="T28" fmla="*/ 48 w 84"/>
                <a:gd name="T29" fmla="*/ 12 h 96"/>
                <a:gd name="T30" fmla="*/ 66 w 84"/>
                <a:gd name="T31" fmla="*/ 18 h 96"/>
                <a:gd name="T32" fmla="*/ 72 w 84"/>
                <a:gd name="T33" fmla="*/ 30 h 96"/>
                <a:gd name="T34" fmla="*/ 72 w 84"/>
                <a:gd name="T35" fmla="*/ 42 h 96"/>
                <a:gd name="T36" fmla="*/ 66 w 84"/>
                <a:gd name="T37" fmla="*/ 54 h 96"/>
                <a:gd name="T38" fmla="*/ 54 w 84"/>
                <a:gd name="T39" fmla="*/ 72 h 96"/>
                <a:gd name="T40" fmla="*/ 42 w 84"/>
                <a:gd name="T41" fmla="*/ 84 h 96"/>
                <a:gd name="T42" fmla="*/ 42 w 84"/>
                <a:gd name="T43" fmla="*/ 84 h 96"/>
                <a:gd name="T44" fmla="*/ 30 w 84"/>
                <a:gd name="T45" fmla="*/ 72 h 96"/>
                <a:gd name="T46" fmla="*/ 18 w 84"/>
                <a:gd name="T47" fmla="*/ 54 h 96"/>
                <a:gd name="T48" fmla="*/ 18 w 84"/>
                <a:gd name="T49" fmla="*/ 30 h 96"/>
                <a:gd name="T50" fmla="*/ 30 w 84"/>
                <a:gd name="T51" fmla="*/ 18 h 96"/>
                <a:gd name="T52" fmla="*/ 48 w 84"/>
                <a:gd name="T53" fmla="*/ 12 h 96"/>
                <a:gd name="T54" fmla="*/ 48 w 84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3" name="Freeform 1045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>
                <a:gd name="T0" fmla="*/ 6 w 90"/>
                <a:gd name="T1" fmla="*/ 90 h 108"/>
                <a:gd name="T2" fmla="*/ 18 w 90"/>
                <a:gd name="T3" fmla="*/ 102 h 108"/>
                <a:gd name="T4" fmla="*/ 30 w 90"/>
                <a:gd name="T5" fmla="*/ 108 h 108"/>
                <a:gd name="T6" fmla="*/ 60 w 90"/>
                <a:gd name="T7" fmla="*/ 108 h 108"/>
                <a:gd name="T8" fmla="*/ 84 w 90"/>
                <a:gd name="T9" fmla="*/ 96 h 108"/>
                <a:gd name="T10" fmla="*/ 90 w 90"/>
                <a:gd name="T11" fmla="*/ 84 h 108"/>
                <a:gd name="T12" fmla="*/ 90 w 90"/>
                <a:gd name="T13" fmla="*/ 66 h 108"/>
                <a:gd name="T14" fmla="*/ 84 w 90"/>
                <a:gd name="T15" fmla="*/ 36 h 108"/>
                <a:gd name="T16" fmla="*/ 72 w 90"/>
                <a:gd name="T17" fmla="*/ 18 h 108"/>
                <a:gd name="T18" fmla="*/ 60 w 90"/>
                <a:gd name="T19" fmla="*/ 6 h 108"/>
                <a:gd name="T20" fmla="*/ 54 w 90"/>
                <a:gd name="T21" fmla="*/ 0 h 108"/>
                <a:gd name="T22" fmla="*/ 54 w 90"/>
                <a:gd name="T23" fmla="*/ 0 h 108"/>
                <a:gd name="T24" fmla="*/ 48 w 90"/>
                <a:gd name="T25" fmla="*/ 0 h 108"/>
                <a:gd name="T26" fmla="*/ 24 w 90"/>
                <a:gd name="T27" fmla="*/ 24 h 108"/>
                <a:gd name="T28" fmla="*/ 12 w 90"/>
                <a:gd name="T29" fmla="*/ 48 h 108"/>
                <a:gd name="T30" fmla="*/ 0 w 90"/>
                <a:gd name="T31" fmla="*/ 66 h 108"/>
                <a:gd name="T32" fmla="*/ 6 w 90"/>
                <a:gd name="T33" fmla="*/ 90 h 108"/>
                <a:gd name="T34" fmla="*/ 6 w 90"/>
                <a:gd name="T35" fmla="*/ 90 h 108"/>
                <a:gd name="T36" fmla="*/ 18 w 90"/>
                <a:gd name="T37" fmla="*/ 66 h 108"/>
                <a:gd name="T38" fmla="*/ 24 w 90"/>
                <a:gd name="T39" fmla="*/ 48 h 108"/>
                <a:gd name="T40" fmla="*/ 36 w 90"/>
                <a:gd name="T41" fmla="*/ 30 h 108"/>
                <a:gd name="T42" fmla="*/ 42 w 90"/>
                <a:gd name="T43" fmla="*/ 18 h 108"/>
                <a:gd name="T44" fmla="*/ 48 w 90"/>
                <a:gd name="T45" fmla="*/ 12 h 108"/>
                <a:gd name="T46" fmla="*/ 78 w 90"/>
                <a:gd name="T47" fmla="*/ 42 h 108"/>
                <a:gd name="T48" fmla="*/ 84 w 90"/>
                <a:gd name="T49" fmla="*/ 66 h 108"/>
                <a:gd name="T50" fmla="*/ 66 w 90"/>
                <a:gd name="T51" fmla="*/ 90 h 108"/>
                <a:gd name="T52" fmla="*/ 54 w 90"/>
                <a:gd name="T53" fmla="*/ 96 h 108"/>
                <a:gd name="T54" fmla="*/ 42 w 90"/>
                <a:gd name="T55" fmla="*/ 96 h 108"/>
                <a:gd name="T56" fmla="*/ 30 w 90"/>
                <a:gd name="T57" fmla="*/ 96 h 108"/>
                <a:gd name="T58" fmla="*/ 24 w 90"/>
                <a:gd name="T59" fmla="*/ 84 h 108"/>
                <a:gd name="T60" fmla="*/ 18 w 90"/>
                <a:gd name="T61" fmla="*/ 78 h 108"/>
                <a:gd name="T62" fmla="*/ 18 w 90"/>
                <a:gd name="T63" fmla="*/ 66 h 108"/>
                <a:gd name="T64" fmla="*/ 18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4" name="Freeform 1046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>
                <a:gd name="T0" fmla="*/ 30 w 66"/>
                <a:gd name="T1" fmla="*/ 96 h 96"/>
                <a:gd name="T2" fmla="*/ 54 w 66"/>
                <a:gd name="T3" fmla="*/ 72 h 96"/>
                <a:gd name="T4" fmla="*/ 66 w 66"/>
                <a:gd name="T5" fmla="*/ 48 h 96"/>
                <a:gd name="T6" fmla="*/ 66 w 66"/>
                <a:gd name="T7" fmla="*/ 24 h 96"/>
                <a:gd name="T8" fmla="*/ 54 w 66"/>
                <a:gd name="T9" fmla="*/ 6 h 96"/>
                <a:gd name="T10" fmla="*/ 30 w 66"/>
                <a:gd name="T11" fmla="*/ 0 h 96"/>
                <a:gd name="T12" fmla="*/ 18 w 66"/>
                <a:gd name="T13" fmla="*/ 0 h 96"/>
                <a:gd name="T14" fmla="*/ 6 w 66"/>
                <a:gd name="T15" fmla="*/ 12 h 96"/>
                <a:gd name="T16" fmla="*/ 0 w 66"/>
                <a:gd name="T17" fmla="*/ 36 h 96"/>
                <a:gd name="T18" fmla="*/ 6 w 66"/>
                <a:gd name="T19" fmla="*/ 60 h 96"/>
                <a:gd name="T20" fmla="*/ 18 w 66"/>
                <a:gd name="T21" fmla="*/ 84 h 96"/>
                <a:gd name="T22" fmla="*/ 30 w 66"/>
                <a:gd name="T23" fmla="*/ 96 h 96"/>
                <a:gd name="T24" fmla="*/ 30 w 66"/>
                <a:gd name="T25" fmla="*/ 96 h 96"/>
                <a:gd name="T26" fmla="*/ 30 w 66"/>
                <a:gd name="T27" fmla="*/ 12 h 96"/>
                <a:gd name="T28" fmla="*/ 48 w 66"/>
                <a:gd name="T29" fmla="*/ 18 h 96"/>
                <a:gd name="T30" fmla="*/ 54 w 66"/>
                <a:gd name="T31" fmla="*/ 24 h 96"/>
                <a:gd name="T32" fmla="*/ 54 w 66"/>
                <a:gd name="T33" fmla="*/ 36 h 96"/>
                <a:gd name="T34" fmla="*/ 48 w 66"/>
                <a:gd name="T35" fmla="*/ 48 h 96"/>
                <a:gd name="T36" fmla="*/ 36 w 66"/>
                <a:gd name="T37" fmla="*/ 66 h 96"/>
                <a:gd name="T38" fmla="*/ 30 w 66"/>
                <a:gd name="T39" fmla="*/ 78 h 96"/>
                <a:gd name="T40" fmla="*/ 18 w 66"/>
                <a:gd name="T41" fmla="*/ 66 h 96"/>
                <a:gd name="T42" fmla="*/ 12 w 66"/>
                <a:gd name="T43" fmla="*/ 48 h 96"/>
                <a:gd name="T44" fmla="*/ 6 w 66"/>
                <a:gd name="T45" fmla="*/ 30 h 96"/>
                <a:gd name="T46" fmla="*/ 18 w 66"/>
                <a:gd name="T47" fmla="*/ 12 h 96"/>
                <a:gd name="T48" fmla="*/ 30 w 66"/>
                <a:gd name="T49" fmla="*/ 12 h 96"/>
                <a:gd name="T50" fmla="*/ 30 w 66"/>
                <a:gd name="T51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5" name="Freeform 1047"/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>
                <a:gd name="T0" fmla="*/ 2577 w 2594"/>
                <a:gd name="T1" fmla="*/ 0 h 444"/>
                <a:gd name="T2" fmla="*/ 2594 w 2594"/>
                <a:gd name="T3" fmla="*/ 72 h 444"/>
                <a:gd name="T4" fmla="*/ 6 w 2594"/>
                <a:gd name="T5" fmla="*/ 444 h 444"/>
                <a:gd name="T6" fmla="*/ 0 w 2594"/>
                <a:gd name="T7" fmla="*/ 396 h 444"/>
                <a:gd name="T8" fmla="*/ 1225 w 2594"/>
                <a:gd name="T9" fmla="*/ 96 h 444"/>
                <a:gd name="T10" fmla="*/ 1351 w 2594"/>
                <a:gd name="T11" fmla="*/ 78 h 444"/>
                <a:gd name="T12" fmla="*/ 2577 w 2594"/>
                <a:gd name="T13" fmla="*/ 0 h 444"/>
                <a:gd name="T14" fmla="*/ 2577 w 2594"/>
                <a:gd name="T15" fmla="*/ 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6" name="Freeform 1048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>
                <a:gd name="T0" fmla="*/ 36 w 84"/>
                <a:gd name="T1" fmla="*/ 95 h 95"/>
                <a:gd name="T2" fmla="*/ 60 w 84"/>
                <a:gd name="T3" fmla="*/ 77 h 95"/>
                <a:gd name="T4" fmla="*/ 78 w 84"/>
                <a:gd name="T5" fmla="*/ 53 h 95"/>
                <a:gd name="T6" fmla="*/ 84 w 84"/>
                <a:gd name="T7" fmla="*/ 42 h 95"/>
                <a:gd name="T8" fmla="*/ 84 w 84"/>
                <a:gd name="T9" fmla="*/ 30 h 95"/>
                <a:gd name="T10" fmla="*/ 72 w 84"/>
                <a:gd name="T11" fmla="*/ 6 h 95"/>
                <a:gd name="T12" fmla="*/ 42 w 84"/>
                <a:gd name="T13" fmla="*/ 0 h 95"/>
                <a:gd name="T14" fmla="*/ 30 w 84"/>
                <a:gd name="T15" fmla="*/ 0 h 95"/>
                <a:gd name="T16" fmla="*/ 12 w 84"/>
                <a:gd name="T17" fmla="*/ 12 h 95"/>
                <a:gd name="T18" fmla="*/ 0 w 84"/>
                <a:gd name="T19" fmla="*/ 24 h 95"/>
                <a:gd name="T20" fmla="*/ 0 w 84"/>
                <a:gd name="T21" fmla="*/ 36 h 95"/>
                <a:gd name="T22" fmla="*/ 6 w 84"/>
                <a:gd name="T23" fmla="*/ 59 h 95"/>
                <a:gd name="T24" fmla="*/ 24 w 84"/>
                <a:gd name="T25" fmla="*/ 83 h 95"/>
                <a:gd name="T26" fmla="*/ 36 w 84"/>
                <a:gd name="T27" fmla="*/ 95 h 95"/>
                <a:gd name="T28" fmla="*/ 36 w 84"/>
                <a:gd name="T29" fmla="*/ 95 h 95"/>
                <a:gd name="T30" fmla="*/ 48 w 84"/>
                <a:gd name="T31" fmla="*/ 12 h 95"/>
                <a:gd name="T32" fmla="*/ 66 w 84"/>
                <a:gd name="T33" fmla="*/ 18 h 95"/>
                <a:gd name="T34" fmla="*/ 72 w 84"/>
                <a:gd name="T35" fmla="*/ 30 h 95"/>
                <a:gd name="T36" fmla="*/ 72 w 84"/>
                <a:gd name="T37" fmla="*/ 42 h 95"/>
                <a:gd name="T38" fmla="*/ 66 w 84"/>
                <a:gd name="T39" fmla="*/ 53 h 95"/>
                <a:gd name="T40" fmla="*/ 48 w 84"/>
                <a:gd name="T41" fmla="*/ 71 h 95"/>
                <a:gd name="T42" fmla="*/ 42 w 84"/>
                <a:gd name="T43" fmla="*/ 77 h 95"/>
                <a:gd name="T44" fmla="*/ 36 w 84"/>
                <a:gd name="T45" fmla="*/ 77 h 95"/>
                <a:gd name="T46" fmla="*/ 24 w 84"/>
                <a:gd name="T47" fmla="*/ 65 h 95"/>
                <a:gd name="T48" fmla="*/ 18 w 84"/>
                <a:gd name="T49" fmla="*/ 48 h 95"/>
                <a:gd name="T50" fmla="*/ 18 w 84"/>
                <a:gd name="T51" fmla="*/ 30 h 95"/>
                <a:gd name="T52" fmla="*/ 30 w 84"/>
                <a:gd name="T53" fmla="*/ 12 h 95"/>
                <a:gd name="T54" fmla="*/ 48 w 84"/>
                <a:gd name="T55" fmla="*/ 12 h 95"/>
                <a:gd name="T56" fmla="*/ 48 w 84"/>
                <a:gd name="T57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7" name="Freeform 1049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>
                <a:gd name="T0" fmla="*/ 12 w 90"/>
                <a:gd name="T1" fmla="*/ 96 h 108"/>
                <a:gd name="T2" fmla="*/ 24 w 90"/>
                <a:gd name="T3" fmla="*/ 108 h 108"/>
                <a:gd name="T4" fmla="*/ 42 w 90"/>
                <a:gd name="T5" fmla="*/ 108 h 108"/>
                <a:gd name="T6" fmla="*/ 66 w 90"/>
                <a:gd name="T7" fmla="*/ 102 h 108"/>
                <a:gd name="T8" fmla="*/ 84 w 90"/>
                <a:gd name="T9" fmla="*/ 78 h 108"/>
                <a:gd name="T10" fmla="*/ 90 w 90"/>
                <a:gd name="T11" fmla="*/ 66 h 108"/>
                <a:gd name="T12" fmla="*/ 84 w 90"/>
                <a:gd name="T13" fmla="*/ 48 h 108"/>
                <a:gd name="T14" fmla="*/ 66 w 90"/>
                <a:gd name="T15" fmla="*/ 24 h 108"/>
                <a:gd name="T16" fmla="*/ 48 w 90"/>
                <a:gd name="T17" fmla="*/ 12 h 108"/>
                <a:gd name="T18" fmla="*/ 36 w 90"/>
                <a:gd name="T19" fmla="*/ 0 h 108"/>
                <a:gd name="T20" fmla="*/ 30 w 90"/>
                <a:gd name="T21" fmla="*/ 0 h 108"/>
                <a:gd name="T22" fmla="*/ 30 w 90"/>
                <a:gd name="T23" fmla="*/ 0 h 108"/>
                <a:gd name="T24" fmla="*/ 24 w 90"/>
                <a:gd name="T25" fmla="*/ 0 h 108"/>
                <a:gd name="T26" fmla="*/ 12 w 90"/>
                <a:gd name="T27" fmla="*/ 30 h 108"/>
                <a:gd name="T28" fmla="*/ 0 w 90"/>
                <a:gd name="T29" fmla="*/ 54 h 108"/>
                <a:gd name="T30" fmla="*/ 0 w 90"/>
                <a:gd name="T31" fmla="*/ 78 h 108"/>
                <a:gd name="T32" fmla="*/ 12 w 90"/>
                <a:gd name="T33" fmla="*/ 96 h 108"/>
                <a:gd name="T34" fmla="*/ 12 w 90"/>
                <a:gd name="T35" fmla="*/ 96 h 108"/>
                <a:gd name="T36" fmla="*/ 12 w 90"/>
                <a:gd name="T37" fmla="*/ 72 h 108"/>
                <a:gd name="T38" fmla="*/ 18 w 90"/>
                <a:gd name="T39" fmla="*/ 54 h 108"/>
                <a:gd name="T40" fmla="*/ 24 w 90"/>
                <a:gd name="T41" fmla="*/ 36 h 108"/>
                <a:gd name="T42" fmla="*/ 30 w 90"/>
                <a:gd name="T43" fmla="*/ 18 h 108"/>
                <a:gd name="T44" fmla="*/ 30 w 90"/>
                <a:gd name="T45" fmla="*/ 12 h 108"/>
                <a:gd name="T46" fmla="*/ 48 w 90"/>
                <a:gd name="T47" fmla="*/ 24 h 108"/>
                <a:gd name="T48" fmla="*/ 66 w 90"/>
                <a:gd name="T49" fmla="*/ 36 h 108"/>
                <a:gd name="T50" fmla="*/ 78 w 90"/>
                <a:gd name="T51" fmla="*/ 54 h 108"/>
                <a:gd name="T52" fmla="*/ 78 w 90"/>
                <a:gd name="T53" fmla="*/ 72 h 108"/>
                <a:gd name="T54" fmla="*/ 72 w 90"/>
                <a:gd name="T55" fmla="*/ 84 h 108"/>
                <a:gd name="T56" fmla="*/ 48 w 90"/>
                <a:gd name="T57" fmla="*/ 96 h 108"/>
                <a:gd name="T58" fmla="*/ 36 w 90"/>
                <a:gd name="T59" fmla="*/ 96 h 108"/>
                <a:gd name="T60" fmla="*/ 24 w 90"/>
                <a:gd name="T61" fmla="*/ 90 h 108"/>
                <a:gd name="T62" fmla="*/ 18 w 90"/>
                <a:gd name="T63" fmla="*/ 84 h 108"/>
                <a:gd name="T64" fmla="*/ 12 w 90"/>
                <a:gd name="T65" fmla="*/ 72 h 108"/>
                <a:gd name="T66" fmla="*/ 12 w 90"/>
                <a:gd name="T67" fmla="*/ 7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8" name="Freeform 1050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>
                <a:gd name="T0" fmla="*/ 71 w 71"/>
                <a:gd name="T1" fmla="*/ 90 h 90"/>
                <a:gd name="T2" fmla="*/ 71 w 71"/>
                <a:gd name="T3" fmla="*/ 60 h 90"/>
                <a:gd name="T4" fmla="*/ 71 w 71"/>
                <a:gd name="T5" fmla="*/ 36 h 90"/>
                <a:gd name="T6" fmla="*/ 60 w 71"/>
                <a:gd name="T7" fmla="*/ 12 h 90"/>
                <a:gd name="T8" fmla="*/ 36 w 71"/>
                <a:gd name="T9" fmla="*/ 0 h 90"/>
                <a:gd name="T10" fmla="*/ 12 w 71"/>
                <a:gd name="T11" fmla="*/ 12 h 90"/>
                <a:gd name="T12" fmla="*/ 0 w 71"/>
                <a:gd name="T13" fmla="*/ 36 h 90"/>
                <a:gd name="T14" fmla="*/ 6 w 71"/>
                <a:gd name="T15" fmla="*/ 60 h 90"/>
                <a:gd name="T16" fmla="*/ 30 w 71"/>
                <a:gd name="T17" fmla="*/ 78 h 90"/>
                <a:gd name="T18" fmla="*/ 54 w 71"/>
                <a:gd name="T19" fmla="*/ 90 h 90"/>
                <a:gd name="T20" fmla="*/ 71 w 71"/>
                <a:gd name="T21" fmla="*/ 90 h 90"/>
                <a:gd name="T22" fmla="*/ 71 w 71"/>
                <a:gd name="T23" fmla="*/ 90 h 90"/>
                <a:gd name="T24" fmla="*/ 24 w 71"/>
                <a:gd name="T25" fmla="*/ 18 h 90"/>
                <a:gd name="T26" fmla="*/ 42 w 71"/>
                <a:gd name="T27" fmla="*/ 18 h 90"/>
                <a:gd name="T28" fmla="*/ 54 w 71"/>
                <a:gd name="T29" fmla="*/ 18 h 90"/>
                <a:gd name="T30" fmla="*/ 60 w 71"/>
                <a:gd name="T31" fmla="*/ 42 h 90"/>
                <a:gd name="T32" fmla="*/ 60 w 71"/>
                <a:gd name="T33" fmla="*/ 66 h 90"/>
                <a:gd name="T34" fmla="*/ 60 w 71"/>
                <a:gd name="T35" fmla="*/ 72 h 90"/>
                <a:gd name="T36" fmla="*/ 60 w 71"/>
                <a:gd name="T37" fmla="*/ 78 h 90"/>
                <a:gd name="T38" fmla="*/ 42 w 71"/>
                <a:gd name="T39" fmla="*/ 72 h 90"/>
                <a:gd name="T40" fmla="*/ 24 w 71"/>
                <a:gd name="T41" fmla="*/ 66 h 90"/>
                <a:gd name="T42" fmla="*/ 12 w 71"/>
                <a:gd name="T43" fmla="*/ 48 h 90"/>
                <a:gd name="T44" fmla="*/ 12 w 71"/>
                <a:gd name="T45" fmla="*/ 30 h 90"/>
                <a:gd name="T46" fmla="*/ 24 w 71"/>
                <a:gd name="T47" fmla="*/ 18 h 90"/>
                <a:gd name="T48" fmla="*/ 24 w 71"/>
                <a:gd name="T49" fmla="*/ 1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9" name="Oval 1051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0" name="Oval 1052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1" name="Oval 1053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2" name="Freeform 1054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>
                <a:gd name="T0" fmla="*/ 66 w 90"/>
                <a:gd name="T1" fmla="*/ 96 h 96"/>
                <a:gd name="T2" fmla="*/ 78 w 90"/>
                <a:gd name="T3" fmla="*/ 66 h 96"/>
                <a:gd name="T4" fmla="*/ 90 w 90"/>
                <a:gd name="T5" fmla="*/ 42 h 96"/>
                <a:gd name="T6" fmla="*/ 78 w 90"/>
                <a:gd name="T7" fmla="*/ 18 h 96"/>
                <a:gd name="T8" fmla="*/ 60 w 90"/>
                <a:gd name="T9" fmla="*/ 0 h 96"/>
                <a:gd name="T10" fmla="*/ 30 w 90"/>
                <a:gd name="T11" fmla="*/ 6 h 96"/>
                <a:gd name="T12" fmla="*/ 18 w 90"/>
                <a:gd name="T13" fmla="*/ 18 h 96"/>
                <a:gd name="T14" fmla="*/ 6 w 90"/>
                <a:gd name="T15" fmla="*/ 30 h 96"/>
                <a:gd name="T16" fmla="*/ 0 w 90"/>
                <a:gd name="T17" fmla="*/ 42 h 96"/>
                <a:gd name="T18" fmla="*/ 6 w 90"/>
                <a:gd name="T19" fmla="*/ 60 h 96"/>
                <a:gd name="T20" fmla="*/ 24 w 90"/>
                <a:gd name="T21" fmla="*/ 78 h 96"/>
                <a:gd name="T22" fmla="*/ 48 w 90"/>
                <a:gd name="T23" fmla="*/ 90 h 96"/>
                <a:gd name="T24" fmla="*/ 66 w 90"/>
                <a:gd name="T25" fmla="*/ 96 h 96"/>
                <a:gd name="T26" fmla="*/ 66 w 90"/>
                <a:gd name="T27" fmla="*/ 96 h 96"/>
                <a:gd name="T28" fmla="*/ 42 w 90"/>
                <a:gd name="T29" fmla="*/ 18 h 96"/>
                <a:gd name="T30" fmla="*/ 60 w 90"/>
                <a:gd name="T31" fmla="*/ 18 h 96"/>
                <a:gd name="T32" fmla="*/ 72 w 90"/>
                <a:gd name="T33" fmla="*/ 24 h 96"/>
                <a:gd name="T34" fmla="*/ 72 w 90"/>
                <a:gd name="T35" fmla="*/ 36 h 96"/>
                <a:gd name="T36" fmla="*/ 72 w 90"/>
                <a:gd name="T37" fmla="*/ 48 h 96"/>
                <a:gd name="T38" fmla="*/ 66 w 90"/>
                <a:gd name="T39" fmla="*/ 72 h 96"/>
                <a:gd name="T40" fmla="*/ 60 w 90"/>
                <a:gd name="T41" fmla="*/ 78 h 96"/>
                <a:gd name="T42" fmla="*/ 60 w 90"/>
                <a:gd name="T43" fmla="*/ 84 h 96"/>
                <a:gd name="T44" fmla="*/ 42 w 90"/>
                <a:gd name="T45" fmla="*/ 72 h 96"/>
                <a:gd name="T46" fmla="*/ 30 w 90"/>
                <a:gd name="T47" fmla="*/ 66 h 96"/>
                <a:gd name="T48" fmla="*/ 18 w 90"/>
                <a:gd name="T49" fmla="*/ 42 h 96"/>
                <a:gd name="T50" fmla="*/ 24 w 90"/>
                <a:gd name="T51" fmla="*/ 30 h 96"/>
                <a:gd name="T52" fmla="*/ 42 w 90"/>
                <a:gd name="T53" fmla="*/ 18 h 96"/>
                <a:gd name="T54" fmla="*/ 42 w 90"/>
                <a:gd name="T55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3" name="Freeform 1055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>
                <a:gd name="T0" fmla="*/ 0 w 72"/>
                <a:gd name="T1" fmla="*/ 90 h 108"/>
                <a:gd name="T2" fmla="*/ 12 w 72"/>
                <a:gd name="T3" fmla="*/ 102 h 108"/>
                <a:gd name="T4" fmla="*/ 24 w 72"/>
                <a:gd name="T5" fmla="*/ 108 h 108"/>
                <a:gd name="T6" fmla="*/ 48 w 72"/>
                <a:gd name="T7" fmla="*/ 108 h 108"/>
                <a:gd name="T8" fmla="*/ 66 w 72"/>
                <a:gd name="T9" fmla="*/ 96 h 108"/>
                <a:gd name="T10" fmla="*/ 72 w 72"/>
                <a:gd name="T11" fmla="*/ 66 h 108"/>
                <a:gd name="T12" fmla="*/ 66 w 72"/>
                <a:gd name="T13" fmla="*/ 42 h 108"/>
                <a:gd name="T14" fmla="*/ 60 w 72"/>
                <a:gd name="T15" fmla="*/ 18 h 108"/>
                <a:gd name="T16" fmla="*/ 48 w 72"/>
                <a:gd name="T17" fmla="*/ 6 h 108"/>
                <a:gd name="T18" fmla="*/ 42 w 72"/>
                <a:gd name="T19" fmla="*/ 0 h 108"/>
                <a:gd name="T20" fmla="*/ 42 w 72"/>
                <a:gd name="T21" fmla="*/ 0 h 108"/>
                <a:gd name="T22" fmla="*/ 36 w 72"/>
                <a:gd name="T23" fmla="*/ 0 h 108"/>
                <a:gd name="T24" fmla="*/ 18 w 72"/>
                <a:gd name="T25" fmla="*/ 24 h 108"/>
                <a:gd name="T26" fmla="*/ 6 w 72"/>
                <a:gd name="T27" fmla="*/ 48 h 108"/>
                <a:gd name="T28" fmla="*/ 0 w 72"/>
                <a:gd name="T29" fmla="*/ 66 h 108"/>
                <a:gd name="T30" fmla="*/ 0 w 72"/>
                <a:gd name="T31" fmla="*/ 90 h 108"/>
                <a:gd name="T32" fmla="*/ 0 w 72"/>
                <a:gd name="T33" fmla="*/ 90 h 108"/>
                <a:gd name="T34" fmla="*/ 12 w 72"/>
                <a:gd name="T35" fmla="*/ 66 h 108"/>
                <a:gd name="T36" fmla="*/ 18 w 72"/>
                <a:gd name="T37" fmla="*/ 48 h 108"/>
                <a:gd name="T38" fmla="*/ 24 w 72"/>
                <a:gd name="T39" fmla="*/ 36 h 108"/>
                <a:gd name="T40" fmla="*/ 30 w 72"/>
                <a:gd name="T41" fmla="*/ 24 h 108"/>
                <a:gd name="T42" fmla="*/ 36 w 72"/>
                <a:gd name="T43" fmla="*/ 18 h 108"/>
                <a:gd name="T44" fmla="*/ 54 w 72"/>
                <a:gd name="T45" fmla="*/ 30 h 108"/>
                <a:gd name="T46" fmla="*/ 60 w 72"/>
                <a:gd name="T47" fmla="*/ 48 h 108"/>
                <a:gd name="T48" fmla="*/ 66 w 72"/>
                <a:gd name="T49" fmla="*/ 72 h 108"/>
                <a:gd name="T50" fmla="*/ 66 w 72"/>
                <a:gd name="T51" fmla="*/ 84 h 108"/>
                <a:gd name="T52" fmla="*/ 54 w 72"/>
                <a:gd name="T53" fmla="*/ 96 h 108"/>
                <a:gd name="T54" fmla="*/ 30 w 72"/>
                <a:gd name="T55" fmla="*/ 102 h 108"/>
                <a:gd name="T56" fmla="*/ 24 w 72"/>
                <a:gd name="T57" fmla="*/ 96 h 108"/>
                <a:gd name="T58" fmla="*/ 12 w 72"/>
                <a:gd name="T59" fmla="*/ 90 h 108"/>
                <a:gd name="T60" fmla="*/ 12 w 72"/>
                <a:gd name="T61" fmla="*/ 78 h 108"/>
                <a:gd name="T62" fmla="*/ 12 w 72"/>
                <a:gd name="T63" fmla="*/ 66 h 108"/>
                <a:gd name="T64" fmla="*/ 12 w 72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4" name="Rectangle 1056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5" name="Rectangle 1057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6" name="AutoShape 1058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7" name="Freeform 1059"/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>
                <a:gd name="T0" fmla="*/ 252 w 252"/>
                <a:gd name="T1" fmla="*/ 1576 h 1576"/>
                <a:gd name="T2" fmla="*/ 12 w 252"/>
                <a:gd name="T3" fmla="*/ 84 h 1576"/>
                <a:gd name="T4" fmla="*/ 12 w 252"/>
                <a:gd name="T5" fmla="*/ 60 h 1576"/>
                <a:gd name="T6" fmla="*/ 0 w 252"/>
                <a:gd name="T7" fmla="*/ 12 h 1576"/>
                <a:gd name="T8" fmla="*/ 72 w 252"/>
                <a:gd name="T9" fmla="*/ 0 h 1576"/>
                <a:gd name="T10" fmla="*/ 72 w 252"/>
                <a:gd name="T11" fmla="*/ 0 h 1576"/>
                <a:gd name="T12" fmla="*/ 78 w 252"/>
                <a:gd name="T13" fmla="*/ 48 h 1576"/>
                <a:gd name="T14" fmla="*/ 88 w 252"/>
                <a:gd name="T15" fmla="*/ 66 h 1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8" name="Freeform 1060"/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>
                <a:gd name="T0" fmla="*/ 161 w 316"/>
                <a:gd name="T1" fmla="*/ 0 h 138"/>
                <a:gd name="T2" fmla="*/ 227 w 316"/>
                <a:gd name="T3" fmla="*/ 6 h 138"/>
                <a:gd name="T4" fmla="*/ 275 w 316"/>
                <a:gd name="T5" fmla="*/ 36 h 138"/>
                <a:gd name="T6" fmla="*/ 304 w 316"/>
                <a:gd name="T7" fmla="*/ 78 h 138"/>
                <a:gd name="T8" fmla="*/ 316 w 316"/>
                <a:gd name="T9" fmla="*/ 138 h 138"/>
                <a:gd name="T10" fmla="*/ 0 w 316"/>
                <a:gd name="T11" fmla="*/ 138 h 138"/>
                <a:gd name="T12" fmla="*/ 11 w 316"/>
                <a:gd name="T13" fmla="*/ 78 h 138"/>
                <a:gd name="T14" fmla="*/ 47 w 316"/>
                <a:gd name="T15" fmla="*/ 36 h 138"/>
                <a:gd name="T16" fmla="*/ 95 w 316"/>
                <a:gd name="T17" fmla="*/ 6 h 138"/>
                <a:gd name="T18" fmla="*/ 161 w 316"/>
                <a:gd name="T19" fmla="*/ 0 h 138"/>
                <a:gd name="T20" fmla="*/ 161 w 316"/>
                <a:gd name="T21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</p:grpSp>
      <p:sp>
        <p:nvSpPr>
          <p:cNvPr id="44069" name="Rectangle 1061"/>
          <p:cNvSpPr>
            <a:spLocks noGrp="1" noChangeArrowheads="1"/>
          </p:cNvSpPr>
          <p:nvPr>
            <p:ph type="title"/>
          </p:nvPr>
        </p:nvSpPr>
        <p:spPr bwMode="black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4070" name="Rectangle 1062"/>
          <p:cNvSpPr>
            <a:spLocks noGrp="1" noChangeArrowheads="1"/>
          </p:cNvSpPr>
          <p:nvPr>
            <p:ph type="body" idx="1"/>
          </p:nvPr>
        </p:nvSpPr>
        <p:spPr bwMode="black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4071" name="Rectangle 1063"/>
          <p:cNvSpPr>
            <a:spLocks noGrp="1" noChangeArrowheads="1"/>
          </p:cNvSpPr>
          <p:nvPr>
            <p:ph type="dt" sz="half" idx="2"/>
          </p:nvPr>
        </p:nvSpPr>
        <p:spPr bwMode="black">
          <a:xfrm>
            <a:off x="457200" y="6278563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4072" name="Rectangle 1064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3124200" y="6278563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4073" name="Rectangle 1065"/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6553200" y="6278563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9C57C86-A15D-487D-973D-C7FF53AA43A8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072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  <p:sldLayoutId id="2147483935" r:id="rId2"/>
    <p:sldLayoutId id="2147483936" r:id="rId3"/>
    <p:sldLayoutId id="2147483937" r:id="rId4"/>
    <p:sldLayoutId id="2147483938" r:id="rId5"/>
    <p:sldLayoutId id="2147483939" r:id="rId6"/>
    <p:sldLayoutId id="2147483940" r:id="rId7"/>
    <p:sldLayoutId id="2147483941" r:id="rId8"/>
    <p:sldLayoutId id="2147483942" r:id="rId9"/>
    <p:sldLayoutId id="2147483943" r:id="rId10"/>
    <p:sldLayoutId id="2147483944" r:id="rId11"/>
    <p:sldLayoutId id="2147483945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4" name="Group 1026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44035" name="Rectangle 1027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36" name="Oval 1028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37" name="Rectangle 1029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38" name="Freeform 1030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>
                <a:gd name="T0" fmla="*/ 18 w 66"/>
                <a:gd name="T1" fmla="*/ 96 h 96"/>
                <a:gd name="T2" fmla="*/ 42 w 66"/>
                <a:gd name="T3" fmla="*/ 78 h 96"/>
                <a:gd name="T4" fmla="*/ 60 w 66"/>
                <a:gd name="T5" fmla="*/ 60 h 96"/>
                <a:gd name="T6" fmla="*/ 66 w 66"/>
                <a:gd name="T7" fmla="*/ 36 h 96"/>
                <a:gd name="T8" fmla="*/ 60 w 66"/>
                <a:gd name="T9" fmla="*/ 12 h 96"/>
                <a:gd name="T10" fmla="*/ 36 w 66"/>
                <a:gd name="T11" fmla="*/ 0 h 96"/>
                <a:gd name="T12" fmla="*/ 24 w 66"/>
                <a:gd name="T13" fmla="*/ 6 h 96"/>
                <a:gd name="T14" fmla="*/ 12 w 66"/>
                <a:gd name="T15" fmla="*/ 12 h 96"/>
                <a:gd name="T16" fmla="*/ 0 w 66"/>
                <a:gd name="T17" fmla="*/ 36 h 96"/>
                <a:gd name="T18" fmla="*/ 0 w 66"/>
                <a:gd name="T19" fmla="*/ 60 h 96"/>
                <a:gd name="T20" fmla="*/ 12 w 66"/>
                <a:gd name="T21" fmla="*/ 84 h 96"/>
                <a:gd name="T22" fmla="*/ 18 w 66"/>
                <a:gd name="T23" fmla="*/ 96 h 96"/>
                <a:gd name="T24" fmla="*/ 18 w 66"/>
                <a:gd name="T25" fmla="*/ 96 h 96"/>
                <a:gd name="T26" fmla="*/ 42 w 66"/>
                <a:gd name="T27" fmla="*/ 18 h 96"/>
                <a:gd name="T28" fmla="*/ 54 w 66"/>
                <a:gd name="T29" fmla="*/ 24 h 96"/>
                <a:gd name="T30" fmla="*/ 60 w 66"/>
                <a:gd name="T31" fmla="*/ 36 h 96"/>
                <a:gd name="T32" fmla="*/ 60 w 66"/>
                <a:gd name="T33" fmla="*/ 48 h 96"/>
                <a:gd name="T34" fmla="*/ 54 w 66"/>
                <a:gd name="T35" fmla="*/ 54 h 96"/>
                <a:gd name="T36" fmla="*/ 36 w 66"/>
                <a:gd name="T37" fmla="*/ 72 h 96"/>
                <a:gd name="T38" fmla="*/ 24 w 66"/>
                <a:gd name="T39" fmla="*/ 78 h 96"/>
                <a:gd name="T40" fmla="*/ 24 w 66"/>
                <a:gd name="T41" fmla="*/ 78 h 96"/>
                <a:gd name="T42" fmla="*/ 12 w 66"/>
                <a:gd name="T43" fmla="*/ 48 h 96"/>
                <a:gd name="T44" fmla="*/ 18 w 66"/>
                <a:gd name="T45" fmla="*/ 24 h 96"/>
                <a:gd name="T46" fmla="*/ 30 w 66"/>
                <a:gd name="T47" fmla="*/ 18 h 96"/>
                <a:gd name="T48" fmla="*/ 42 w 66"/>
                <a:gd name="T49" fmla="*/ 18 h 96"/>
                <a:gd name="T50" fmla="*/ 42 w 66"/>
                <a:gd name="T51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39" name="Rectangle 1031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0" name="Rectangle 1032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1" name="Rectangle 1033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2" name="Rectangle 1034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3" name="Rectangle 1035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4" name="Freeform 1036"/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>
                <a:gd name="T0" fmla="*/ 6 w 623"/>
                <a:gd name="T1" fmla="*/ 18 h 156"/>
                <a:gd name="T2" fmla="*/ 162 w 623"/>
                <a:gd name="T3" fmla="*/ 36 h 156"/>
                <a:gd name="T4" fmla="*/ 251 w 623"/>
                <a:gd name="T5" fmla="*/ 36 h 156"/>
                <a:gd name="T6" fmla="*/ 354 w 623"/>
                <a:gd name="T7" fmla="*/ 30 h 156"/>
                <a:gd name="T8" fmla="*/ 473 w 623"/>
                <a:gd name="T9" fmla="*/ 18 h 156"/>
                <a:gd name="T10" fmla="*/ 611 w 623"/>
                <a:gd name="T11" fmla="*/ 0 h 156"/>
                <a:gd name="T12" fmla="*/ 623 w 623"/>
                <a:gd name="T13" fmla="*/ 114 h 156"/>
                <a:gd name="T14" fmla="*/ 497 w 623"/>
                <a:gd name="T15" fmla="*/ 138 h 156"/>
                <a:gd name="T16" fmla="*/ 414 w 623"/>
                <a:gd name="T17" fmla="*/ 150 h 156"/>
                <a:gd name="T18" fmla="*/ 318 w 623"/>
                <a:gd name="T19" fmla="*/ 156 h 156"/>
                <a:gd name="T20" fmla="*/ 215 w 623"/>
                <a:gd name="T21" fmla="*/ 156 h 156"/>
                <a:gd name="T22" fmla="*/ 108 w 623"/>
                <a:gd name="T23" fmla="*/ 150 h 156"/>
                <a:gd name="T24" fmla="*/ 0 w 623"/>
                <a:gd name="T25" fmla="*/ 132 h 156"/>
                <a:gd name="T26" fmla="*/ 6 w 623"/>
                <a:gd name="T27" fmla="*/ 18 h 156"/>
                <a:gd name="T28" fmla="*/ 6 w 623"/>
                <a:gd name="T29" fmla="*/ 18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5" name="Freeform 1037"/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>
                <a:gd name="T0" fmla="*/ 754 w 993"/>
                <a:gd name="T1" fmla="*/ 6 h 126"/>
                <a:gd name="T2" fmla="*/ 652 w 993"/>
                <a:gd name="T3" fmla="*/ 6 h 126"/>
                <a:gd name="T4" fmla="*/ 563 w 993"/>
                <a:gd name="T5" fmla="*/ 6 h 126"/>
                <a:gd name="T6" fmla="*/ 479 w 993"/>
                <a:gd name="T7" fmla="*/ 6 h 126"/>
                <a:gd name="T8" fmla="*/ 401 w 993"/>
                <a:gd name="T9" fmla="*/ 6 h 126"/>
                <a:gd name="T10" fmla="*/ 335 w 993"/>
                <a:gd name="T11" fmla="*/ 0 h 126"/>
                <a:gd name="T12" fmla="*/ 276 w 993"/>
                <a:gd name="T13" fmla="*/ 0 h 126"/>
                <a:gd name="T14" fmla="*/ 222 w 993"/>
                <a:gd name="T15" fmla="*/ 0 h 126"/>
                <a:gd name="T16" fmla="*/ 180 w 993"/>
                <a:gd name="T17" fmla="*/ 6 h 126"/>
                <a:gd name="T18" fmla="*/ 138 w 993"/>
                <a:gd name="T19" fmla="*/ 6 h 126"/>
                <a:gd name="T20" fmla="*/ 108 w 993"/>
                <a:gd name="T21" fmla="*/ 6 h 126"/>
                <a:gd name="T22" fmla="*/ 54 w 993"/>
                <a:gd name="T23" fmla="*/ 6 h 126"/>
                <a:gd name="T24" fmla="*/ 24 w 993"/>
                <a:gd name="T25" fmla="*/ 12 h 126"/>
                <a:gd name="T26" fmla="*/ 6 w 993"/>
                <a:gd name="T27" fmla="*/ 18 h 126"/>
                <a:gd name="T28" fmla="*/ 0 w 993"/>
                <a:gd name="T29" fmla="*/ 24 h 126"/>
                <a:gd name="T30" fmla="*/ 12 w 993"/>
                <a:gd name="T31" fmla="*/ 42 h 126"/>
                <a:gd name="T32" fmla="*/ 18 w 993"/>
                <a:gd name="T33" fmla="*/ 48 h 126"/>
                <a:gd name="T34" fmla="*/ 30 w 993"/>
                <a:gd name="T35" fmla="*/ 54 h 126"/>
                <a:gd name="T36" fmla="*/ 60 w 993"/>
                <a:gd name="T37" fmla="*/ 60 h 126"/>
                <a:gd name="T38" fmla="*/ 90 w 993"/>
                <a:gd name="T39" fmla="*/ 72 h 126"/>
                <a:gd name="T40" fmla="*/ 144 w 993"/>
                <a:gd name="T41" fmla="*/ 84 h 126"/>
                <a:gd name="T42" fmla="*/ 210 w 993"/>
                <a:gd name="T43" fmla="*/ 90 h 126"/>
                <a:gd name="T44" fmla="*/ 293 w 993"/>
                <a:gd name="T45" fmla="*/ 102 h 126"/>
                <a:gd name="T46" fmla="*/ 389 w 993"/>
                <a:gd name="T47" fmla="*/ 108 h 126"/>
                <a:gd name="T48" fmla="*/ 503 w 993"/>
                <a:gd name="T49" fmla="*/ 120 h 126"/>
                <a:gd name="T50" fmla="*/ 622 w 993"/>
                <a:gd name="T51" fmla="*/ 120 h 126"/>
                <a:gd name="T52" fmla="*/ 754 w 993"/>
                <a:gd name="T53" fmla="*/ 126 h 126"/>
                <a:gd name="T54" fmla="*/ 873 w 993"/>
                <a:gd name="T55" fmla="*/ 126 h 126"/>
                <a:gd name="T56" fmla="*/ 993 w 993"/>
                <a:gd name="T57" fmla="*/ 126 h 126"/>
                <a:gd name="T58" fmla="*/ 993 w 993"/>
                <a:gd name="T59" fmla="*/ 12 h 126"/>
                <a:gd name="T60" fmla="*/ 879 w 993"/>
                <a:gd name="T61" fmla="*/ 12 h 126"/>
                <a:gd name="T62" fmla="*/ 754 w 993"/>
                <a:gd name="T63" fmla="*/ 6 h 126"/>
                <a:gd name="T64" fmla="*/ 754 w 993"/>
                <a:gd name="T65" fmla="*/ 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6" name="Freeform 1038"/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>
                <a:gd name="T0" fmla="*/ 0 w 969"/>
                <a:gd name="T1" fmla="*/ 0 h 245"/>
                <a:gd name="T2" fmla="*/ 24 w 969"/>
                <a:gd name="T3" fmla="*/ 54 h 245"/>
                <a:gd name="T4" fmla="*/ 66 w 969"/>
                <a:gd name="T5" fmla="*/ 96 h 245"/>
                <a:gd name="T6" fmla="*/ 120 w 969"/>
                <a:gd name="T7" fmla="*/ 137 h 245"/>
                <a:gd name="T8" fmla="*/ 198 w 969"/>
                <a:gd name="T9" fmla="*/ 173 h 245"/>
                <a:gd name="T10" fmla="*/ 293 w 969"/>
                <a:gd name="T11" fmla="*/ 203 h 245"/>
                <a:gd name="T12" fmla="*/ 353 w 969"/>
                <a:gd name="T13" fmla="*/ 215 h 245"/>
                <a:gd name="T14" fmla="*/ 413 w 969"/>
                <a:gd name="T15" fmla="*/ 227 h 245"/>
                <a:gd name="T16" fmla="*/ 479 w 969"/>
                <a:gd name="T17" fmla="*/ 233 h 245"/>
                <a:gd name="T18" fmla="*/ 556 w 969"/>
                <a:gd name="T19" fmla="*/ 239 h 245"/>
                <a:gd name="T20" fmla="*/ 634 w 969"/>
                <a:gd name="T21" fmla="*/ 245 h 245"/>
                <a:gd name="T22" fmla="*/ 724 w 969"/>
                <a:gd name="T23" fmla="*/ 245 h 245"/>
                <a:gd name="T24" fmla="*/ 855 w 969"/>
                <a:gd name="T25" fmla="*/ 245 h 245"/>
                <a:gd name="T26" fmla="*/ 969 w 969"/>
                <a:gd name="T27" fmla="*/ 239 h 245"/>
                <a:gd name="T28" fmla="*/ 969 w 969"/>
                <a:gd name="T29" fmla="*/ 60 h 245"/>
                <a:gd name="T30" fmla="*/ 700 w 969"/>
                <a:gd name="T31" fmla="*/ 60 h 245"/>
                <a:gd name="T32" fmla="*/ 503 w 969"/>
                <a:gd name="T33" fmla="*/ 54 h 245"/>
                <a:gd name="T34" fmla="*/ 317 w 969"/>
                <a:gd name="T35" fmla="*/ 42 h 245"/>
                <a:gd name="T36" fmla="*/ 150 w 969"/>
                <a:gd name="T37" fmla="*/ 24 h 245"/>
                <a:gd name="T38" fmla="*/ 72 w 969"/>
                <a:gd name="T39" fmla="*/ 12 h 245"/>
                <a:gd name="T40" fmla="*/ 0 w 969"/>
                <a:gd name="T41" fmla="*/ 0 h 245"/>
                <a:gd name="T42" fmla="*/ 0 w 969"/>
                <a:gd name="T43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7" name="Freeform 1039"/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>
                <a:gd name="T0" fmla="*/ 700 w 951"/>
                <a:gd name="T1" fmla="*/ 0 h 90"/>
                <a:gd name="T2" fmla="*/ 598 w 951"/>
                <a:gd name="T3" fmla="*/ 0 h 90"/>
                <a:gd name="T4" fmla="*/ 515 w 951"/>
                <a:gd name="T5" fmla="*/ 0 h 90"/>
                <a:gd name="T6" fmla="*/ 431 w 951"/>
                <a:gd name="T7" fmla="*/ 0 h 90"/>
                <a:gd name="T8" fmla="*/ 365 w 951"/>
                <a:gd name="T9" fmla="*/ 0 h 90"/>
                <a:gd name="T10" fmla="*/ 299 w 951"/>
                <a:gd name="T11" fmla="*/ 0 h 90"/>
                <a:gd name="T12" fmla="*/ 245 w 951"/>
                <a:gd name="T13" fmla="*/ 0 h 90"/>
                <a:gd name="T14" fmla="*/ 198 w 951"/>
                <a:gd name="T15" fmla="*/ 0 h 90"/>
                <a:gd name="T16" fmla="*/ 162 w 951"/>
                <a:gd name="T17" fmla="*/ 0 h 90"/>
                <a:gd name="T18" fmla="*/ 126 w 951"/>
                <a:gd name="T19" fmla="*/ 6 h 90"/>
                <a:gd name="T20" fmla="*/ 96 w 951"/>
                <a:gd name="T21" fmla="*/ 6 h 90"/>
                <a:gd name="T22" fmla="*/ 54 w 951"/>
                <a:gd name="T23" fmla="*/ 12 h 90"/>
                <a:gd name="T24" fmla="*/ 30 w 951"/>
                <a:gd name="T25" fmla="*/ 12 h 90"/>
                <a:gd name="T26" fmla="*/ 12 w 951"/>
                <a:gd name="T27" fmla="*/ 18 h 90"/>
                <a:gd name="T28" fmla="*/ 6 w 951"/>
                <a:gd name="T29" fmla="*/ 18 h 90"/>
                <a:gd name="T30" fmla="*/ 0 w 951"/>
                <a:gd name="T31" fmla="*/ 24 h 90"/>
                <a:gd name="T32" fmla="*/ 6 w 951"/>
                <a:gd name="T33" fmla="*/ 30 h 90"/>
                <a:gd name="T34" fmla="*/ 24 w 951"/>
                <a:gd name="T35" fmla="*/ 36 h 90"/>
                <a:gd name="T36" fmla="*/ 54 w 951"/>
                <a:gd name="T37" fmla="*/ 42 h 90"/>
                <a:gd name="T38" fmla="*/ 102 w 951"/>
                <a:gd name="T39" fmla="*/ 54 h 90"/>
                <a:gd name="T40" fmla="*/ 168 w 951"/>
                <a:gd name="T41" fmla="*/ 60 h 90"/>
                <a:gd name="T42" fmla="*/ 251 w 951"/>
                <a:gd name="T43" fmla="*/ 66 h 90"/>
                <a:gd name="T44" fmla="*/ 341 w 951"/>
                <a:gd name="T45" fmla="*/ 78 h 90"/>
                <a:gd name="T46" fmla="*/ 449 w 951"/>
                <a:gd name="T47" fmla="*/ 84 h 90"/>
                <a:gd name="T48" fmla="*/ 568 w 951"/>
                <a:gd name="T49" fmla="*/ 84 h 90"/>
                <a:gd name="T50" fmla="*/ 694 w 951"/>
                <a:gd name="T51" fmla="*/ 90 h 90"/>
                <a:gd name="T52" fmla="*/ 825 w 951"/>
                <a:gd name="T53" fmla="*/ 90 h 90"/>
                <a:gd name="T54" fmla="*/ 951 w 951"/>
                <a:gd name="T55" fmla="*/ 90 h 90"/>
                <a:gd name="T56" fmla="*/ 951 w 951"/>
                <a:gd name="T57" fmla="*/ 6 h 90"/>
                <a:gd name="T58" fmla="*/ 831 w 951"/>
                <a:gd name="T59" fmla="*/ 6 h 90"/>
                <a:gd name="T60" fmla="*/ 772 w 951"/>
                <a:gd name="T61" fmla="*/ 6 h 90"/>
                <a:gd name="T62" fmla="*/ 700 w 951"/>
                <a:gd name="T63" fmla="*/ 0 h 90"/>
                <a:gd name="T64" fmla="*/ 700 w 951"/>
                <a:gd name="T65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8" name="Freeform 1040"/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>
                <a:gd name="T0" fmla="*/ 102 w 102"/>
                <a:gd name="T1" fmla="*/ 0 h 155"/>
                <a:gd name="T2" fmla="*/ 0 w 102"/>
                <a:gd name="T3" fmla="*/ 12 h 155"/>
                <a:gd name="T4" fmla="*/ 30 w 102"/>
                <a:gd name="T5" fmla="*/ 72 h 155"/>
                <a:gd name="T6" fmla="*/ 30 w 102"/>
                <a:gd name="T7" fmla="*/ 155 h 155"/>
                <a:gd name="T8" fmla="*/ 72 w 102"/>
                <a:gd name="T9" fmla="*/ 155 h 155"/>
                <a:gd name="T10" fmla="*/ 72 w 102"/>
                <a:gd name="T11" fmla="*/ 66 h 155"/>
                <a:gd name="T12" fmla="*/ 102 w 102"/>
                <a:gd name="T13" fmla="*/ 0 h 155"/>
                <a:gd name="T14" fmla="*/ 102 w 102"/>
                <a:gd name="T1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9" name="Freeform 1041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>
                <a:gd name="T0" fmla="*/ 48 w 90"/>
                <a:gd name="T1" fmla="*/ 96 h 96"/>
                <a:gd name="T2" fmla="*/ 72 w 90"/>
                <a:gd name="T3" fmla="*/ 72 h 96"/>
                <a:gd name="T4" fmla="*/ 84 w 90"/>
                <a:gd name="T5" fmla="*/ 48 h 96"/>
                <a:gd name="T6" fmla="*/ 90 w 90"/>
                <a:gd name="T7" fmla="*/ 36 h 96"/>
                <a:gd name="T8" fmla="*/ 84 w 90"/>
                <a:gd name="T9" fmla="*/ 24 h 96"/>
                <a:gd name="T10" fmla="*/ 66 w 90"/>
                <a:gd name="T11" fmla="*/ 6 h 96"/>
                <a:gd name="T12" fmla="*/ 42 w 90"/>
                <a:gd name="T13" fmla="*/ 0 h 96"/>
                <a:gd name="T14" fmla="*/ 24 w 90"/>
                <a:gd name="T15" fmla="*/ 0 h 96"/>
                <a:gd name="T16" fmla="*/ 12 w 90"/>
                <a:gd name="T17" fmla="*/ 12 h 96"/>
                <a:gd name="T18" fmla="*/ 6 w 90"/>
                <a:gd name="T19" fmla="*/ 24 h 96"/>
                <a:gd name="T20" fmla="*/ 0 w 90"/>
                <a:gd name="T21" fmla="*/ 36 h 96"/>
                <a:gd name="T22" fmla="*/ 12 w 90"/>
                <a:gd name="T23" fmla="*/ 66 h 96"/>
                <a:gd name="T24" fmla="*/ 30 w 90"/>
                <a:gd name="T25" fmla="*/ 84 h 96"/>
                <a:gd name="T26" fmla="*/ 48 w 90"/>
                <a:gd name="T27" fmla="*/ 96 h 96"/>
                <a:gd name="T28" fmla="*/ 48 w 90"/>
                <a:gd name="T29" fmla="*/ 96 h 96"/>
                <a:gd name="T30" fmla="*/ 48 w 90"/>
                <a:gd name="T31" fmla="*/ 12 h 96"/>
                <a:gd name="T32" fmla="*/ 66 w 90"/>
                <a:gd name="T33" fmla="*/ 18 h 96"/>
                <a:gd name="T34" fmla="*/ 72 w 90"/>
                <a:gd name="T35" fmla="*/ 24 h 96"/>
                <a:gd name="T36" fmla="*/ 72 w 90"/>
                <a:gd name="T37" fmla="*/ 36 h 96"/>
                <a:gd name="T38" fmla="*/ 72 w 90"/>
                <a:gd name="T39" fmla="*/ 48 h 96"/>
                <a:gd name="T40" fmla="*/ 54 w 90"/>
                <a:gd name="T41" fmla="*/ 66 h 96"/>
                <a:gd name="T42" fmla="*/ 48 w 90"/>
                <a:gd name="T43" fmla="*/ 78 h 96"/>
                <a:gd name="T44" fmla="*/ 30 w 90"/>
                <a:gd name="T45" fmla="*/ 66 h 96"/>
                <a:gd name="T46" fmla="*/ 24 w 90"/>
                <a:gd name="T47" fmla="*/ 48 h 96"/>
                <a:gd name="T48" fmla="*/ 18 w 90"/>
                <a:gd name="T49" fmla="*/ 30 h 96"/>
                <a:gd name="T50" fmla="*/ 30 w 90"/>
                <a:gd name="T51" fmla="*/ 12 h 96"/>
                <a:gd name="T52" fmla="*/ 48 w 90"/>
                <a:gd name="T53" fmla="*/ 12 h 96"/>
                <a:gd name="T54" fmla="*/ 48 w 90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0" name="Freeform 1042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>
                <a:gd name="T0" fmla="*/ 0 w 90"/>
                <a:gd name="T1" fmla="*/ 90 h 108"/>
                <a:gd name="T2" fmla="*/ 12 w 90"/>
                <a:gd name="T3" fmla="*/ 102 h 108"/>
                <a:gd name="T4" fmla="*/ 24 w 90"/>
                <a:gd name="T5" fmla="*/ 108 h 108"/>
                <a:gd name="T6" fmla="*/ 54 w 90"/>
                <a:gd name="T7" fmla="*/ 108 h 108"/>
                <a:gd name="T8" fmla="*/ 78 w 90"/>
                <a:gd name="T9" fmla="*/ 96 h 108"/>
                <a:gd name="T10" fmla="*/ 90 w 90"/>
                <a:gd name="T11" fmla="*/ 72 h 108"/>
                <a:gd name="T12" fmla="*/ 84 w 90"/>
                <a:gd name="T13" fmla="*/ 42 h 108"/>
                <a:gd name="T14" fmla="*/ 66 w 90"/>
                <a:gd name="T15" fmla="*/ 24 h 108"/>
                <a:gd name="T16" fmla="*/ 54 w 90"/>
                <a:gd name="T17" fmla="*/ 12 h 108"/>
                <a:gd name="T18" fmla="*/ 48 w 90"/>
                <a:gd name="T19" fmla="*/ 6 h 108"/>
                <a:gd name="T20" fmla="*/ 48 w 90"/>
                <a:gd name="T21" fmla="*/ 6 h 108"/>
                <a:gd name="T22" fmla="*/ 48 w 90"/>
                <a:gd name="T23" fmla="*/ 0 h 108"/>
                <a:gd name="T24" fmla="*/ 24 w 90"/>
                <a:gd name="T25" fmla="*/ 24 h 108"/>
                <a:gd name="T26" fmla="*/ 6 w 90"/>
                <a:gd name="T27" fmla="*/ 48 h 108"/>
                <a:gd name="T28" fmla="*/ 0 w 90"/>
                <a:gd name="T29" fmla="*/ 66 h 108"/>
                <a:gd name="T30" fmla="*/ 0 w 90"/>
                <a:gd name="T31" fmla="*/ 90 h 108"/>
                <a:gd name="T32" fmla="*/ 0 w 90"/>
                <a:gd name="T33" fmla="*/ 90 h 108"/>
                <a:gd name="T34" fmla="*/ 12 w 90"/>
                <a:gd name="T35" fmla="*/ 66 h 108"/>
                <a:gd name="T36" fmla="*/ 18 w 90"/>
                <a:gd name="T37" fmla="*/ 48 h 108"/>
                <a:gd name="T38" fmla="*/ 30 w 90"/>
                <a:gd name="T39" fmla="*/ 36 h 108"/>
                <a:gd name="T40" fmla="*/ 42 w 90"/>
                <a:gd name="T41" fmla="*/ 24 h 108"/>
                <a:gd name="T42" fmla="*/ 48 w 90"/>
                <a:gd name="T43" fmla="*/ 18 h 108"/>
                <a:gd name="T44" fmla="*/ 66 w 90"/>
                <a:gd name="T45" fmla="*/ 30 h 108"/>
                <a:gd name="T46" fmla="*/ 72 w 90"/>
                <a:gd name="T47" fmla="*/ 48 h 108"/>
                <a:gd name="T48" fmla="*/ 78 w 90"/>
                <a:gd name="T49" fmla="*/ 72 h 108"/>
                <a:gd name="T50" fmla="*/ 78 w 90"/>
                <a:gd name="T51" fmla="*/ 84 h 108"/>
                <a:gd name="T52" fmla="*/ 66 w 90"/>
                <a:gd name="T53" fmla="*/ 96 h 108"/>
                <a:gd name="T54" fmla="*/ 42 w 90"/>
                <a:gd name="T55" fmla="*/ 102 h 108"/>
                <a:gd name="T56" fmla="*/ 30 w 90"/>
                <a:gd name="T57" fmla="*/ 96 h 108"/>
                <a:gd name="T58" fmla="*/ 18 w 90"/>
                <a:gd name="T59" fmla="*/ 90 h 108"/>
                <a:gd name="T60" fmla="*/ 12 w 90"/>
                <a:gd name="T61" fmla="*/ 78 h 108"/>
                <a:gd name="T62" fmla="*/ 12 w 90"/>
                <a:gd name="T63" fmla="*/ 66 h 108"/>
                <a:gd name="T64" fmla="*/ 12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1" name="Freeform 1043"/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>
                <a:gd name="T0" fmla="*/ 102 w 102"/>
                <a:gd name="T1" fmla="*/ 0 h 156"/>
                <a:gd name="T2" fmla="*/ 0 w 102"/>
                <a:gd name="T3" fmla="*/ 6 h 156"/>
                <a:gd name="T4" fmla="*/ 30 w 102"/>
                <a:gd name="T5" fmla="*/ 72 h 156"/>
                <a:gd name="T6" fmla="*/ 30 w 102"/>
                <a:gd name="T7" fmla="*/ 156 h 156"/>
                <a:gd name="T8" fmla="*/ 72 w 102"/>
                <a:gd name="T9" fmla="*/ 156 h 156"/>
                <a:gd name="T10" fmla="*/ 72 w 102"/>
                <a:gd name="T11" fmla="*/ 66 h 156"/>
                <a:gd name="T12" fmla="*/ 102 w 102"/>
                <a:gd name="T13" fmla="*/ 0 h 156"/>
                <a:gd name="T14" fmla="*/ 102 w 102"/>
                <a:gd name="T1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2" name="Freeform 1044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>
                <a:gd name="T0" fmla="*/ 42 w 84"/>
                <a:gd name="T1" fmla="*/ 96 h 96"/>
                <a:gd name="T2" fmla="*/ 66 w 84"/>
                <a:gd name="T3" fmla="*/ 78 h 96"/>
                <a:gd name="T4" fmla="*/ 84 w 84"/>
                <a:gd name="T5" fmla="*/ 54 h 96"/>
                <a:gd name="T6" fmla="*/ 84 w 84"/>
                <a:gd name="T7" fmla="*/ 30 h 96"/>
                <a:gd name="T8" fmla="*/ 66 w 84"/>
                <a:gd name="T9" fmla="*/ 6 h 96"/>
                <a:gd name="T10" fmla="*/ 42 w 84"/>
                <a:gd name="T11" fmla="*/ 0 h 96"/>
                <a:gd name="T12" fmla="*/ 24 w 84"/>
                <a:gd name="T13" fmla="*/ 6 h 96"/>
                <a:gd name="T14" fmla="*/ 12 w 84"/>
                <a:gd name="T15" fmla="*/ 18 h 96"/>
                <a:gd name="T16" fmla="*/ 6 w 84"/>
                <a:gd name="T17" fmla="*/ 30 h 96"/>
                <a:gd name="T18" fmla="*/ 0 w 84"/>
                <a:gd name="T19" fmla="*/ 42 h 96"/>
                <a:gd name="T20" fmla="*/ 12 w 84"/>
                <a:gd name="T21" fmla="*/ 66 h 96"/>
                <a:gd name="T22" fmla="*/ 30 w 84"/>
                <a:gd name="T23" fmla="*/ 84 h 96"/>
                <a:gd name="T24" fmla="*/ 42 w 84"/>
                <a:gd name="T25" fmla="*/ 96 h 96"/>
                <a:gd name="T26" fmla="*/ 42 w 84"/>
                <a:gd name="T27" fmla="*/ 96 h 96"/>
                <a:gd name="T28" fmla="*/ 48 w 84"/>
                <a:gd name="T29" fmla="*/ 12 h 96"/>
                <a:gd name="T30" fmla="*/ 66 w 84"/>
                <a:gd name="T31" fmla="*/ 18 h 96"/>
                <a:gd name="T32" fmla="*/ 72 w 84"/>
                <a:gd name="T33" fmla="*/ 30 h 96"/>
                <a:gd name="T34" fmla="*/ 72 w 84"/>
                <a:gd name="T35" fmla="*/ 42 h 96"/>
                <a:gd name="T36" fmla="*/ 66 w 84"/>
                <a:gd name="T37" fmla="*/ 54 h 96"/>
                <a:gd name="T38" fmla="*/ 54 w 84"/>
                <a:gd name="T39" fmla="*/ 72 h 96"/>
                <a:gd name="T40" fmla="*/ 42 w 84"/>
                <a:gd name="T41" fmla="*/ 84 h 96"/>
                <a:gd name="T42" fmla="*/ 42 w 84"/>
                <a:gd name="T43" fmla="*/ 84 h 96"/>
                <a:gd name="T44" fmla="*/ 30 w 84"/>
                <a:gd name="T45" fmla="*/ 72 h 96"/>
                <a:gd name="T46" fmla="*/ 18 w 84"/>
                <a:gd name="T47" fmla="*/ 54 h 96"/>
                <a:gd name="T48" fmla="*/ 18 w 84"/>
                <a:gd name="T49" fmla="*/ 30 h 96"/>
                <a:gd name="T50" fmla="*/ 30 w 84"/>
                <a:gd name="T51" fmla="*/ 18 h 96"/>
                <a:gd name="T52" fmla="*/ 48 w 84"/>
                <a:gd name="T53" fmla="*/ 12 h 96"/>
                <a:gd name="T54" fmla="*/ 48 w 84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3" name="Freeform 1045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>
                <a:gd name="T0" fmla="*/ 6 w 90"/>
                <a:gd name="T1" fmla="*/ 90 h 108"/>
                <a:gd name="T2" fmla="*/ 18 w 90"/>
                <a:gd name="T3" fmla="*/ 102 h 108"/>
                <a:gd name="T4" fmla="*/ 30 w 90"/>
                <a:gd name="T5" fmla="*/ 108 h 108"/>
                <a:gd name="T6" fmla="*/ 60 w 90"/>
                <a:gd name="T7" fmla="*/ 108 h 108"/>
                <a:gd name="T8" fmla="*/ 84 w 90"/>
                <a:gd name="T9" fmla="*/ 96 h 108"/>
                <a:gd name="T10" fmla="*/ 90 w 90"/>
                <a:gd name="T11" fmla="*/ 84 h 108"/>
                <a:gd name="T12" fmla="*/ 90 w 90"/>
                <a:gd name="T13" fmla="*/ 66 h 108"/>
                <a:gd name="T14" fmla="*/ 84 w 90"/>
                <a:gd name="T15" fmla="*/ 36 h 108"/>
                <a:gd name="T16" fmla="*/ 72 w 90"/>
                <a:gd name="T17" fmla="*/ 18 h 108"/>
                <a:gd name="T18" fmla="*/ 60 w 90"/>
                <a:gd name="T19" fmla="*/ 6 h 108"/>
                <a:gd name="T20" fmla="*/ 54 w 90"/>
                <a:gd name="T21" fmla="*/ 0 h 108"/>
                <a:gd name="T22" fmla="*/ 54 w 90"/>
                <a:gd name="T23" fmla="*/ 0 h 108"/>
                <a:gd name="T24" fmla="*/ 48 w 90"/>
                <a:gd name="T25" fmla="*/ 0 h 108"/>
                <a:gd name="T26" fmla="*/ 24 w 90"/>
                <a:gd name="T27" fmla="*/ 24 h 108"/>
                <a:gd name="T28" fmla="*/ 12 w 90"/>
                <a:gd name="T29" fmla="*/ 48 h 108"/>
                <a:gd name="T30" fmla="*/ 0 w 90"/>
                <a:gd name="T31" fmla="*/ 66 h 108"/>
                <a:gd name="T32" fmla="*/ 6 w 90"/>
                <a:gd name="T33" fmla="*/ 90 h 108"/>
                <a:gd name="T34" fmla="*/ 6 w 90"/>
                <a:gd name="T35" fmla="*/ 90 h 108"/>
                <a:gd name="T36" fmla="*/ 18 w 90"/>
                <a:gd name="T37" fmla="*/ 66 h 108"/>
                <a:gd name="T38" fmla="*/ 24 w 90"/>
                <a:gd name="T39" fmla="*/ 48 h 108"/>
                <a:gd name="T40" fmla="*/ 36 w 90"/>
                <a:gd name="T41" fmla="*/ 30 h 108"/>
                <a:gd name="T42" fmla="*/ 42 w 90"/>
                <a:gd name="T43" fmla="*/ 18 h 108"/>
                <a:gd name="T44" fmla="*/ 48 w 90"/>
                <a:gd name="T45" fmla="*/ 12 h 108"/>
                <a:gd name="T46" fmla="*/ 78 w 90"/>
                <a:gd name="T47" fmla="*/ 42 h 108"/>
                <a:gd name="T48" fmla="*/ 84 w 90"/>
                <a:gd name="T49" fmla="*/ 66 h 108"/>
                <a:gd name="T50" fmla="*/ 66 w 90"/>
                <a:gd name="T51" fmla="*/ 90 h 108"/>
                <a:gd name="T52" fmla="*/ 54 w 90"/>
                <a:gd name="T53" fmla="*/ 96 h 108"/>
                <a:gd name="T54" fmla="*/ 42 w 90"/>
                <a:gd name="T55" fmla="*/ 96 h 108"/>
                <a:gd name="T56" fmla="*/ 30 w 90"/>
                <a:gd name="T57" fmla="*/ 96 h 108"/>
                <a:gd name="T58" fmla="*/ 24 w 90"/>
                <a:gd name="T59" fmla="*/ 84 h 108"/>
                <a:gd name="T60" fmla="*/ 18 w 90"/>
                <a:gd name="T61" fmla="*/ 78 h 108"/>
                <a:gd name="T62" fmla="*/ 18 w 90"/>
                <a:gd name="T63" fmla="*/ 66 h 108"/>
                <a:gd name="T64" fmla="*/ 18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4" name="Freeform 1046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>
                <a:gd name="T0" fmla="*/ 30 w 66"/>
                <a:gd name="T1" fmla="*/ 96 h 96"/>
                <a:gd name="T2" fmla="*/ 54 w 66"/>
                <a:gd name="T3" fmla="*/ 72 h 96"/>
                <a:gd name="T4" fmla="*/ 66 w 66"/>
                <a:gd name="T5" fmla="*/ 48 h 96"/>
                <a:gd name="T6" fmla="*/ 66 w 66"/>
                <a:gd name="T7" fmla="*/ 24 h 96"/>
                <a:gd name="T8" fmla="*/ 54 w 66"/>
                <a:gd name="T9" fmla="*/ 6 h 96"/>
                <a:gd name="T10" fmla="*/ 30 w 66"/>
                <a:gd name="T11" fmla="*/ 0 h 96"/>
                <a:gd name="T12" fmla="*/ 18 w 66"/>
                <a:gd name="T13" fmla="*/ 0 h 96"/>
                <a:gd name="T14" fmla="*/ 6 w 66"/>
                <a:gd name="T15" fmla="*/ 12 h 96"/>
                <a:gd name="T16" fmla="*/ 0 w 66"/>
                <a:gd name="T17" fmla="*/ 36 h 96"/>
                <a:gd name="T18" fmla="*/ 6 w 66"/>
                <a:gd name="T19" fmla="*/ 60 h 96"/>
                <a:gd name="T20" fmla="*/ 18 w 66"/>
                <a:gd name="T21" fmla="*/ 84 h 96"/>
                <a:gd name="T22" fmla="*/ 30 w 66"/>
                <a:gd name="T23" fmla="*/ 96 h 96"/>
                <a:gd name="T24" fmla="*/ 30 w 66"/>
                <a:gd name="T25" fmla="*/ 96 h 96"/>
                <a:gd name="T26" fmla="*/ 30 w 66"/>
                <a:gd name="T27" fmla="*/ 12 h 96"/>
                <a:gd name="T28" fmla="*/ 48 w 66"/>
                <a:gd name="T29" fmla="*/ 18 h 96"/>
                <a:gd name="T30" fmla="*/ 54 w 66"/>
                <a:gd name="T31" fmla="*/ 24 h 96"/>
                <a:gd name="T32" fmla="*/ 54 w 66"/>
                <a:gd name="T33" fmla="*/ 36 h 96"/>
                <a:gd name="T34" fmla="*/ 48 w 66"/>
                <a:gd name="T35" fmla="*/ 48 h 96"/>
                <a:gd name="T36" fmla="*/ 36 w 66"/>
                <a:gd name="T37" fmla="*/ 66 h 96"/>
                <a:gd name="T38" fmla="*/ 30 w 66"/>
                <a:gd name="T39" fmla="*/ 78 h 96"/>
                <a:gd name="T40" fmla="*/ 18 w 66"/>
                <a:gd name="T41" fmla="*/ 66 h 96"/>
                <a:gd name="T42" fmla="*/ 12 w 66"/>
                <a:gd name="T43" fmla="*/ 48 h 96"/>
                <a:gd name="T44" fmla="*/ 6 w 66"/>
                <a:gd name="T45" fmla="*/ 30 h 96"/>
                <a:gd name="T46" fmla="*/ 18 w 66"/>
                <a:gd name="T47" fmla="*/ 12 h 96"/>
                <a:gd name="T48" fmla="*/ 30 w 66"/>
                <a:gd name="T49" fmla="*/ 12 h 96"/>
                <a:gd name="T50" fmla="*/ 30 w 66"/>
                <a:gd name="T51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5" name="Freeform 1047"/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>
                <a:gd name="T0" fmla="*/ 2577 w 2594"/>
                <a:gd name="T1" fmla="*/ 0 h 444"/>
                <a:gd name="T2" fmla="*/ 2594 w 2594"/>
                <a:gd name="T3" fmla="*/ 72 h 444"/>
                <a:gd name="T4" fmla="*/ 6 w 2594"/>
                <a:gd name="T5" fmla="*/ 444 h 444"/>
                <a:gd name="T6" fmla="*/ 0 w 2594"/>
                <a:gd name="T7" fmla="*/ 396 h 444"/>
                <a:gd name="T8" fmla="*/ 1225 w 2594"/>
                <a:gd name="T9" fmla="*/ 96 h 444"/>
                <a:gd name="T10" fmla="*/ 1351 w 2594"/>
                <a:gd name="T11" fmla="*/ 78 h 444"/>
                <a:gd name="T12" fmla="*/ 2577 w 2594"/>
                <a:gd name="T13" fmla="*/ 0 h 444"/>
                <a:gd name="T14" fmla="*/ 2577 w 2594"/>
                <a:gd name="T15" fmla="*/ 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6" name="Freeform 1048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>
                <a:gd name="T0" fmla="*/ 36 w 84"/>
                <a:gd name="T1" fmla="*/ 95 h 95"/>
                <a:gd name="T2" fmla="*/ 60 w 84"/>
                <a:gd name="T3" fmla="*/ 77 h 95"/>
                <a:gd name="T4" fmla="*/ 78 w 84"/>
                <a:gd name="T5" fmla="*/ 53 h 95"/>
                <a:gd name="T6" fmla="*/ 84 w 84"/>
                <a:gd name="T7" fmla="*/ 42 h 95"/>
                <a:gd name="T8" fmla="*/ 84 w 84"/>
                <a:gd name="T9" fmla="*/ 30 h 95"/>
                <a:gd name="T10" fmla="*/ 72 w 84"/>
                <a:gd name="T11" fmla="*/ 6 h 95"/>
                <a:gd name="T12" fmla="*/ 42 w 84"/>
                <a:gd name="T13" fmla="*/ 0 h 95"/>
                <a:gd name="T14" fmla="*/ 30 w 84"/>
                <a:gd name="T15" fmla="*/ 0 h 95"/>
                <a:gd name="T16" fmla="*/ 12 w 84"/>
                <a:gd name="T17" fmla="*/ 12 h 95"/>
                <a:gd name="T18" fmla="*/ 0 w 84"/>
                <a:gd name="T19" fmla="*/ 24 h 95"/>
                <a:gd name="T20" fmla="*/ 0 w 84"/>
                <a:gd name="T21" fmla="*/ 36 h 95"/>
                <a:gd name="T22" fmla="*/ 6 w 84"/>
                <a:gd name="T23" fmla="*/ 59 h 95"/>
                <a:gd name="T24" fmla="*/ 24 w 84"/>
                <a:gd name="T25" fmla="*/ 83 h 95"/>
                <a:gd name="T26" fmla="*/ 36 w 84"/>
                <a:gd name="T27" fmla="*/ 95 h 95"/>
                <a:gd name="T28" fmla="*/ 36 w 84"/>
                <a:gd name="T29" fmla="*/ 95 h 95"/>
                <a:gd name="T30" fmla="*/ 48 w 84"/>
                <a:gd name="T31" fmla="*/ 12 h 95"/>
                <a:gd name="T32" fmla="*/ 66 w 84"/>
                <a:gd name="T33" fmla="*/ 18 h 95"/>
                <a:gd name="T34" fmla="*/ 72 w 84"/>
                <a:gd name="T35" fmla="*/ 30 h 95"/>
                <a:gd name="T36" fmla="*/ 72 w 84"/>
                <a:gd name="T37" fmla="*/ 42 h 95"/>
                <a:gd name="T38" fmla="*/ 66 w 84"/>
                <a:gd name="T39" fmla="*/ 53 h 95"/>
                <a:gd name="T40" fmla="*/ 48 w 84"/>
                <a:gd name="T41" fmla="*/ 71 h 95"/>
                <a:gd name="T42" fmla="*/ 42 w 84"/>
                <a:gd name="T43" fmla="*/ 77 h 95"/>
                <a:gd name="T44" fmla="*/ 36 w 84"/>
                <a:gd name="T45" fmla="*/ 77 h 95"/>
                <a:gd name="T46" fmla="*/ 24 w 84"/>
                <a:gd name="T47" fmla="*/ 65 h 95"/>
                <a:gd name="T48" fmla="*/ 18 w 84"/>
                <a:gd name="T49" fmla="*/ 48 h 95"/>
                <a:gd name="T50" fmla="*/ 18 w 84"/>
                <a:gd name="T51" fmla="*/ 30 h 95"/>
                <a:gd name="T52" fmla="*/ 30 w 84"/>
                <a:gd name="T53" fmla="*/ 12 h 95"/>
                <a:gd name="T54" fmla="*/ 48 w 84"/>
                <a:gd name="T55" fmla="*/ 12 h 95"/>
                <a:gd name="T56" fmla="*/ 48 w 84"/>
                <a:gd name="T57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7" name="Freeform 1049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>
                <a:gd name="T0" fmla="*/ 12 w 90"/>
                <a:gd name="T1" fmla="*/ 96 h 108"/>
                <a:gd name="T2" fmla="*/ 24 w 90"/>
                <a:gd name="T3" fmla="*/ 108 h 108"/>
                <a:gd name="T4" fmla="*/ 42 w 90"/>
                <a:gd name="T5" fmla="*/ 108 h 108"/>
                <a:gd name="T6" fmla="*/ 66 w 90"/>
                <a:gd name="T7" fmla="*/ 102 h 108"/>
                <a:gd name="T8" fmla="*/ 84 w 90"/>
                <a:gd name="T9" fmla="*/ 78 h 108"/>
                <a:gd name="T10" fmla="*/ 90 w 90"/>
                <a:gd name="T11" fmla="*/ 66 h 108"/>
                <a:gd name="T12" fmla="*/ 84 w 90"/>
                <a:gd name="T13" fmla="*/ 48 h 108"/>
                <a:gd name="T14" fmla="*/ 66 w 90"/>
                <a:gd name="T15" fmla="*/ 24 h 108"/>
                <a:gd name="T16" fmla="*/ 48 w 90"/>
                <a:gd name="T17" fmla="*/ 12 h 108"/>
                <a:gd name="T18" fmla="*/ 36 w 90"/>
                <a:gd name="T19" fmla="*/ 0 h 108"/>
                <a:gd name="T20" fmla="*/ 30 w 90"/>
                <a:gd name="T21" fmla="*/ 0 h 108"/>
                <a:gd name="T22" fmla="*/ 30 w 90"/>
                <a:gd name="T23" fmla="*/ 0 h 108"/>
                <a:gd name="T24" fmla="*/ 24 w 90"/>
                <a:gd name="T25" fmla="*/ 0 h 108"/>
                <a:gd name="T26" fmla="*/ 12 w 90"/>
                <a:gd name="T27" fmla="*/ 30 h 108"/>
                <a:gd name="T28" fmla="*/ 0 w 90"/>
                <a:gd name="T29" fmla="*/ 54 h 108"/>
                <a:gd name="T30" fmla="*/ 0 w 90"/>
                <a:gd name="T31" fmla="*/ 78 h 108"/>
                <a:gd name="T32" fmla="*/ 12 w 90"/>
                <a:gd name="T33" fmla="*/ 96 h 108"/>
                <a:gd name="T34" fmla="*/ 12 w 90"/>
                <a:gd name="T35" fmla="*/ 96 h 108"/>
                <a:gd name="T36" fmla="*/ 12 w 90"/>
                <a:gd name="T37" fmla="*/ 72 h 108"/>
                <a:gd name="T38" fmla="*/ 18 w 90"/>
                <a:gd name="T39" fmla="*/ 54 h 108"/>
                <a:gd name="T40" fmla="*/ 24 w 90"/>
                <a:gd name="T41" fmla="*/ 36 h 108"/>
                <a:gd name="T42" fmla="*/ 30 w 90"/>
                <a:gd name="T43" fmla="*/ 18 h 108"/>
                <a:gd name="T44" fmla="*/ 30 w 90"/>
                <a:gd name="T45" fmla="*/ 12 h 108"/>
                <a:gd name="T46" fmla="*/ 48 w 90"/>
                <a:gd name="T47" fmla="*/ 24 h 108"/>
                <a:gd name="T48" fmla="*/ 66 w 90"/>
                <a:gd name="T49" fmla="*/ 36 h 108"/>
                <a:gd name="T50" fmla="*/ 78 w 90"/>
                <a:gd name="T51" fmla="*/ 54 h 108"/>
                <a:gd name="T52" fmla="*/ 78 w 90"/>
                <a:gd name="T53" fmla="*/ 72 h 108"/>
                <a:gd name="T54" fmla="*/ 72 w 90"/>
                <a:gd name="T55" fmla="*/ 84 h 108"/>
                <a:gd name="T56" fmla="*/ 48 w 90"/>
                <a:gd name="T57" fmla="*/ 96 h 108"/>
                <a:gd name="T58" fmla="*/ 36 w 90"/>
                <a:gd name="T59" fmla="*/ 96 h 108"/>
                <a:gd name="T60" fmla="*/ 24 w 90"/>
                <a:gd name="T61" fmla="*/ 90 h 108"/>
                <a:gd name="T62" fmla="*/ 18 w 90"/>
                <a:gd name="T63" fmla="*/ 84 h 108"/>
                <a:gd name="T64" fmla="*/ 12 w 90"/>
                <a:gd name="T65" fmla="*/ 72 h 108"/>
                <a:gd name="T66" fmla="*/ 12 w 90"/>
                <a:gd name="T67" fmla="*/ 7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8" name="Freeform 1050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>
                <a:gd name="T0" fmla="*/ 71 w 71"/>
                <a:gd name="T1" fmla="*/ 90 h 90"/>
                <a:gd name="T2" fmla="*/ 71 w 71"/>
                <a:gd name="T3" fmla="*/ 60 h 90"/>
                <a:gd name="T4" fmla="*/ 71 w 71"/>
                <a:gd name="T5" fmla="*/ 36 h 90"/>
                <a:gd name="T6" fmla="*/ 60 w 71"/>
                <a:gd name="T7" fmla="*/ 12 h 90"/>
                <a:gd name="T8" fmla="*/ 36 w 71"/>
                <a:gd name="T9" fmla="*/ 0 h 90"/>
                <a:gd name="T10" fmla="*/ 12 w 71"/>
                <a:gd name="T11" fmla="*/ 12 h 90"/>
                <a:gd name="T12" fmla="*/ 0 w 71"/>
                <a:gd name="T13" fmla="*/ 36 h 90"/>
                <a:gd name="T14" fmla="*/ 6 w 71"/>
                <a:gd name="T15" fmla="*/ 60 h 90"/>
                <a:gd name="T16" fmla="*/ 30 w 71"/>
                <a:gd name="T17" fmla="*/ 78 h 90"/>
                <a:gd name="T18" fmla="*/ 54 w 71"/>
                <a:gd name="T19" fmla="*/ 90 h 90"/>
                <a:gd name="T20" fmla="*/ 71 w 71"/>
                <a:gd name="T21" fmla="*/ 90 h 90"/>
                <a:gd name="T22" fmla="*/ 71 w 71"/>
                <a:gd name="T23" fmla="*/ 90 h 90"/>
                <a:gd name="T24" fmla="*/ 24 w 71"/>
                <a:gd name="T25" fmla="*/ 18 h 90"/>
                <a:gd name="T26" fmla="*/ 42 w 71"/>
                <a:gd name="T27" fmla="*/ 18 h 90"/>
                <a:gd name="T28" fmla="*/ 54 w 71"/>
                <a:gd name="T29" fmla="*/ 18 h 90"/>
                <a:gd name="T30" fmla="*/ 60 w 71"/>
                <a:gd name="T31" fmla="*/ 42 h 90"/>
                <a:gd name="T32" fmla="*/ 60 w 71"/>
                <a:gd name="T33" fmla="*/ 66 h 90"/>
                <a:gd name="T34" fmla="*/ 60 w 71"/>
                <a:gd name="T35" fmla="*/ 72 h 90"/>
                <a:gd name="T36" fmla="*/ 60 w 71"/>
                <a:gd name="T37" fmla="*/ 78 h 90"/>
                <a:gd name="T38" fmla="*/ 42 w 71"/>
                <a:gd name="T39" fmla="*/ 72 h 90"/>
                <a:gd name="T40" fmla="*/ 24 w 71"/>
                <a:gd name="T41" fmla="*/ 66 h 90"/>
                <a:gd name="T42" fmla="*/ 12 w 71"/>
                <a:gd name="T43" fmla="*/ 48 h 90"/>
                <a:gd name="T44" fmla="*/ 12 w 71"/>
                <a:gd name="T45" fmla="*/ 30 h 90"/>
                <a:gd name="T46" fmla="*/ 24 w 71"/>
                <a:gd name="T47" fmla="*/ 18 h 90"/>
                <a:gd name="T48" fmla="*/ 24 w 71"/>
                <a:gd name="T49" fmla="*/ 1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9" name="Oval 1051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0" name="Oval 1052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1" name="Oval 1053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2" name="Freeform 1054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>
                <a:gd name="T0" fmla="*/ 66 w 90"/>
                <a:gd name="T1" fmla="*/ 96 h 96"/>
                <a:gd name="T2" fmla="*/ 78 w 90"/>
                <a:gd name="T3" fmla="*/ 66 h 96"/>
                <a:gd name="T4" fmla="*/ 90 w 90"/>
                <a:gd name="T5" fmla="*/ 42 h 96"/>
                <a:gd name="T6" fmla="*/ 78 w 90"/>
                <a:gd name="T7" fmla="*/ 18 h 96"/>
                <a:gd name="T8" fmla="*/ 60 w 90"/>
                <a:gd name="T9" fmla="*/ 0 h 96"/>
                <a:gd name="T10" fmla="*/ 30 w 90"/>
                <a:gd name="T11" fmla="*/ 6 h 96"/>
                <a:gd name="T12" fmla="*/ 18 w 90"/>
                <a:gd name="T13" fmla="*/ 18 h 96"/>
                <a:gd name="T14" fmla="*/ 6 w 90"/>
                <a:gd name="T15" fmla="*/ 30 h 96"/>
                <a:gd name="T16" fmla="*/ 0 w 90"/>
                <a:gd name="T17" fmla="*/ 42 h 96"/>
                <a:gd name="T18" fmla="*/ 6 w 90"/>
                <a:gd name="T19" fmla="*/ 60 h 96"/>
                <a:gd name="T20" fmla="*/ 24 w 90"/>
                <a:gd name="T21" fmla="*/ 78 h 96"/>
                <a:gd name="T22" fmla="*/ 48 w 90"/>
                <a:gd name="T23" fmla="*/ 90 h 96"/>
                <a:gd name="T24" fmla="*/ 66 w 90"/>
                <a:gd name="T25" fmla="*/ 96 h 96"/>
                <a:gd name="T26" fmla="*/ 66 w 90"/>
                <a:gd name="T27" fmla="*/ 96 h 96"/>
                <a:gd name="T28" fmla="*/ 42 w 90"/>
                <a:gd name="T29" fmla="*/ 18 h 96"/>
                <a:gd name="T30" fmla="*/ 60 w 90"/>
                <a:gd name="T31" fmla="*/ 18 h 96"/>
                <a:gd name="T32" fmla="*/ 72 w 90"/>
                <a:gd name="T33" fmla="*/ 24 h 96"/>
                <a:gd name="T34" fmla="*/ 72 w 90"/>
                <a:gd name="T35" fmla="*/ 36 h 96"/>
                <a:gd name="T36" fmla="*/ 72 w 90"/>
                <a:gd name="T37" fmla="*/ 48 h 96"/>
                <a:gd name="T38" fmla="*/ 66 w 90"/>
                <a:gd name="T39" fmla="*/ 72 h 96"/>
                <a:gd name="T40" fmla="*/ 60 w 90"/>
                <a:gd name="T41" fmla="*/ 78 h 96"/>
                <a:gd name="T42" fmla="*/ 60 w 90"/>
                <a:gd name="T43" fmla="*/ 84 h 96"/>
                <a:gd name="T44" fmla="*/ 42 w 90"/>
                <a:gd name="T45" fmla="*/ 72 h 96"/>
                <a:gd name="T46" fmla="*/ 30 w 90"/>
                <a:gd name="T47" fmla="*/ 66 h 96"/>
                <a:gd name="T48" fmla="*/ 18 w 90"/>
                <a:gd name="T49" fmla="*/ 42 h 96"/>
                <a:gd name="T50" fmla="*/ 24 w 90"/>
                <a:gd name="T51" fmla="*/ 30 h 96"/>
                <a:gd name="T52" fmla="*/ 42 w 90"/>
                <a:gd name="T53" fmla="*/ 18 h 96"/>
                <a:gd name="T54" fmla="*/ 42 w 90"/>
                <a:gd name="T55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3" name="Freeform 1055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>
                <a:gd name="T0" fmla="*/ 0 w 72"/>
                <a:gd name="T1" fmla="*/ 90 h 108"/>
                <a:gd name="T2" fmla="*/ 12 w 72"/>
                <a:gd name="T3" fmla="*/ 102 h 108"/>
                <a:gd name="T4" fmla="*/ 24 w 72"/>
                <a:gd name="T5" fmla="*/ 108 h 108"/>
                <a:gd name="T6" fmla="*/ 48 w 72"/>
                <a:gd name="T7" fmla="*/ 108 h 108"/>
                <a:gd name="T8" fmla="*/ 66 w 72"/>
                <a:gd name="T9" fmla="*/ 96 h 108"/>
                <a:gd name="T10" fmla="*/ 72 w 72"/>
                <a:gd name="T11" fmla="*/ 66 h 108"/>
                <a:gd name="T12" fmla="*/ 66 w 72"/>
                <a:gd name="T13" fmla="*/ 42 h 108"/>
                <a:gd name="T14" fmla="*/ 60 w 72"/>
                <a:gd name="T15" fmla="*/ 18 h 108"/>
                <a:gd name="T16" fmla="*/ 48 w 72"/>
                <a:gd name="T17" fmla="*/ 6 h 108"/>
                <a:gd name="T18" fmla="*/ 42 w 72"/>
                <a:gd name="T19" fmla="*/ 0 h 108"/>
                <a:gd name="T20" fmla="*/ 42 w 72"/>
                <a:gd name="T21" fmla="*/ 0 h 108"/>
                <a:gd name="T22" fmla="*/ 36 w 72"/>
                <a:gd name="T23" fmla="*/ 0 h 108"/>
                <a:gd name="T24" fmla="*/ 18 w 72"/>
                <a:gd name="T25" fmla="*/ 24 h 108"/>
                <a:gd name="T26" fmla="*/ 6 w 72"/>
                <a:gd name="T27" fmla="*/ 48 h 108"/>
                <a:gd name="T28" fmla="*/ 0 w 72"/>
                <a:gd name="T29" fmla="*/ 66 h 108"/>
                <a:gd name="T30" fmla="*/ 0 w 72"/>
                <a:gd name="T31" fmla="*/ 90 h 108"/>
                <a:gd name="T32" fmla="*/ 0 w 72"/>
                <a:gd name="T33" fmla="*/ 90 h 108"/>
                <a:gd name="T34" fmla="*/ 12 w 72"/>
                <a:gd name="T35" fmla="*/ 66 h 108"/>
                <a:gd name="T36" fmla="*/ 18 w 72"/>
                <a:gd name="T37" fmla="*/ 48 h 108"/>
                <a:gd name="T38" fmla="*/ 24 w 72"/>
                <a:gd name="T39" fmla="*/ 36 h 108"/>
                <a:gd name="T40" fmla="*/ 30 w 72"/>
                <a:gd name="T41" fmla="*/ 24 h 108"/>
                <a:gd name="T42" fmla="*/ 36 w 72"/>
                <a:gd name="T43" fmla="*/ 18 h 108"/>
                <a:gd name="T44" fmla="*/ 54 w 72"/>
                <a:gd name="T45" fmla="*/ 30 h 108"/>
                <a:gd name="T46" fmla="*/ 60 w 72"/>
                <a:gd name="T47" fmla="*/ 48 h 108"/>
                <a:gd name="T48" fmla="*/ 66 w 72"/>
                <a:gd name="T49" fmla="*/ 72 h 108"/>
                <a:gd name="T50" fmla="*/ 66 w 72"/>
                <a:gd name="T51" fmla="*/ 84 h 108"/>
                <a:gd name="T52" fmla="*/ 54 w 72"/>
                <a:gd name="T53" fmla="*/ 96 h 108"/>
                <a:gd name="T54" fmla="*/ 30 w 72"/>
                <a:gd name="T55" fmla="*/ 102 h 108"/>
                <a:gd name="T56" fmla="*/ 24 w 72"/>
                <a:gd name="T57" fmla="*/ 96 h 108"/>
                <a:gd name="T58" fmla="*/ 12 w 72"/>
                <a:gd name="T59" fmla="*/ 90 h 108"/>
                <a:gd name="T60" fmla="*/ 12 w 72"/>
                <a:gd name="T61" fmla="*/ 78 h 108"/>
                <a:gd name="T62" fmla="*/ 12 w 72"/>
                <a:gd name="T63" fmla="*/ 66 h 108"/>
                <a:gd name="T64" fmla="*/ 12 w 72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4" name="Rectangle 1056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5" name="Rectangle 1057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6" name="AutoShape 1058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7" name="Freeform 1059"/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>
                <a:gd name="T0" fmla="*/ 252 w 252"/>
                <a:gd name="T1" fmla="*/ 1576 h 1576"/>
                <a:gd name="T2" fmla="*/ 12 w 252"/>
                <a:gd name="T3" fmla="*/ 84 h 1576"/>
                <a:gd name="T4" fmla="*/ 12 w 252"/>
                <a:gd name="T5" fmla="*/ 60 h 1576"/>
                <a:gd name="T6" fmla="*/ 0 w 252"/>
                <a:gd name="T7" fmla="*/ 12 h 1576"/>
                <a:gd name="T8" fmla="*/ 72 w 252"/>
                <a:gd name="T9" fmla="*/ 0 h 1576"/>
                <a:gd name="T10" fmla="*/ 72 w 252"/>
                <a:gd name="T11" fmla="*/ 0 h 1576"/>
                <a:gd name="T12" fmla="*/ 78 w 252"/>
                <a:gd name="T13" fmla="*/ 48 h 1576"/>
                <a:gd name="T14" fmla="*/ 88 w 252"/>
                <a:gd name="T15" fmla="*/ 66 h 1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8" name="Freeform 1060"/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>
                <a:gd name="T0" fmla="*/ 161 w 316"/>
                <a:gd name="T1" fmla="*/ 0 h 138"/>
                <a:gd name="T2" fmla="*/ 227 w 316"/>
                <a:gd name="T3" fmla="*/ 6 h 138"/>
                <a:gd name="T4" fmla="*/ 275 w 316"/>
                <a:gd name="T5" fmla="*/ 36 h 138"/>
                <a:gd name="T6" fmla="*/ 304 w 316"/>
                <a:gd name="T7" fmla="*/ 78 h 138"/>
                <a:gd name="T8" fmla="*/ 316 w 316"/>
                <a:gd name="T9" fmla="*/ 138 h 138"/>
                <a:gd name="T10" fmla="*/ 0 w 316"/>
                <a:gd name="T11" fmla="*/ 138 h 138"/>
                <a:gd name="T12" fmla="*/ 11 w 316"/>
                <a:gd name="T13" fmla="*/ 78 h 138"/>
                <a:gd name="T14" fmla="*/ 47 w 316"/>
                <a:gd name="T15" fmla="*/ 36 h 138"/>
                <a:gd name="T16" fmla="*/ 95 w 316"/>
                <a:gd name="T17" fmla="*/ 6 h 138"/>
                <a:gd name="T18" fmla="*/ 161 w 316"/>
                <a:gd name="T19" fmla="*/ 0 h 138"/>
                <a:gd name="T20" fmla="*/ 161 w 316"/>
                <a:gd name="T21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</p:grpSp>
      <p:sp>
        <p:nvSpPr>
          <p:cNvPr id="44069" name="Rectangle 1061"/>
          <p:cNvSpPr>
            <a:spLocks noGrp="1" noChangeArrowheads="1"/>
          </p:cNvSpPr>
          <p:nvPr>
            <p:ph type="title"/>
          </p:nvPr>
        </p:nvSpPr>
        <p:spPr bwMode="black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4070" name="Rectangle 1062"/>
          <p:cNvSpPr>
            <a:spLocks noGrp="1" noChangeArrowheads="1"/>
          </p:cNvSpPr>
          <p:nvPr>
            <p:ph type="body" idx="1"/>
          </p:nvPr>
        </p:nvSpPr>
        <p:spPr bwMode="black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4071" name="Rectangle 1063"/>
          <p:cNvSpPr>
            <a:spLocks noGrp="1" noChangeArrowheads="1"/>
          </p:cNvSpPr>
          <p:nvPr>
            <p:ph type="dt" sz="half" idx="2"/>
          </p:nvPr>
        </p:nvSpPr>
        <p:spPr bwMode="black">
          <a:xfrm>
            <a:off x="457200" y="6278563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4072" name="Rectangle 1064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3124200" y="6278563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4073" name="Rectangle 1065"/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6553200" y="6278563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9C57C86-A15D-487D-973D-C7FF53AA43A8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177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  <p:sldLayoutId id="2147483951" r:id="rId5"/>
    <p:sldLayoutId id="2147483952" r:id="rId6"/>
    <p:sldLayoutId id="2147483953" r:id="rId7"/>
    <p:sldLayoutId id="2147483954" r:id="rId8"/>
    <p:sldLayoutId id="2147483955" r:id="rId9"/>
    <p:sldLayoutId id="2147483956" r:id="rId10"/>
    <p:sldLayoutId id="2147483957" r:id="rId11"/>
    <p:sldLayoutId id="2147483958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4" name="Group 1026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44035" name="Rectangle 1027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36" name="Oval 1028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37" name="Rectangle 1029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38" name="Freeform 1030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>
                <a:gd name="T0" fmla="*/ 18 w 66"/>
                <a:gd name="T1" fmla="*/ 96 h 96"/>
                <a:gd name="T2" fmla="*/ 42 w 66"/>
                <a:gd name="T3" fmla="*/ 78 h 96"/>
                <a:gd name="T4" fmla="*/ 60 w 66"/>
                <a:gd name="T5" fmla="*/ 60 h 96"/>
                <a:gd name="T6" fmla="*/ 66 w 66"/>
                <a:gd name="T7" fmla="*/ 36 h 96"/>
                <a:gd name="T8" fmla="*/ 60 w 66"/>
                <a:gd name="T9" fmla="*/ 12 h 96"/>
                <a:gd name="T10" fmla="*/ 36 w 66"/>
                <a:gd name="T11" fmla="*/ 0 h 96"/>
                <a:gd name="T12" fmla="*/ 24 w 66"/>
                <a:gd name="T13" fmla="*/ 6 h 96"/>
                <a:gd name="T14" fmla="*/ 12 w 66"/>
                <a:gd name="T15" fmla="*/ 12 h 96"/>
                <a:gd name="T16" fmla="*/ 0 w 66"/>
                <a:gd name="T17" fmla="*/ 36 h 96"/>
                <a:gd name="T18" fmla="*/ 0 w 66"/>
                <a:gd name="T19" fmla="*/ 60 h 96"/>
                <a:gd name="T20" fmla="*/ 12 w 66"/>
                <a:gd name="T21" fmla="*/ 84 h 96"/>
                <a:gd name="T22" fmla="*/ 18 w 66"/>
                <a:gd name="T23" fmla="*/ 96 h 96"/>
                <a:gd name="T24" fmla="*/ 18 w 66"/>
                <a:gd name="T25" fmla="*/ 96 h 96"/>
                <a:gd name="T26" fmla="*/ 42 w 66"/>
                <a:gd name="T27" fmla="*/ 18 h 96"/>
                <a:gd name="T28" fmla="*/ 54 w 66"/>
                <a:gd name="T29" fmla="*/ 24 h 96"/>
                <a:gd name="T30" fmla="*/ 60 w 66"/>
                <a:gd name="T31" fmla="*/ 36 h 96"/>
                <a:gd name="T32" fmla="*/ 60 w 66"/>
                <a:gd name="T33" fmla="*/ 48 h 96"/>
                <a:gd name="T34" fmla="*/ 54 w 66"/>
                <a:gd name="T35" fmla="*/ 54 h 96"/>
                <a:gd name="T36" fmla="*/ 36 w 66"/>
                <a:gd name="T37" fmla="*/ 72 h 96"/>
                <a:gd name="T38" fmla="*/ 24 w 66"/>
                <a:gd name="T39" fmla="*/ 78 h 96"/>
                <a:gd name="T40" fmla="*/ 24 w 66"/>
                <a:gd name="T41" fmla="*/ 78 h 96"/>
                <a:gd name="T42" fmla="*/ 12 w 66"/>
                <a:gd name="T43" fmla="*/ 48 h 96"/>
                <a:gd name="T44" fmla="*/ 18 w 66"/>
                <a:gd name="T45" fmla="*/ 24 h 96"/>
                <a:gd name="T46" fmla="*/ 30 w 66"/>
                <a:gd name="T47" fmla="*/ 18 h 96"/>
                <a:gd name="T48" fmla="*/ 42 w 66"/>
                <a:gd name="T49" fmla="*/ 18 h 96"/>
                <a:gd name="T50" fmla="*/ 42 w 66"/>
                <a:gd name="T51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39" name="Rectangle 1031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0" name="Rectangle 1032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1" name="Rectangle 1033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2" name="Rectangle 1034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3" name="Rectangle 1035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4" name="Freeform 1036"/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>
                <a:gd name="T0" fmla="*/ 6 w 623"/>
                <a:gd name="T1" fmla="*/ 18 h 156"/>
                <a:gd name="T2" fmla="*/ 162 w 623"/>
                <a:gd name="T3" fmla="*/ 36 h 156"/>
                <a:gd name="T4" fmla="*/ 251 w 623"/>
                <a:gd name="T5" fmla="*/ 36 h 156"/>
                <a:gd name="T6" fmla="*/ 354 w 623"/>
                <a:gd name="T7" fmla="*/ 30 h 156"/>
                <a:gd name="T8" fmla="*/ 473 w 623"/>
                <a:gd name="T9" fmla="*/ 18 h 156"/>
                <a:gd name="T10" fmla="*/ 611 w 623"/>
                <a:gd name="T11" fmla="*/ 0 h 156"/>
                <a:gd name="T12" fmla="*/ 623 w 623"/>
                <a:gd name="T13" fmla="*/ 114 h 156"/>
                <a:gd name="T14" fmla="*/ 497 w 623"/>
                <a:gd name="T15" fmla="*/ 138 h 156"/>
                <a:gd name="T16" fmla="*/ 414 w 623"/>
                <a:gd name="T17" fmla="*/ 150 h 156"/>
                <a:gd name="T18" fmla="*/ 318 w 623"/>
                <a:gd name="T19" fmla="*/ 156 h 156"/>
                <a:gd name="T20" fmla="*/ 215 w 623"/>
                <a:gd name="T21" fmla="*/ 156 h 156"/>
                <a:gd name="T22" fmla="*/ 108 w 623"/>
                <a:gd name="T23" fmla="*/ 150 h 156"/>
                <a:gd name="T24" fmla="*/ 0 w 623"/>
                <a:gd name="T25" fmla="*/ 132 h 156"/>
                <a:gd name="T26" fmla="*/ 6 w 623"/>
                <a:gd name="T27" fmla="*/ 18 h 156"/>
                <a:gd name="T28" fmla="*/ 6 w 623"/>
                <a:gd name="T29" fmla="*/ 18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5" name="Freeform 1037"/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>
                <a:gd name="T0" fmla="*/ 754 w 993"/>
                <a:gd name="T1" fmla="*/ 6 h 126"/>
                <a:gd name="T2" fmla="*/ 652 w 993"/>
                <a:gd name="T3" fmla="*/ 6 h 126"/>
                <a:gd name="T4" fmla="*/ 563 w 993"/>
                <a:gd name="T5" fmla="*/ 6 h 126"/>
                <a:gd name="T6" fmla="*/ 479 w 993"/>
                <a:gd name="T7" fmla="*/ 6 h 126"/>
                <a:gd name="T8" fmla="*/ 401 w 993"/>
                <a:gd name="T9" fmla="*/ 6 h 126"/>
                <a:gd name="T10" fmla="*/ 335 w 993"/>
                <a:gd name="T11" fmla="*/ 0 h 126"/>
                <a:gd name="T12" fmla="*/ 276 w 993"/>
                <a:gd name="T13" fmla="*/ 0 h 126"/>
                <a:gd name="T14" fmla="*/ 222 w 993"/>
                <a:gd name="T15" fmla="*/ 0 h 126"/>
                <a:gd name="T16" fmla="*/ 180 w 993"/>
                <a:gd name="T17" fmla="*/ 6 h 126"/>
                <a:gd name="T18" fmla="*/ 138 w 993"/>
                <a:gd name="T19" fmla="*/ 6 h 126"/>
                <a:gd name="T20" fmla="*/ 108 w 993"/>
                <a:gd name="T21" fmla="*/ 6 h 126"/>
                <a:gd name="T22" fmla="*/ 54 w 993"/>
                <a:gd name="T23" fmla="*/ 6 h 126"/>
                <a:gd name="T24" fmla="*/ 24 w 993"/>
                <a:gd name="T25" fmla="*/ 12 h 126"/>
                <a:gd name="T26" fmla="*/ 6 w 993"/>
                <a:gd name="T27" fmla="*/ 18 h 126"/>
                <a:gd name="T28" fmla="*/ 0 w 993"/>
                <a:gd name="T29" fmla="*/ 24 h 126"/>
                <a:gd name="T30" fmla="*/ 12 w 993"/>
                <a:gd name="T31" fmla="*/ 42 h 126"/>
                <a:gd name="T32" fmla="*/ 18 w 993"/>
                <a:gd name="T33" fmla="*/ 48 h 126"/>
                <a:gd name="T34" fmla="*/ 30 w 993"/>
                <a:gd name="T35" fmla="*/ 54 h 126"/>
                <a:gd name="T36" fmla="*/ 60 w 993"/>
                <a:gd name="T37" fmla="*/ 60 h 126"/>
                <a:gd name="T38" fmla="*/ 90 w 993"/>
                <a:gd name="T39" fmla="*/ 72 h 126"/>
                <a:gd name="T40" fmla="*/ 144 w 993"/>
                <a:gd name="T41" fmla="*/ 84 h 126"/>
                <a:gd name="T42" fmla="*/ 210 w 993"/>
                <a:gd name="T43" fmla="*/ 90 h 126"/>
                <a:gd name="T44" fmla="*/ 293 w 993"/>
                <a:gd name="T45" fmla="*/ 102 h 126"/>
                <a:gd name="T46" fmla="*/ 389 w 993"/>
                <a:gd name="T47" fmla="*/ 108 h 126"/>
                <a:gd name="T48" fmla="*/ 503 w 993"/>
                <a:gd name="T49" fmla="*/ 120 h 126"/>
                <a:gd name="T50" fmla="*/ 622 w 993"/>
                <a:gd name="T51" fmla="*/ 120 h 126"/>
                <a:gd name="T52" fmla="*/ 754 w 993"/>
                <a:gd name="T53" fmla="*/ 126 h 126"/>
                <a:gd name="T54" fmla="*/ 873 w 993"/>
                <a:gd name="T55" fmla="*/ 126 h 126"/>
                <a:gd name="T56" fmla="*/ 993 w 993"/>
                <a:gd name="T57" fmla="*/ 126 h 126"/>
                <a:gd name="T58" fmla="*/ 993 w 993"/>
                <a:gd name="T59" fmla="*/ 12 h 126"/>
                <a:gd name="T60" fmla="*/ 879 w 993"/>
                <a:gd name="T61" fmla="*/ 12 h 126"/>
                <a:gd name="T62" fmla="*/ 754 w 993"/>
                <a:gd name="T63" fmla="*/ 6 h 126"/>
                <a:gd name="T64" fmla="*/ 754 w 993"/>
                <a:gd name="T65" fmla="*/ 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6" name="Freeform 1038"/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>
                <a:gd name="T0" fmla="*/ 0 w 969"/>
                <a:gd name="T1" fmla="*/ 0 h 245"/>
                <a:gd name="T2" fmla="*/ 24 w 969"/>
                <a:gd name="T3" fmla="*/ 54 h 245"/>
                <a:gd name="T4" fmla="*/ 66 w 969"/>
                <a:gd name="T5" fmla="*/ 96 h 245"/>
                <a:gd name="T6" fmla="*/ 120 w 969"/>
                <a:gd name="T7" fmla="*/ 137 h 245"/>
                <a:gd name="T8" fmla="*/ 198 w 969"/>
                <a:gd name="T9" fmla="*/ 173 h 245"/>
                <a:gd name="T10" fmla="*/ 293 w 969"/>
                <a:gd name="T11" fmla="*/ 203 h 245"/>
                <a:gd name="T12" fmla="*/ 353 w 969"/>
                <a:gd name="T13" fmla="*/ 215 h 245"/>
                <a:gd name="T14" fmla="*/ 413 w 969"/>
                <a:gd name="T15" fmla="*/ 227 h 245"/>
                <a:gd name="T16" fmla="*/ 479 w 969"/>
                <a:gd name="T17" fmla="*/ 233 h 245"/>
                <a:gd name="T18" fmla="*/ 556 w 969"/>
                <a:gd name="T19" fmla="*/ 239 h 245"/>
                <a:gd name="T20" fmla="*/ 634 w 969"/>
                <a:gd name="T21" fmla="*/ 245 h 245"/>
                <a:gd name="T22" fmla="*/ 724 w 969"/>
                <a:gd name="T23" fmla="*/ 245 h 245"/>
                <a:gd name="T24" fmla="*/ 855 w 969"/>
                <a:gd name="T25" fmla="*/ 245 h 245"/>
                <a:gd name="T26" fmla="*/ 969 w 969"/>
                <a:gd name="T27" fmla="*/ 239 h 245"/>
                <a:gd name="T28" fmla="*/ 969 w 969"/>
                <a:gd name="T29" fmla="*/ 60 h 245"/>
                <a:gd name="T30" fmla="*/ 700 w 969"/>
                <a:gd name="T31" fmla="*/ 60 h 245"/>
                <a:gd name="T32" fmla="*/ 503 w 969"/>
                <a:gd name="T33" fmla="*/ 54 h 245"/>
                <a:gd name="T34" fmla="*/ 317 w 969"/>
                <a:gd name="T35" fmla="*/ 42 h 245"/>
                <a:gd name="T36" fmla="*/ 150 w 969"/>
                <a:gd name="T37" fmla="*/ 24 h 245"/>
                <a:gd name="T38" fmla="*/ 72 w 969"/>
                <a:gd name="T39" fmla="*/ 12 h 245"/>
                <a:gd name="T40" fmla="*/ 0 w 969"/>
                <a:gd name="T41" fmla="*/ 0 h 245"/>
                <a:gd name="T42" fmla="*/ 0 w 969"/>
                <a:gd name="T43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7" name="Freeform 1039"/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>
                <a:gd name="T0" fmla="*/ 700 w 951"/>
                <a:gd name="T1" fmla="*/ 0 h 90"/>
                <a:gd name="T2" fmla="*/ 598 w 951"/>
                <a:gd name="T3" fmla="*/ 0 h 90"/>
                <a:gd name="T4" fmla="*/ 515 w 951"/>
                <a:gd name="T5" fmla="*/ 0 h 90"/>
                <a:gd name="T6" fmla="*/ 431 w 951"/>
                <a:gd name="T7" fmla="*/ 0 h 90"/>
                <a:gd name="T8" fmla="*/ 365 w 951"/>
                <a:gd name="T9" fmla="*/ 0 h 90"/>
                <a:gd name="T10" fmla="*/ 299 w 951"/>
                <a:gd name="T11" fmla="*/ 0 h 90"/>
                <a:gd name="T12" fmla="*/ 245 w 951"/>
                <a:gd name="T13" fmla="*/ 0 h 90"/>
                <a:gd name="T14" fmla="*/ 198 w 951"/>
                <a:gd name="T15" fmla="*/ 0 h 90"/>
                <a:gd name="T16" fmla="*/ 162 w 951"/>
                <a:gd name="T17" fmla="*/ 0 h 90"/>
                <a:gd name="T18" fmla="*/ 126 w 951"/>
                <a:gd name="T19" fmla="*/ 6 h 90"/>
                <a:gd name="T20" fmla="*/ 96 w 951"/>
                <a:gd name="T21" fmla="*/ 6 h 90"/>
                <a:gd name="T22" fmla="*/ 54 w 951"/>
                <a:gd name="T23" fmla="*/ 12 h 90"/>
                <a:gd name="T24" fmla="*/ 30 w 951"/>
                <a:gd name="T25" fmla="*/ 12 h 90"/>
                <a:gd name="T26" fmla="*/ 12 w 951"/>
                <a:gd name="T27" fmla="*/ 18 h 90"/>
                <a:gd name="T28" fmla="*/ 6 w 951"/>
                <a:gd name="T29" fmla="*/ 18 h 90"/>
                <a:gd name="T30" fmla="*/ 0 w 951"/>
                <a:gd name="T31" fmla="*/ 24 h 90"/>
                <a:gd name="T32" fmla="*/ 6 w 951"/>
                <a:gd name="T33" fmla="*/ 30 h 90"/>
                <a:gd name="T34" fmla="*/ 24 w 951"/>
                <a:gd name="T35" fmla="*/ 36 h 90"/>
                <a:gd name="T36" fmla="*/ 54 w 951"/>
                <a:gd name="T37" fmla="*/ 42 h 90"/>
                <a:gd name="T38" fmla="*/ 102 w 951"/>
                <a:gd name="T39" fmla="*/ 54 h 90"/>
                <a:gd name="T40" fmla="*/ 168 w 951"/>
                <a:gd name="T41" fmla="*/ 60 h 90"/>
                <a:gd name="T42" fmla="*/ 251 w 951"/>
                <a:gd name="T43" fmla="*/ 66 h 90"/>
                <a:gd name="T44" fmla="*/ 341 w 951"/>
                <a:gd name="T45" fmla="*/ 78 h 90"/>
                <a:gd name="T46" fmla="*/ 449 w 951"/>
                <a:gd name="T47" fmla="*/ 84 h 90"/>
                <a:gd name="T48" fmla="*/ 568 w 951"/>
                <a:gd name="T49" fmla="*/ 84 h 90"/>
                <a:gd name="T50" fmla="*/ 694 w 951"/>
                <a:gd name="T51" fmla="*/ 90 h 90"/>
                <a:gd name="T52" fmla="*/ 825 w 951"/>
                <a:gd name="T53" fmla="*/ 90 h 90"/>
                <a:gd name="T54" fmla="*/ 951 w 951"/>
                <a:gd name="T55" fmla="*/ 90 h 90"/>
                <a:gd name="T56" fmla="*/ 951 w 951"/>
                <a:gd name="T57" fmla="*/ 6 h 90"/>
                <a:gd name="T58" fmla="*/ 831 w 951"/>
                <a:gd name="T59" fmla="*/ 6 h 90"/>
                <a:gd name="T60" fmla="*/ 772 w 951"/>
                <a:gd name="T61" fmla="*/ 6 h 90"/>
                <a:gd name="T62" fmla="*/ 700 w 951"/>
                <a:gd name="T63" fmla="*/ 0 h 90"/>
                <a:gd name="T64" fmla="*/ 700 w 951"/>
                <a:gd name="T65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8" name="Freeform 1040"/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>
                <a:gd name="T0" fmla="*/ 102 w 102"/>
                <a:gd name="T1" fmla="*/ 0 h 155"/>
                <a:gd name="T2" fmla="*/ 0 w 102"/>
                <a:gd name="T3" fmla="*/ 12 h 155"/>
                <a:gd name="T4" fmla="*/ 30 w 102"/>
                <a:gd name="T5" fmla="*/ 72 h 155"/>
                <a:gd name="T6" fmla="*/ 30 w 102"/>
                <a:gd name="T7" fmla="*/ 155 h 155"/>
                <a:gd name="T8" fmla="*/ 72 w 102"/>
                <a:gd name="T9" fmla="*/ 155 h 155"/>
                <a:gd name="T10" fmla="*/ 72 w 102"/>
                <a:gd name="T11" fmla="*/ 66 h 155"/>
                <a:gd name="T12" fmla="*/ 102 w 102"/>
                <a:gd name="T13" fmla="*/ 0 h 155"/>
                <a:gd name="T14" fmla="*/ 102 w 102"/>
                <a:gd name="T1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9" name="Freeform 1041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>
                <a:gd name="T0" fmla="*/ 48 w 90"/>
                <a:gd name="T1" fmla="*/ 96 h 96"/>
                <a:gd name="T2" fmla="*/ 72 w 90"/>
                <a:gd name="T3" fmla="*/ 72 h 96"/>
                <a:gd name="T4" fmla="*/ 84 w 90"/>
                <a:gd name="T5" fmla="*/ 48 h 96"/>
                <a:gd name="T6" fmla="*/ 90 w 90"/>
                <a:gd name="T7" fmla="*/ 36 h 96"/>
                <a:gd name="T8" fmla="*/ 84 w 90"/>
                <a:gd name="T9" fmla="*/ 24 h 96"/>
                <a:gd name="T10" fmla="*/ 66 w 90"/>
                <a:gd name="T11" fmla="*/ 6 h 96"/>
                <a:gd name="T12" fmla="*/ 42 w 90"/>
                <a:gd name="T13" fmla="*/ 0 h 96"/>
                <a:gd name="T14" fmla="*/ 24 w 90"/>
                <a:gd name="T15" fmla="*/ 0 h 96"/>
                <a:gd name="T16" fmla="*/ 12 w 90"/>
                <a:gd name="T17" fmla="*/ 12 h 96"/>
                <a:gd name="T18" fmla="*/ 6 w 90"/>
                <a:gd name="T19" fmla="*/ 24 h 96"/>
                <a:gd name="T20" fmla="*/ 0 w 90"/>
                <a:gd name="T21" fmla="*/ 36 h 96"/>
                <a:gd name="T22" fmla="*/ 12 w 90"/>
                <a:gd name="T23" fmla="*/ 66 h 96"/>
                <a:gd name="T24" fmla="*/ 30 w 90"/>
                <a:gd name="T25" fmla="*/ 84 h 96"/>
                <a:gd name="T26" fmla="*/ 48 w 90"/>
                <a:gd name="T27" fmla="*/ 96 h 96"/>
                <a:gd name="T28" fmla="*/ 48 w 90"/>
                <a:gd name="T29" fmla="*/ 96 h 96"/>
                <a:gd name="T30" fmla="*/ 48 w 90"/>
                <a:gd name="T31" fmla="*/ 12 h 96"/>
                <a:gd name="T32" fmla="*/ 66 w 90"/>
                <a:gd name="T33" fmla="*/ 18 h 96"/>
                <a:gd name="T34" fmla="*/ 72 w 90"/>
                <a:gd name="T35" fmla="*/ 24 h 96"/>
                <a:gd name="T36" fmla="*/ 72 w 90"/>
                <a:gd name="T37" fmla="*/ 36 h 96"/>
                <a:gd name="T38" fmla="*/ 72 w 90"/>
                <a:gd name="T39" fmla="*/ 48 h 96"/>
                <a:gd name="T40" fmla="*/ 54 w 90"/>
                <a:gd name="T41" fmla="*/ 66 h 96"/>
                <a:gd name="T42" fmla="*/ 48 w 90"/>
                <a:gd name="T43" fmla="*/ 78 h 96"/>
                <a:gd name="T44" fmla="*/ 30 w 90"/>
                <a:gd name="T45" fmla="*/ 66 h 96"/>
                <a:gd name="T46" fmla="*/ 24 w 90"/>
                <a:gd name="T47" fmla="*/ 48 h 96"/>
                <a:gd name="T48" fmla="*/ 18 w 90"/>
                <a:gd name="T49" fmla="*/ 30 h 96"/>
                <a:gd name="T50" fmla="*/ 30 w 90"/>
                <a:gd name="T51" fmla="*/ 12 h 96"/>
                <a:gd name="T52" fmla="*/ 48 w 90"/>
                <a:gd name="T53" fmla="*/ 12 h 96"/>
                <a:gd name="T54" fmla="*/ 48 w 90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0" name="Freeform 1042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>
                <a:gd name="T0" fmla="*/ 0 w 90"/>
                <a:gd name="T1" fmla="*/ 90 h 108"/>
                <a:gd name="T2" fmla="*/ 12 w 90"/>
                <a:gd name="T3" fmla="*/ 102 h 108"/>
                <a:gd name="T4" fmla="*/ 24 w 90"/>
                <a:gd name="T5" fmla="*/ 108 h 108"/>
                <a:gd name="T6" fmla="*/ 54 w 90"/>
                <a:gd name="T7" fmla="*/ 108 h 108"/>
                <a:gd name="T8" fmla="*/ 78 w 90"/>
                <a:gd name="T9" fmla="*/ 96 h 108"/>
                <a:gd name="T10" fmla="*/ 90 w 90"/>
                <a:gd name="T11" fmla="*/ 72 h 108"/>
                <a:gd name="T12" fmla="*/ 84 w 90"/>
                <a:gd name="T13" fmla="*/ 42 h 108"/>
                <a:gd name="T14" fmla="*/ 66 w 90"/>
                <a:gd name="T15" fmla="*/ 24 h 108"/>
                <a:gd name="T16" fmla="*/ 54 w 90"/>
                <a:gd name="T17" fmla="*/ 12 h 108"/>
                <a:gd name="T18" fmla="*/ 48 w 90"/>
                <a:gd name="T19" fmla="*/ 6 h 108"/>
                <a:gd name="T20" fmla="*/ 48 w 90"/>
                <a:gd name="T21" fmla="*/ 6 h 108"/>
                <a:gd name="T22" fmla="*/ 48 w 90"/>
                <a:gd name="T23" fmla="*/ 0 h 108"/>
                <a:gd name="T24" fmla="*/ 24 w 90"/>
                <a:gd name="T25" fmla="*/ 24 h 108"/>
                <a:gd name="T26" fmla="*/ 6 w 90"/>
                <a:gd name="T27" fmla="*/ 48 h 108"/>
                <a:gd name="T28" fmla="*/ 0 w 90"/>
                <a:gd name="T29" fmla="*/ 66 h 108"/>
                <a:gd name="T30" fmla="*/ 0 w 90"/>
                <a:gd name="T31" fmla="*/ 90 h 108"/>
                <a:gd name="T32" fmla="*/ 0 w 90"/>
                <a:gd name="T33" fmla="*/ 90 h 108"/>
                <a:gd name="T34" fmla="*/ 12 w 90"/>
                <a:gd name="T35" fmla="*/ 66 h 108"/>
                <a:gd name="T36" fmla="*/ 18 w 90"/>
                <a:gd name="T37" fmla="*/ 48 h 108"/>
                <a:gd name="T38" fmla="*/ 30 w 90"/>
                <a:gd name="T39" fmla="*/ 36 h 108"/>
                <a:gd name="T40" fmla="*/ 42 w 90"/>
                <a:gd name="T41" fmla="*/ 24 h 108"/>
                <a:gd name="T42" fmla="*/ 48 w 90"/>
                <a:gd name="T43" fmla="*/ 18 h 108"/>
                <a:gd name="T44" fmla="*/ 66 w 90"/>
                <a:gd name="T45" fmla="*/ 30 h 108"/>
                <a:gd name="T46" fmla="*/ 72 w 90"/>
                <a:gd name="T47" fmla="*/ 48 h 108"/>
                <a:gd name="T48" fmla="*/ 78 w 90"/>
                <a:gd name="T49" fmla="*/ 72 h 108"/>
                <a:gd name="T50" fmla="*/ 78 w 90"/>
                <a:gd name="T51" fmla="*/ 84 h 108"/>
                <a:gd name="T52" fmla="*/ 66 w 90"/>
                <a:gd name="T53" fmla="*/ 96 h 108"/>
                <a:gd name="T54" fmla="*/ 42 w 90"/>
                <a:gd name="T55" fmla="*/ 102 h 108"/>
                <a:gd name="T56" fmla="*/ 30 w 90"/>
                <a:gd name="T57" fmla="*/ 96 h 108"/>
                <a:gd name="T58" fmla="*/ 18 w 90"/>
                <a:gd name="T59" fmla="*/ 90 h 108"/>
                <a:gd name="T60" fmla="*/ 12 w 90"/>
                <a:gd name="T61" fmla="*/ 78 h 108"/>
                <a:gd name="T62" fmla="*/ 12 w 90"/>
                <a:gd name="T63" fmla="*/ 66 h 108"/>
                <a:gd name="T64" fmla="*/ 12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1" name="Freeform 1043"/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>
                <a:gd name="T0" fmla="*/ 102 w 102"/>
                <a:gd name="T1" fmla="*/ 0 h 156"/>
                <a:gd name="T2" fmla="*/ 0 w 102"/>
                <a:gd name="T3" fmla="*/ 6 h 156"/>
                <a:gd name="T4" fmla="*/ 30 w 102"/>
                <a:gd name="T5" fmla="*/ 72 h 156"/>
                <a:gd name="T6" fmla="*/ 30 w 102"/>
                <a:gd name="T7" fmla="*/ 156 h 156"/>
                <a:gd name="T8" fmla="*/ 72 w 102"/>
                <a:gd name="T9" fmla="*/ 156 h 156"/>
                <a:gd name="T10" fmla="*/ 72 w 102"/>
                <a:gd name="T11" fmla="*/ 66 h 156"/>
                <a:gd name="T12" fmla="*/ 102 w 102"/>
                <a:gd name="T13" fmla="*/ 0 h 156"/>
                <a:gd name="T14" fmla="*/ 102 w 102"/>
                <a:gd name="T1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2" name="Freeform 1044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>
                <a:gd name="T0" fmla="*/ 42 w 84"/>
                <a:gd name="T1" fmla="*/ 96 h 96"/>
                <a:gd name="T2" fmla="*/ 66 w 84"/>
                <a:gd name="T3" fmla="*/ 78 h 96"/>
                <a:gd name="T4" fmla="*/ 84 w 84"/>
                <a:gd name="T5" fmla="*/ 54 h 96"/>
                <a:gd name="T6" fmla="*/ 84 w 84"/>
                <a:gd name="T7" fmla="*/ 30 h 96"/>
                <a:gd name="T8" fmla="*/ 66 w 84"/>
                <a:gd name="T9" fmla="*/ 6 h 96"/>
                <a:gd name="T10" fmla="*/ 42 w 84"/>
                <a:gd name="T11" fmla="*/ 0 h 96"/>
                <a:gd name="T12" fmla="*/ 24 w 84"/>
                <a:gd name="T13" fmla="*/ 6 h 96"/>
                <a:gd name="T14" fmla="*/ 12 w 84"/>
                <a:gd name="T15" fmla="*/ 18 h 96"/>
                <a:gd name="T16" fmla="*/ 6 w 84"/>
                <a:gd name="T17" fmla="*/ 30 h 96"/>
                <a:gd name="T18" fmla="*/ 0 w 84"/>
                <a:gd name="T19" fmla="*/ 42 h 96"/>
                <a:gd name="T20" fmla="*/ 12 w 84"/>
                <a:gd name="T21" fmla="*/ 66 h 96"/>
                <a:gd name="T22" fmla="*/ 30 w 84"/>
                <a:gd name="T23" fmla="*/ 84 h 96"/>
                <a:gd name="T24" fmla="*/ 42 w 84"/>
                <a:gd name="T25" fmla="*/ 96 h 96"/>
                <a:gd name="T26" fmla="*/ 42 w 84"/>
                <a:gd name="T27" fmla="*/ 96 h 96"/>
                <a:gd name="T28" fmla="*/ 48 w 84"/>
                <a:gd name="T29" fmla="*/ 12 h 96"/>
                <a:gd name="T30" fmla="*/ 66 w 84"/>
                <a:gd name="T31" fmla="*/ 18 h 96"/>
                <a:gd name="T32" fmla="*/ 72 w 84"/>
                <a:gd name="T33" fmla="*/ 30 h 96"/>
                <a:gd name="T34" fmla="*/ 72 w 84"/>
                <a:gd name="T35" fmla="*/ 42 h 96"/>
                <a:gd name="T36" fmla="*/ 66 w 84"/>
                <a:gd name="T37" fmla="*/ 54 h 96"/>
                <a:gd name="T38" fmla="*/ 54 w 84"/>
                <a:gd name="T39" fmla="*/ 72 h 96"/>
                <a:gd name="T40" fmla="*/ 42 w 84"/>
                <a:gd name="T41" fmla="*/ 84 h 96"/>
                <a:gd name="T42" fmla="*/ 42 w 84"/>
                <a:gd name="T43" fmla="*/ 84 h 96"/>
                <a:gd name="T44" fmla="*/ 30 w 84"/>
                <a:gd name="T45" fmla="*/ 72 h 96"/>
                <a:gd name="T46" fmla="*/ 18 w 84"/>
                <a:gd name="T47" fmla="*/ 54 h 96"/>
                <a:gd name="T48" fmla="*/ 18 w 84"/>
                <a:gd name="T49" fmla="*/ 30 h 96"/>
                <a:gd name="T50" fmla="*/ 30 w 84"/>
                <a:gd name="T51" fmla="*/ 18 h 96"/>
                <a:gd name="T52" fmla="*/ 48 w 84"/>
                <a:gd name="T53" fmla="*/ 12 h 96"/>
                <a:gd name="T54" fmla="*/ 48 w 84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3" name="Freeform 1045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>
                <a:gd name="T0" fmla="*/ 6 w 90"/>
                <a:gd name="T1" fmla="*/ 90 h 108"/>
                <a:gd name="T2" fmla="*/ 18 w 90"/>
                <a:gd name="T3" fmla="*/ 102 h 108"/>
                <a:gd name="T4" fmla="*/ 30 w 90"/>
                <a:gd name="T5" fmla="*/ 108 h 108"/>
                <a:gd name="T6" fmla="*/ 60 w 90"/>
                <a:gd name="T7" fmla="*/ 108 h 108"/>
                <a:gd name="T8" fmla="*/ 84 w 90"/>
                <a:gd name="T9" fmla="*/ 96 h 108"/>
                <a:gd name="T10" fmla="*/ 90 w 90"/>
                <a:gd name="T11" fmla="*/ 84 h 108"/>
                <a:gd name="T12" fmla="*/ 90 w 90"/>
                <a:gd name="T13" fmla="*/ 66 h 108"/>
                <a:gd name="T14" fmla="*/ 84 w 90"/>
                <a:gd name="T15" fmla="*/ 36 h 108"/>
                <a:gd name="T16" fmla="*/ 72 w 90"/>
                <a:gd name="T17" fmla="*/ 18 h 108"/>
                <a:gd name="T18" fmla="*/ 60 w 90"/>
                <a:gd name="T19" fmla="*/ 6 h 108"/>
                <a:gd name="T20" fmla="*/ 54 w 90"/>
                <a:gd name="T21" fmla="*/ 0 h 108"/>
                <a:gd name="T22" fmla="*/ 54 w 90"/>
                <a:gd name="T23" fmla="*/ 0 h 108"/>
                <a:gd name="T24" fmla="*/ 48 w 90"/>
                <a:gd name="T25" fmla="*/ 0 h 108"/>
                <a:gd name="T26" fmla="*/ 24 w 90"/>
                <a:gd name="T27" fmla="*/ 24 h 108"/>
                <a:gd name="T28" fmla="*/ 12 w 90"/>
                <a:gd name="T29" fmla="*/ 48 h 108"/>
                <a:gd name="T30" fmla="*/ 0 w 90"/>
                <a:gd name="T31" fmla="*/ 66 h 108"/>
                <a:gd name="T32" fmla="*/ 6 w 90"/>
                <a:gd name="T33" fmla="*/ 90 h 108"/>
                <a:gd name="T34" fmla="*/ 6 w 90"/>
                <a:gd name="T35" fmla="*/ 90 h 108"/>
                <a:gd name="T36" fmla="*/ 18 w 90"/>
                <a:gd name="T37" fmla="*/ 66 h 108"/>
                <a:gd name="T38" fmla="*/ 24 w 90"/>
                <a:gd name="T39" fmla="*/ 48 h 108"/>
                <a:gd name="T40" fmla="*/ 36 w 90"/>
                <a:gd name="T41" fmla="*/ 30 h 108"/>
                <a:gd name="T42" fmla="*/ 42 w 90"/>
                <a:gd name="T43" fmla="*/ 18 h 108"/>
                <a:gd name="T44" fmla="*/ 48 w 90"/>
                <a:gd name="T45" fmla="*/ 12 h 108"/>
                <a:gd name="T46" fmla="*/ 78 w 90"/>
                <a:gd name="T47" fmla="*/ 42 h 108"/>
                <a:gd name="T48" fmla="*/ 84 w 90"/>
                <a:gd name="T49" fmla="*/ 66 h 108"/>
                <a:gd name="T50" fmla="*/ 66 w 90"/>
                <a:gd name="T51" fmla="*/ 90 h 108"/>
                <a:gd name="T52" fmla="*/ 54 w 90"/>
                <a:gd name="T53" fmla="*/ 96 h 108"/>
                <a:gd name="T54" fmla="*/ 42 w 90"/>
                <a:gd name="T55" fmla="*/ 96 h 108"/>
                <a:gd name="T56" fmla="*/ 30 w 90"/>
                <a:gd name="T57" fmla="*/ 96 h 108"/>
                <a:gd name="T58" fmla="*/ 24 w 90"/>
                <a:gd name="T59" fmla="*/ 84 h 108"/>
                <a:gd name="T60" fmla="*/ 18 w 90"/>
                <a:gd name="T61" fmla="*/ 78 h 108"/>
                <a:gd name="T62" fmla="*/ 18 w 90"/>
                <a:gd name="T63" fmla="*/ 66 h 108"/>
                <a:gd name="T64" fmla="*/ 18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4" name="Freeform 1046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>
                <a:gd name="T0" fmla="*/ 30 w 66"/>
                <a:gd name="T1" fmla="*/ 96 h 96"/>
                <a:gd name="T2" fmla="*/ 54 w 66"/>
                <a:gd name="T3" fmla="*/ 72 h 96"/>
                <a:gd name="T4" fmla="*/ 66 w 66"/>
                <a:gd name="T5" fmla="*/ 48 h 96"/>
                <a:gd name="T6" fmla="*/ 66 w 66"/>
                <a:gd name="T7" fmla="*/ 24 h 96"/>
                <a:gd name="T8" fmla="*/ 54 w 66"/>
                <a:gd name="T9" fmla="*/ 6 h 96"/>
                <a:gd name="T10" fmla="*/ 30 w 66"/>
                <a:gd name="T11" fmla="*/ 0 h 96"/>
                <a:gd name="T12" fmla="*/ 18 w 66"/>
                <a:gd name="T13" fmla="*/ 0 h 96"/>
                <a:gd name="T14" fmla="*/ 6 w 66"/>
                <a:gd name="T15" fmla="*/ 12 h 96"/>
                <a:gd name="T16" fmla="*/ 0 w 66"/>
                <a:gd name="T17" fmla="*/ 36 h 96"/>
                <a:gd name="T18" fmla="*/ 6 w 66"/>
                <a:gd name="T19" fmla="*/ 60 h 96"/>
                <a:gd name="T20" fmla="*/ 18 w 66"/>
                <a:gd name="T21" fmla="*/ 84 h 96"/>
                <a:gd name="T22" fmla="*/ 30 w 66"/>
                <a:gd name="T23" fmla="*/ 96 h 96"/>
                <a:gd name="T24" fmla="*/ 30 w 66"/>
                <a:gd name="T25" fmla="*/ 96 h 96"/>
                <a:gd name="T26" fmla="*/ 30 w 66"/>
                <a:gd name="T27" fmla="*/ 12 h 96"/>
                <a:gd name="T28" fmla="*/ 48 w 66"/>
                <a:gd name="T29" fmla="*/ 18 h 96"/>
                <a:gd name="T30" fmla="*/ 54 w 66"/>
                <a:gd name="T31" fmla="*/ 24 h 96"/>
                <a:gd name="T32" fmla="*/ 54 w 66"/>
                <a:gd name="T33" fmla="*/ 36 h 96"/>
                <a:gd name="T34" fmla="*/ 48 w 66"/>
                <a:gd name="T35" fmla="*/ 48 h 96"/>
                <a:gd name="T36" fmla="*/ 36 w 66"/>
                <a:gd name="T37" fmla="*/ 66 h 96"/>
                <a:gd name="T38" fmla="*/ 30 w 66"/>
                <a:gd name="T39" fmla="*/ 78 h 96"/>
                <a:gd name="T40" fmla="*/ 18 w 66"/>
                <a:gd name="T41" fmla="*/ 66 h 96"/>
                <a:gd name="T42" fmla="*/ 12 w 66"/>
                <a:gd name="T43" fmla="*/ 48 h 96"/>
                <a:gd name="T44" fmla="*/ 6 w 66"/>
                <a:gd name="T45" fmla="*/ 30 h 96"/>
                <a:gd name="T46" fmla="*/ 18 w 66"/>
                <a:gd name="T47" fmla="*/ 12 h 96"/>
                <a:gd name="T48" fmla="*/ 30 w 66"/>
                <a:gd name="T49" fmla="*/ 12 h 96"/>
                <a:gd name="T50" fmla="*/ 30 w 66"/>
                <a:gd name="T51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5" name="Freeform 1047"/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>
                <a:gd name="T0" fmla="*/ 2577 w 2594"/>
                <a:gd name="T1" fmla="*/ 0 h 444"/>
                <a:gd name="T2" fmla="*/ 2594 w 2594"/>
                <a:gd name="T3" fmla="*/ 72 h 444"/>
                <a:gd name="T4" fmla="*/ 6 w 2594"/>
                <a:gd name="T5" fmla="*/ 444 h 444"/>
                <a:gd name="T6" fmla="*/ 0 w 2594"/>
                <a:gd name="T7" fmla="*/ 396 h 444"/>
                <a:gd name="T8" fmla="*/ 1225 w 2594"/>
                <a:gd name="T9" fmla="*/ 96 h 444"/>
                <a:gd name="T10" fmla="*/ 1351 w 2594"/>
                <a:gd name="T11" fmla="*/ 78 h 444"/>
                <a:gd name="T12" fmla="*/ 2577 w 2594"/>
                <a:gd name="T13" fmla="*/ 0 h 444"/>
                <a:gd name="T14" fmla="*/ 2577 w 2594"/>
                <a:gd name="T15" fmla="*/ 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6" name="Freeform 1048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>
                <a:gd name="T0" fmla="*/ 36 w 84"/>
                <a:gd name="T1" fmla="*/ 95 h 95"/>
                <a:gd name="T2" fmla="*/ 60 w 84"/>
                <a:gd name="T3" fmla="*/ 77 h 95"/>
                <a:gd name="T4" fmla="*/ 78 w 84"/>
                <a:gd name="T5" fmla="*/ 53 h 95"/>
                <a:gd name="T6" fmla="*/ 84 w 84"/>
                <a:gd name="T7" fmla="*/ 42 h 95"/>
                <a:gd name="T8" fmla="*/ 84 w 84"/>
                <a:gd name="T9" fmla="*/ 30 h 95"/>
                <a:gd name="T10" fmla="*/ 72 w 84"/>
                <a:gd name="T11" fmla="*/ 6 h 95"/>
                <a:gd name="T12" fmla="*/ 42 w 84"/>
                <a:gd name="T13" fmla="*/ 0 h 95"/>
                <a:gd name="T14" fmla="*/ 30 w 84"/>
                <a:gd name="T15" fmla="*/ 0 h 95"/>
                <a:gd name="T16" fmla="*/ 12 w 84"/>
                <a:gd name="T17" fmla="*/ 12 h 95"/>
                <a:gd name="T18" fmla="*/ 0 w 84"/>
                <a:gd name="T19" fmla="*/ 24 h 95"/>
                <a:gd name="T20" fmla="*/ 0 w 84"/>
                <a:gd name="T21" fmla="*/ 36 h 95"/>
                <a:gd name="T22" fmla="*/ 6 w 84"/>
                <a:gd name="T23" fmla="*/ 59 h 95"/>
                <a:gd name="T24" fmla="*/ 24 w 84"/>
                <a:gd name="T25" fmla="*/ 83 h 95"/>
                <a:gd name="T26" fmla="*/ 36 w 84"/>
                <a:gd name="T27" fmla="*/ 95 h 95"/>
                <a:gd name="T28" fmla="*/ 36 w 84"/>
                <a:gd name="T29" fmla="*/ 95 h 95"/>
                <a:gd name="T30" fmla="*/ 48 w 84"/>
                <a:gd name="T31" fmla="*/ 12 h 95"/>
                <a:gd name="T32" fmla="*/ 66 w 84"/>
                <a:gd name="T33" fmla="*/ 18 h 95"/>
                <a:gd name="T34" fmla="*/ 72 w 84"/>
                <a:gd name="T35" fmla="*/ 30 h 95"/>
                <a:gd name="T36" fmla="*/ 72 w 84"/>
                <a:gd name="T37" fmla="*/ 42 h 95"/>
                <a:gd name="T38" fmla="*/ 66 w 84"/>
                <a:gd name="T39" fmla="*/ 53 h 95"/>
                <a:gd name="T40" fmla="*/ 48 w 84"/>
                <a:gd name="T41" fmla="*/ 71 h 95"/>
                <a:gd name="T42" fmla="*/ 42 w 84"/>
                <a:gd name="T43" fmla="*/ 77 h 95"/>
                <a:gd name="T44" fmla="*/ 36 w 84"/>
                <a:gd name="T45" fmla="*/ 77 h 95"/>
                <a:gd name="T46" fmla="*/ 24 w 84"/>
                <a:gd name="T47" fmla="*/ 65 h 95"/>
                <a:gd name="T48" fmla="*/ 18 w 84"/>
                <a:gd name="T49" fmla="*/ 48 h 95"/>
                <a:gd name="T50" fmla="*/ 18 w 84"/>
                <a:gd name="T51" fmla="*/ 30 h 95"/>
                <a:gd name="T52" fmla="*/ 30 w 84"/>
                <a:gd name="T53" fmla="*/ 12 h 95"/>
                <a:gd name="T54" fmla="*/ 48 w 84"/>
                <a:gd name="T55" fmla="*/ 12 h 95"/>
                <a:gd name="T56" fmla="*/ 48 w 84"/>
                <a:gd name="T57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7" name="Freeform 1049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>
                <a:gd name="T0" fmla="*/ 12 w 90"/>
                <a:gd name="T1" fmla="*/ 96 h 108"/>
                <a:gd name="T2" fmla="*/ 24 w 90"/>
                <a:gd name="T3" fmla="*/ 108 h 108"/>
                <a:gd name="T4" fmla="*/ 42 w 90"/>
                <a:gd name="T5" fmla="*/ 108 h 108"/>
                <a:gd name="T6" fmla="*/ 66 w 90"/>
                <a:gd name="T7" fmla="*/ 102 h 108"/>
                <a:gd name="T8" fmla="*/ 84 w 90"/>
                <a:gd name="T9" fmla="*/ 78 h 108"/>
                <a:gd name="T10" fmla="*/ 90 w 90"/>
                <a:gd name="T11" fmla="*/ 66 h 108"/>
                <a:gd name="T12" fmla="*/ 84 w 90"/>
                <a:gd name="T13" fmla="*/ 48 h 108"/>
                <a:gd name="T14" fmla="*/ 66 w 90"/>
                <a:gd name="T15" fmla="*/ 24 h 108"/>
                <a:gd name="T16" fmla="*/ 48 w 90"/>
                <a:gd name="T17" fmla="*/ 12 h 108"/>
                <a:gd name="T18" fmla="*/ 36 w 90"/>
                <a:gd name="T19" fmla="*/ 0 h 108"/>
                <a:gd name="T20" fmla="*/ 30 w 90"/>
                <a:gd name="T21" fmla="*/ 0 h 108"/>
                <a:gd name="T22" fmla="*/ 30 w 90"/>
                <a:gd name="T23" fmla="*/ 0 h 108"/>
                <a:gd name="T24" fmla="*/ 24 w 90"/>
                <a:gd name="T25" fmla="*/ 0 h 108"/>
                <a:gd name="T26" fmla="*/ 12 w 90"/>
                <a:gd name="T27" fmla="*/ 30 h 108"/>
                <a:gd name="T28" fmla="*/ 0 w 90"/>
                <a:gd name="T29" fmla="*/ 54 h 108"/>
                <a:gd name="T30" fmla="*/ 0 w 90"/>
                <a:gd name="T31" fmla="*/ 78 h 108"/>
                <a:gd name="T32" fmla="*/ 12 w 90"/>
                <a:gd name="T33" fmla="*/ 96 h 108"/>
                <a:gd name="T34" fmla="*/ 12 w 90"/>
                <a:gd name="T35" fmla="*/ 96 h 108"/>
                <a:gd name="T36" fmla="*/ 12 w 90"/>
                <a:gd name="T37" fmla="*/ 72 h 108"/>
                <a:gd name="T38" fmla="*/ 18 w 90"/>
                <a:gd name="T39" fmla="*/ 54 h 108"/>
                <a:gd name="T40" fmla="*/ 24 w 90"/>
                <a:gd name="T41" fmla="*/ 36 h 108"/>
                <a:gd name="T42" fmla="*/ 30 w 90"/>
                <a:gd name="T43" fmla="*/ 18 h 108"/>
                <a:gd name="T44" fmla="*/ 30 w 90"/>
                <a:gd name="T45" fmla="*/ 12 h 108"/>
                <a:gd name="T46" fmla="*/ 48 w 90"/>
                <a:gd name="T47" fmla="*/ 24 h 108"/>
                <a:gd name="T48" fmla="*/ 66 w 90"/>
                <a:gd name="T49" fmla="*/ 36 h 108"/>
                <a:gd name="T50" fmla="*/ 78 w 90"/>
                <a:gd name="T51" fmla="*/ 54 h 108"/>
                <a:gd name="T52" fmla="*/ 78 w 90"/>
                <a:gd name="T53" fmla="*/ 72 h 108"/>
                <a:gd name="T54" fmla="*/ 72 w 90"/>
                <a:gd name="T55" fmla="*/ 84 h 108"/>
                <a:gd name="T56" fmla="*/ 48 w 90"/>
                <a:gd name="T57" fmla="*/ 96 h 108"/>
                <a:gd name="T58" fmla="*/ 36 w 90"/>
                <a:gd name="T59" fmla="*/ 96 h 108"/>
                <a:gd name="T60" fmla="*/ 24 w 90"/>
                <a:gd name="T61" fmla="*/ 90 h 108"/>
                <a:gd name="T62" fmla="*/ 18 w 90"/>
                <a:gd name="T63" fmla="*/ 84 h 108"/>
                <a:gd name="T64" fmla="*/ 12 w 90"/>
                <a:gd name="T65" fmla="*/ 72 h 108"/>
                <a:gd name="T66" fmla="*/ 12 w 90"/>
                <a:gd name="T67" fmla="*/ 7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8" name="Freeform 1050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>
                <a:gd name="T0" fmla="*/ 71 w 71"/>
                <a:gd name="T1" fmla="*/ 90 h 90"/>
                <a:gd name="T2" fmla="*/ 71 w 71"/>
                <a:gd name="T3" fmla="*/ 60 h 90"/>
                <a:gd name="T4" fmla="*/ 71 w 71"/>
                <a:gd name="T5" fmla="*/ 36 h 90"/>
                <a:gd name="T6" fmla="*/ 60 w 71"/>
                <a:gd name="T7" fmla="*/ 12 h 90"/>
                <a:gd name="T8" fmla="*/ 36 w 71"/>
                <a:gd name="T9" fmla="*/ 0 h 90"/>
                <a:gd name="T10" fmla="*/ 12 w 71"/>
                <a:gd name="T11" fmla="*/ 12 h 90"/>
                <a:gd name="T12" fmla="*/ 0 w 71"/>
                <a:gd name="T13" fmla="*/ 36 h 90"/>
                <a:gd name="T14" fmla="*/ 6 w 71"/>
                <a:gd name="T15" fmla="*/ 60 h 90"/>
                <a:gd name="T16" fmla="*/ 30 w 71"/>
                <a:gd name="T17" fmla="*/ 78 h 90"/>
                <a:gd name="T18" fmla="*/ 54 w 71"/>
                <a:gd name="T19" fmla="*/ 90 h 90"/>
                <a:gd name="T20" fmla="*/ 71 w 71"/>
                <a:gd name="T21" fmla="*/ 90 h 90"/>
                <a:gd name="T22" fmla="*/ 71 w 71"/>
                <a:gd name="T23" fmla="*/ 90 h 90"/>
                <a:gd name="T24" fmla="*/ 24 w 71"/>
                <a:gd name="T25" fmla="*/ 18 h 90"/>
                <a:gd name="T26" fmla="*/ 42 w 71"/>
                <a:gd name="T27" fmla="*/ 18 h 90"/>
                <a:gd name="T28" fmla="*/ 54 w 71"/>
                <a:gd name="T29" fmla="*/ 18 h 90"/>
                <a:gd name="T30" fmla="*/ 60 w 71"/>
                <a:gd name="T31" fmla="*/ 42 h 90"/>
                <a:gd name="T32" fmla="*/ 60 w 71"/>
                <a:gd name="T33" fmla="*/ 66 h 90"/>
                <a:gd name="T34" fmla="*/ 60 w 71"/>
                <a:gd name="T35" fmla="*/ 72 h 90"/>
                <a:gd name="T36" fmla="*/ 60 w 71"/>
                <a:gd name="T37" fmla="*/ 78 h 90"/>
                <a:gd name="T38" fmla="*/ 42 w 71"/>
                <a:gd name="T39" fmla="*/ 72 h 90"/>
                <a:gd name="T40" fmla="*/ 24 w 71"/>
                <a:gd name="T41" fmla="*/ 66 h 90"/>
                <a:gd name="T42" fmla="*/ 12 w 71"/>
                <a:gd name="T43" fmla="*/ 48 h 90"/>
                <a:gd name="T44" fmla="*/ 12 w 71"/>
                <a:gd name="T45" fmla="*/ 30 h 90"/>
                <a:gd name="T46" fmla="*/ 24 w 71"/>
                <a:gd name="T47" fmla="*/ 18 h 90"/>
                <a:gd name="T48" fmla="*/ 24 w 71"/>
                <a:gd name="T49" fmla="*/ 1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9" name="Oval 1051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0" name="Oval 1052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1" name="Oval 1053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2" name="Freeform 1054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>
                <a:gd name="T0" fmla="*/ 66 w 90"/>
                <a:gd name="T1" fmla="*/ 96 h 96"/>
                <a:gd name="T2" fmla="*/ 78 w 90"/>
                <a:gd name="T3" fmla="*/ 66 h 96"/>
                <a:gd name="T4" fmla="*/ 90 w 90"/>
                <a:gd name="T5" fmla="*/ 42 h 96"/>
                <a:gd name="T6" fmla="*/ 78 w 90"/>
                <a:gd name="T7" fmla="*/ 18 h 96"/>
                <a:gd name="T8" fmla="*/ 60 w 90"/>
                <a:gd name="T9" fmla="*/ 0 h 96"/>
                <a:gd name="T10" fmla="*/ 30 w 90"/>
                <a:gd name="T11" fmla="*/ 6 h 96"/>
                <a:gd name="T12" fmla="*/ 18 w 90"/>
                <a:gd name="T13" fmla="*/ 18 h 96"/>
                <a:gd name="T14" fmla="*/ 6 w 90"/>
                <a:gd name="T15" fmla="*/ 30 h 96"/>
                <a:gd name="T16" fmla="*/ 0 w 90"/>
                <a:gd name="T17" fmla="*/ 42 h 96"/>
                <a:gd name="T18" fmla="*/ 6 w 90"/>
                <a:gd name="T19" fmla="*/ 60 h 96"/>
                <a:gd name="T20" fmla="*/ 24 w 90"/>
                <a:gd name="T21" fmla="*/ 78 h 96"/>
                <a:gd name="T22" fmla="*/ 48 w 90"/>
                <a:gd name="T23" fmla="*/ 90 h 96"/>
                <a:gd name="T24" fmla="*/ 66 w 90"/>
                <a:gd name="T25" fmla="*/ 96 h 96"/>
                <a:gd name="T26" fmla="*/ 66 w 90"/>
                <a:gd name="T27" fmla="*/ 96 h 96"/>
                <a:gd name="T28" fmla="*/ 42 w 90"/>
                <a:gd name="T29" fmla="*/ 18 h 96"/>
                <a:gd name="T30" fmla="*/ 60 w 90"/>
                <a:gd name="T31" fmla="*/ 18 h 96"/>
                <a:gd name="T32" fmla="*/ 72 w 90"/>
                <a:gd name="T33" fmla="*/ 24 h 96"/>
                <a:gd name="T34" fmla="*/ 72 w 90"/>
                <a:gd name="T35" fmla="*/ 36 h 96"/>
                <a:gd name="T36" fmla="*/ 72 w 90"/>
                <a:gd name="T37" fmla="*/ 48 h 96"/>
                <a:gd name="T38" fmla="*/ 66 w 90"/>
                <a:gd name="T39" fmla="*/ 72 h 96"/>
                <a:gd name="T40" fmla="*/ 60 w 90"/>
                <a:gd name="T41" fmla="*/ 78 h 96"/>
                <a:gd name="T42" fmla="*/ 60 w 90"/>
                <a:gd name="T43" fmla="*/ 84 h 96"/>
                <a:gd name="T44" fmla="*/ 42 w 90"/>
                <a:gd name="T45" fmla="*/ 72 h 96"/>
                <a:gd name="T46" fmla="*/ 30 w 90"/>
                <a:gd name="T47" fmla="*/ 66 h 96"/>
                <a:gd name="T48" fmla="*/ 18 w 90"/>
                <a:gd name="T49" fmla="*/ 42 h 96"/>
                <a:gd name="T50" fmla="*/ 24 w 90"/>
                <a:gd name="T51" fmla="*/ 30 h 96"/>
                <a:gd name="T52" fmla="*/ 42 w 90"/>
                <a:gd name="T53" fmla="*/ 18 h 96"/>
                <a:gd name="T54" fmla="*/ 42 w 90"/>
                <a:gd name="T55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3" name="Freeform 1055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>
                <a:gd name="T0" fmla="*/ 0 w 72"/>
                <a:gd name="T1" fmla="*/ 90 h 108"/>
                <a:gd name="T2" fmla="*/ 12 w 72"/>
                <a:gd name="T3" fmla="*/ 102 h 108"/>
                <a:gd name="T4" fmla="*/ 24 w 72"/>
                <a:gd name="T5" fmla="*/ 108 h 108"/>
                <a:gd name="T6" fmla="*/ 48 w 72"/>
                <a:gd name="T7" fmla="*/ 108 h 108"/>
                <a:gd name="T8" fmla="*/ 66 w 72"/>
                <a:gd name="T9" fmla="*/ 96 h 108"/>
                <a:gd name="T10" fmla="*/ 72 w 72"/>
                <a:gd name="T11" fmla="*/ 66 h 108"/>
                <a:gd name="T12" fmla="*/ 66 w 72"/>
                <a:gd name="T13" fmla="*/ 42 h 108"/>
                <a:gd name="T14" fmla="*/ 60 w 72"/>
                <a:gd name="T15" fmla="*/ 18 h 108"/>
                <a:gd name="T16" fmla="*/ 48 w 72"/>
                <a:gd name="T17" fmla="*/ 6 h 108"/>
                <a:gd name="T18" fmla="*/ 42 w 72"/>
                <a:gd name="T19" fmla="*/ 0 h 108"/>
                <a:gd name="T20" fmla="*/ 42 w 72"/>
                <a:gd name="T21" fmla="*/ 0 h 108"/>
                <a:gd name="T22" fmla="*/ 36 w 72"/>
                <a:gd name="T23" fmla="*/ 0 h 108"/>
                <a:gd name="T24" fmla="*/ 18 w 72"/>
                <a:gd name="T25" fmla="*/ 24 h 108"/>
                <a:gd name="T26" fmla="*/ 6 w 72"/>
                <a:gd name="T27" fmla="*/ 48 h 108"/>
                <a:gd name="T28" fmla="*/ 0 w 72"/>
                <a:gd name="T29" fmla="*/ 66 h 108"/>
                <a:gd name="T30" fmla="*/ 0 w 72"/>
                <a:gd name="T31" fmla="*/ 90 h 108"/>
                <a:gd name="T32" fmla="*/ 0 w 72"/>
                <a:gd name="T33" fmla="*/ 90 h 108"/>
                <a:gd name="T34" fmla="*/ 12 w 72"/>
                <a:gd name="T35" fmla="*/ 66 h 108"/>
                <a:gd name="T36" fmla="*/ 18 w 72"/>
                <a:gd name="T37" fmla="*/ 48 h 108"/>
                <a:gd name="T38" fmla="*/ 24 w 72"/>
                <a:gd name="T39" fmla="*/ 36 h 108"/>
                <a:gd name="T40" fmla="*/ 30 w 72"/>
                <a:gd name="T41" fmla="*/ 24 h 108"/>
                <a:gd name="T42" fmla="*/ 36 w 72"/>
                <a:gd name="T43" fmla="*/ 18 h 108"/>
                <a:gd name="T44" fmla="*/ 54 w 72"/>
                <a:gd name="T45" fmla="*/ 30 h 108"/>
                <a:gd name="T46" fmla="*/ 60 w 72"/>
                <a:gd name="T47" fmla="*/ 48 h 108"/>
                <a:gd name="T48" fmla="*/ 66 w 72"/>
                <a:gd name="T49" fmla="*/ 72 h 108"/>
                <a:gd name="T50" fmla="*/ 66 w 72"/>
                <a:gd name="T51" fmla="*/ 84 h 108"/>
                <a:gd name="T52" fmla="*/ 54 w 72"/>
                <a:gd name="T53" fmla="*/ 96 h 108"/>
                <a:gd name="T54" fmla="*/ 30 w 72"/>
                <a:gd name="T55" fmla="*/ 102 h 108"/>
                <a:gd name="T56" fmla="*/ 24 w 72"/>
                <a:gd name="T57" fmla="*/ 96 h 108"/>
                <a:gd name="T58" fmla="*/ 12 w 72"/>
                <a:gd name="T59" fmla="*/ 90 h 108"/>
                <a:gd name="T60" fmla="*/ 12 w 72"/>
                <a:gd name="T61" fmla="*/ 78 h 108"/>
                <a:gd name="T62" fmla="*/ 12 w 72"/>
                <a:gd name="T63" fmla="*/ 66 h 108"/>
                <a:gd name="T64" fmla="*/ 12 w 72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4" name="Rectangle 1056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5" name="Rectangle 1057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6" name="AutoShape 1058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7" name="Freeform 1059"/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>
                <a:gd name="T0" fmla="*/ 252 w 252"/>
                <a:gd name="T1" fmla="*/ 1576 h 1576"/>
                <a:gd name="T2" fmla="*/ 12 w 252"/>
                <a:gd name="T3" fmla="*/ 84 h 1576"/>
                <a:gd name="T4" fmla="*/ 12 w 252"/>
                <a:gd name="T5" fmla="*/ 60 h 1576"/>
                <a:gd name="T6" fmla="*/ 0 w 252"/>
                <a:gd name="T7" fmla="*/ 12 h 1576"/>
                <a:gd name="T8" fmla="*/ 72 w 252"/>
                <a:gd name="T9" fmla="*/ 0 h 1576"/>
                <a:gd name="T10" fmla="*/ 72 w 252"/>
                <a:gd name="T11" fmla="*/ 0 h 1576"/>
                <a:gd name="T12" fmla="*/ 78 w 252"/>
                <a:gd name="T13" fmla="*/ 48 h 1576"/>
                <a:gd name="T14" fmla="*/ 88 w 252"/>
                <a:gd name="T15" fmla="*/ 66 h 1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8" name="Freeform 1060"/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>
                <a:gd name="T0" fmla="*/ 161 w 316"/>
                <a:gd name="T1" fmla="*/ 0 h 138"/>
                <a:gd name="T2" fmla="*/ 227 w 316"/>
                <a:gd name="T3" fmla="*/ 6 h 138"/>
                <a:gd name="T4" fmla="*/ 275 w 316"/>
                <a:gd name="T5" fmla="*/ 36 h 138"/>
                <a:gd name="T6" fmla="*/ 304 w 316"/>
                <a:gd name="T7" fmla="*/ 78 h 138"/>
                <a:gd name="T8" fmla="*/ 316 w 316"/>
                <a:gd name="T9" fmla="*/ 138 h 138"/>
                <a:gd name="T10" fmla="*/ 0 w 316"/>
                <a:gd name="T11" fmla="*/ 138 h 138"/>
                <a:gd name="T12" fmla="*/ 11 w 316"/>
                <a:gd name="T13" fmla="*/ 78 h 138"/>
                <a:gd name="T14" fmla="*/ 47 w 316"/>
                <a:gd name="T15" fmla="*/ 36 h 138"/>
                <a:gd name="T16" fmla="*/ 95 w 316"/>
                <a:gd name="T17" fmla="*/ 6 h 138"/>
                <a:gd name="T18" fmla="*/ 161 w 316"/>
                <a:gd name="T19" fmla="*/ 0 h 138"/>
                <a:gd name="T20" fmla="*/ 161 w 316"/>
                <a:gd name="T21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</p:grpSp>
      <p:sp>
        <p:nvSpPr>
          <p:cNvPr id="44069" name="Rectangle 1061"/>
          <p:cNvSpPr>
            <a:spLocks noGrp="1" noChangeArrowheads="1"/>
          </p:cNvSpPr>
          <p:nvPr>
            <p:ph type="title"/>
          </p:nvPr>
        </p:nvSpPr>
        <p:spPr bwMode="black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4070" name="Rectangle 1062"/>
          <p:cNvSpPr>
            <a:spLocks noGrp="1" noChangeArrowheads="1"/>
          </p:cNvSpPr>
          <p:nvPr>
            <p:ph type="body" idx="1"/>
          </p:nvPr>
        </p:nvSpPr>
        <p:spPr bwMode="black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4071" name="Rectangle 1063"/>
          <p:cNvSpPr>
            <a:spLocks noGrp="1" noChangeArrowheads="1"/>
          </p:cNvSpPr>
          <p:nvPr>
            <p:ph type="dt" sz="half" idx="2"/>
          </p:nvPr>
        </p:nvSpPr>
        <p:spPr bwMode="black">
          <a:xfrm>
            <a:off x="457200" y="6278563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4072" name="Rectangle 1064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3124200" y="6278563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4073" name="Rectangle 1065"/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6553200" y="6278563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9C57C86-A15D-487D-973D-C7FF53AA43A8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010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4" name="Group 1026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44035" name="Rectangle 1027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36" name="Oval 1028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37" name="Rectangle 1029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38" name="Freeform 1030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>
                <a:gd name="T0" fmla="*/ 18 w 66"/>
                <a:gd name="T1" fmla="*/ 96 h 96"/>
                <a:gd name="T2" fmla="*/ 42 w 66"/>
                <a:gd name="T3" fmla="*/ 78 h 96"/>
                <a:gd name="T4" fmla="*/ 60 w 66"/>
                <a:gd name="T5" fmla="*/ 60 h 96"/>
                <a:gd name="T6" fmla="*/ 66 w 66"/>
                <a:gd name="T7" fmla="*/ 36 h 96"/>
                <a:gd name="T8" fmla="*/ 60 w 66"/>
                <a:gd name="T9" fmla="*/ 12 h 96"/>
                <a:gd name="T10" fmla="*/ 36 w 66"/>
                <a:gd name="T11" fmla="*/ 0 h 96"/>
                <a:gd name="T12" fmla="*/ 24 w 66"/>
                <a:gd name="T13" fmla="*/ 6 h 96"/>
                <a:gd name="T14" fmla="*/ 12 w 66"/>
                <a:gd name="T15" fmla="*/ 12 h 96"/>
                <a:gd name="T16" fmla="*/ 0 w 66"/>
                <a:gd name="T17" fmla="*/ 36 h 96"/>
                <a:gd name="T18" fmla="*/ 0 w 66"/>
                <a:gd name="T19" fmla="*/ 60 h 96"/>
                <a:gd name="T20" fmla="*/ 12 w 66"/>
                <a:gd name="T21" fmla="*/ 84 h 96"/>
                <a:gd name="T22" fmla="*/ 18 w 66"/>
                <a:gd name="T23" fmla="*/ 96 h 96"/>
                <a:gd name="T24" fmla="*/ 18 w 66"/>
                <a:gd name="T25" fmla="*/ 96 h 96"/>
                <a:gd name="T26" fmla="*/ 42 w 66"/>
                <a:gd name="T27" fmla="*/ 18 h 96"/>
                <a:gd name="T28" fmla="*/ 54 w 66"/>
                <a:gd name="T29" fmla="*/ 24 h 96"/>
                <a:gd name="T30" fmla="*/ 60 w 66"/>
                <a:gd name="T31" fmla="*/ 36 h 96"/>
                <a:gd name="T32" fmla="*/ 60 w 66"/>
                <a:gd name="T33" fmla="*/ 48 h 96"/>
                <a:gd name="T34" fmla="*/ 54 w 66"/>
                <a:gd name="T35" fmla="*/ 54 h 96"/>
                <a:gd name="T36" fmla="*/ 36 w 66"/>
                <a:gd name="T37" fmla="*/ 72 h 96"/>
                <a:gd name="T38" fmla="*/ 24 w 66"/>
                <a:gd name="T39" fmla="*/ 78 h 96"/>
                <a:gd name="T40" fmla="*/ 24 w 66"/>
                <a:gd name="T41" fmla="*/ 78 h 96"/>
                <a:gd name="T42" fmla="*/ 12 w 66"/>
                <a:gd name="T43" fmla="*/ 48 h 96"/>
                <a:gd name="T44" fmla="*/ 18 w 66"/>
                <a:gd name="T45" fmla="*/ 24 h 96"/>
                <a:gd name="T46" fmla="*/ 30 w 66"/>
                <a:gd name="T47" fmla="*/ 18 h 96"/>
                <a:gd name="T48" fmla="*/ 42 w 66"/>
                <a:gd name="T49" fmla="*/ 18 h 96"/>
                <a:gd name="T50" fmla="*/ 42 w 66"/>
                <a:gd name="T51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39" name="Rectangle 1031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0" name="Rectangle 1032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1" name="Rectangle 1033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2" name="Rectangle 1034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3" name="Rectangle 1035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4" name="Freeform 1036"/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>
                <a:gd name="T0" fmla="*/ 6 w 623"/>
                <a:gd name="T1" fmla="*/ 18 h 156"/>
                <a:gd name="T2" fmla="*/ 162 w 623"/>
                <a:gd name="T3" fmla="*/ 36 h 156"/>
                <a:gd name="T4" fmla="*/ 251 w 623"/>
                <a:gd name="T5" fmla="*/ 36 h 156"/>
                <a:gd name="T6" fmla="*/ 354 w 623"/>
                <a:gd name="T7" fmla="*/ 30 h 156"/>
                <a:gd name="T8" fmla="*/ 473 w 623"/>
                <a:gd name="T9" fmla="*/ 18 h 156"/>
                <a:gd name="T10" fmla="*/ 611 w 623"/>
                <a:gd name="T11" fmla="*/ 0 h 156"/>
                <a:gd name="T12" fmla="*/ 623 w 623"/>
                <a:gd name="T13" fmla="*/ 114 h 156"/>
                <a:gd name="T14" fmla="*/ 497 w 623"/>
                <a:gd name="T15" fmla="*/ 138 h 156"/>
                <a:gd name="T16" fmla="*/ 414 w 623"/>
                <a:gd name="T17" fmla="*/ 150 h 156"/>
                <a:gd name="T18" fmla="*/ 318 w 623"/>
                <a:gd name="T19" fmla="*/ 156 h 156"/>
                <a:gd name="T20" fmla="*/ 215 w 623"/>
                <a:gd name="T21" fmla="*/ 156 h 156"/>
                <a:gd name="T22" fmla="*/ 108 w 623"/>
                <a:gd name="T23" fmla="*/ 150 h 156"/>
                <a:gd name="T24" fmla="*/ 0 w 623"/>
                <a:gd name="T25" fmla="*/ 132 h 156"/>
                <a:gd name="T26" fmla="*/ 6 w 623"/>
                <a:gd name="T27" fmla="*/ 18 h 156"/>
                <a:gd name="T28" fmla="*/ 6 w 623"/>
                <a:gd name="T29" fmla="*/ 18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5" name="Freeform 1037"/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>
                <a:gd name="T0" fmla="*/ 754 w 993"/>
                <a:gd name="T1" fmla="*/ 6 h 126"/>
                <a:gd name="T2" fmla="*/ 652 w 993"/>
                <a:gd name="T3" fmla="*/ 6 h 126"/>
                <a:gd name="T4" fmla="*/ 563 w 993"/>
                <a:gd name="T5" fmla="*/ 6 h 126"/>
                <a:gd name="T6" fmla="*/ 479 w 993"/>
                <a:gd name="T7" fmla="*/ 6 h 126"/>
                <a:gd name="T8" fmla="*/ 401 w 993"/>
                <a:gd name="T9" fmla="*/ 6 h 126"/>
                <a:gd name="T10" fmla="*/ 335 w 993"/>
                <a:gd name="T11" fmla="*/ 0 h 126"/>
                <a:gd name="T12" fmla="*/ 276 w 993"/>
                <a:gd name="T13" fmla="*/ 0 h 126"/>
                <a:gd name="T14" fmla="*/ 222 w 993"/>
                <a:gd name="T15" fmla="*/ 0 h 126"/>
                <a:gd name="T16" fmla="*/ 180 w 993"/>
                <a:gd name="T17" fmla="*/ 6 h 126"/>
                <a:gd name="T18" fmla="*/ 138 w 993"/>
                <a:gd name="T19" fmla="*/ 6 h 126"/>
                <a:gd name="T20" fmla="*/ 108 w 993"/>
                <a:gd name="T21" fmla="*/ 6 h 126"/>
                <a:gd name="T22" fmla="*/ 54 w 993"/>
                <a:gd name="T23" fmla="*/ 6 h 126"/>
                <a:gd name="T24" fmla="*/ 24 w 993"/>
                <a:gd name="T25" fmla="*/ 12 h 126"/>
                <a:gd name="T26" fmla="*/ 6 w 993"/>
                <a:gd name="T27" fmla="*/ 18 h 126"/>
                <a:gd name="T28" fmla="*/ 0 w 993"/>
                <a:gd name="T29" fmla="*/ 24 h 126"/>
                <a:gd name="T30" fmla="*/ 12 w 993"/>
                <a:gd name="T31" fmla="*/ 42 h 126"/>
                <a:gd name="T32" fmla="*/ 18 w 993"/>
                <a:gd name="T33" fmla="*/ 48 h 126"/>
                <a:gd name="T34" fmla="*/ 30 w 993"/>
                <a:gd name="T35" fmla="*/ 54 h 126"/>
                <a:gd name="T36" fmla="*/ 60 w 993"/>
                <a:gd name="T37" fmla="*/ 60 h 126"/>
                <a:gd name="T38" fmla="*/ 90 w 993"/>
                <a:gd name="T39" fmla="*/ 72 h 126"/>
                <a:gd name="T40" fmla="*/ 144 w 993"/>
                <a:gd name="T41" fmla="*/ 84 h 126"/>
                <a:gd name="T42" fmla="*/ 210 w 993"/>
                <a:gd name="T43" fmla="*/ 90 h 126"/>
                <a:gd name="T44" fmla="*/ 293 w 993"/>
                <a:gd name="T45" fmla="*/ 102 h 126"/>
                <a:gd name="T46" fmla="*/ 389 w 993"/>
                <a:gd name="T47" fmla="*/ 108 h 126"/>
                <a:gd name="T48" fmla="*/ 503 w 993"/>
                <a:gd name="T49" fmla="*/ 120 h 126"/>
                <a:gd name="T50" fmla="*/ 622 w 993"/>
                <a:gd name="T51" fmla="*/ 120 h 126"/>
                <a:gd name="T52" fmla="*/ 754 w 993"/>
                <a:gd name="T53" fmla="*/ 126 h 126"/>
                <a:gd name="T54" fmla="*/ 873 w 993"/>
                <a:gd name="T55" fmla="*/ 126 h 126"/>
                <a:gd name="T56" fmla="*/ 993 w 993"/>
                <a:gd name="T57" fmla="*/ 126 h 126"/>
                <a:gd name="T58" fmla="*/ 993 w 993"/>
                <a:gd name="T59" fmla="*/ 12 h 126"/>
                <a:gd name="T60" fmla="*/ 879 w 993"/>
                <a:gd name="T61" fmla="*/ 12 h 126"/>
                <a:gd name="T62" fmla="*/ 754 w 993"/>
                <a:gd name="T63" fmla="*/ 6 h 126"/>
                <a:gd name="T64" fmla="*/ 754 w 993"/>
                <a:gd name="T65" fmla="*/ 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6" name="Freeform 1038"/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>
                <a:gd name="T0" fmla="*/ 0 w 969"/>
                <a:gd name="T1" fmla="*/ 0 h 245"/>
                <a:gd name="T2" fmla="*/ 24 w 969"/>
                <a:gd name="T3" fmla="*/ 54 h 245"/>
                <a:gd name="T4" fmla="*/ 66 w 969"/>
                <a:gd name="T5" fmla="*/ 96 h 245"/>
                <a:gd name="T6" fmla="*/ 120 w 969"/>
                <a:gd name="T7" fmla="*/ 137 h 245"/>
                <a:gd name="T8" fmla="*/ 198 w 969"/>
                <a:gd name="T9" fmla="*/ 173 h 245"/>
                <a:gd name="T10" fmla="*/ 293 w 969"/>
                <a:gd name="T11" fmla="*/ 203 h 245"/>
                <a:gd name="T12" fmla="*/ 353 w 969"/>
                <a:gd name="T13" fmla="*/ 215 h 245"/>
                <a:gd name="T14" fmla="*/ 413 w 969"/>
                <a:gd name="T15" fmla="*/ 227 h 245"/>
                <a:gd name="T16" fmla="*/ 479 w 969"/>
                <a:gd name="T17" fmla="*/ 233 h 245"/>
                <a:gd name="T18" fmla="*/ 556 w 969"/>
                <a:gd name="T19" fmla="*/ 239 h 245"/>
                <a:gd name="T20" fmla="*/ 634 w 969"/>
                <a:gd name="T21" fmla="*/ 245 h 245"/>
                <a:gd name="T22" fmla="*/ 724 w 969"/>
                <a:gd name="T23" fmla="*/ 245 h 245"/>
                <a:gd name="T24" fmla="*/ 855 w 969"/>
                <a:gd name="T25" fmla="*/ 245 h 245"/>
                <a:gd name="T26" fmla="*/ 969 w 969"/>
                <a:gd name="T27" fmla="*/ 239 h 245"/>
                <a:gd name="T28" fmla="*/ 969 w 969"/>
                <a:gd name="T29" fmla="*/ 60 h 245"/>
                <a:gd name="T30" fmla="*/ 700 w 969"/>
                <a:gd name="T31" fmla="*/ 60 h 245"/>
                <a:gd name="T32" fmla="*/ 503 w 969"/>
                <a:gd name="T33" fmla="*/ 54 h 245"/>
                <a:gd name="T34" fmla="*/ 317 w 969"/>
                <a:gd name="T35" fmla="*/ 42 h 245"/>
                <a:gd name="T36" fmla="*/ 150 w 969"/>
                <a:gd name="T37" fmla="*/ 24 h 245"/>
                <a:gd name="T38" fmla="*/ 72 w 969"/>
                <a:gd name="T39" fmla="*/ 12 h 245"/>
                <a:gd name="T40" fmla="*/ 0 w 969"/>
                <a:gd name="T41" fmla="*/ 0 h 245"/>
                <a:gd name="T42" fmla="*/ 0 w 969"/>
                <a:gd name="T43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7" name="Freeform 1039"/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>
                <a:gd name="T0" fmla="*/ 700 w 951"/>
                <a:gd name="T1" fmla="*/ 0 h 90"/>
                <a:gd name="T2" fmla="*/ 598 w 951"/>
                <a:gd name="T3" fmla="*/ 0 h 90"/>
                <a:gd name="T4" fmla="*/ 515 w 951"/>
                <a:gd name="T5" fmla="*/ 0 h 90"/>
                <a:gd name="T6" fmla="*/ 431 w 951"/>
                <a:gd name="T7" fmla="*/ 0 h 90"/>
                <a:gd name="T8" fmla="*/ 365 w 951"/>
                <a:gd name="T9" fmla="*/ 0 h 90"/>
                <a:gd name="T10" fmla="*/ 299 w 951"/>
                <a:gd name="T11" fmla="*/ 0 h 90"/>
                <a:gd name="T12" fmla="*/ 245 w 951"/>
                <a:gd name="T13" fmla="*/ 0 h 90"/>
                <a:gd name="T14" fmla="*/ 198 w 951"/>
                <a:gd name="T15" fmla="*/ 0 h 90"/>
                <a:gd name="T16" fmla="*/ 162 w 951"/>
                <a:gd name="T17" fmla="*/ 0 h 90"/>
                <a:gd name="T18" fmla="*/ 126 w 951"/>
                <a:gd name="T19" fmla="*/ 6 h 90"/>
                <a:gd name="T20" fmla="*/ 96 w 951"/>
                <a:gd name="T21" fmla="*/ 6 h 90"/>
                <a:gd name="T22" fmla="*/ 54 w 951"/>
                <a:gd name="T23" fmla="*/ 12 h 90"/>
                <a:gd name="T24" fmla="*/ 30 w 951"/>
                <a:gd name="T25" fmla="*/ 12 h 90"/>
                <a:gd name="T26" fmla="*/ 12 w 951"/>
                <a:gd name="T27" fmla="*/ 18 h 90"/>
                <a:gd name="T28" fmla="*/ 6 w 951"/>
                <a:gd name="T29" fmla="*/ 18 h 90"/>
                <a:gd name="T30" fmla="*/ 0 w 951"/>
                <a:gd name="T31" fmla="*/ 24 h 90"/>
                <a:gd name="T32" fmla="*/ 6 w 951"/>
                <a:gd name="T33" fmla="*/ 30 h 90"/>
                <a:gd name="T34" fmla="*/ 24 w 951"/>
                <a:gd name="T35" fmla="*/ 36 h 90"/>
                <a:gd name="T36" fmla="*/ 54 w 951"/>
                <a:gd name="T37" fmla="*/ 42 h 90"/>
                <a:gd name="T38" fmla="*/ 102 w 951"/>
                <a:gd name="T39" fmla="*/ 54 h 90"/>
                <a:gd name="T40" fmla="*/ 168 w 951"/>
                <a:gd name="T41" fmla="*/ 60 h 90"/>
                <a:gd name="T42" fmla="*/ 251 w 951"/>
                <a:gd name="T43" fmla="*/ 66 h 90"/>
                <a:gd name="T44" fmla="*/ 341 w 951"/>
                <a:gd name="T45" fmla="*/ 78 h 90"/>
                <a:gd name="T46" fmla="*/ 449 w 951"/>
                <a:gd name="T47" fmla="*/ 84 h 90"/>
                <a:gd name="T48" fmla="*/ 568 w 951"/>
                <a:gd name="T49" fmla="*/ 84 h 90"/>
                <a:gd name="T50" fmla="*/ 694 w 951"/>
                <a:gd name="T51" fmla="*/ 90 h 90"/>
                <a:gd name="T52" fmla="*/ 825 w 951"/>
                <a:gd name="T53" fmla="*/ 90 h 90"/>
                <a:gd name="T54" fmla="*/ 951 w 951"/>
                <a:gd name="T55" fmla="*/ 90 h 90"/>
                <a:gd name="T56" fmla="*/ 951 w 951"/>
                <a:gd name="T57" fmla="*/ 6 h 90"/>
                <a:gd name="T58" fmla="*/ 831 w 951"/>
                <a:gd name="T59" fmla="*/ 6 h 90"/>
                <a:gd name="T60" fmla="*/ 772 w 951"/>
                <a:gd name="T61" fmla="*/ 6 h 90"/>
                <a:gd name="T62" fmla="*/ 700 w 951"/>
                <a:gd name="T63" fmla="*/ 0 h 90"/>
                <a:gd name="T64" fmla="*/ 700 w 951"/>
                <a:gd name="T65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8" name="Freeform 1040"/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>
                <a:gd name="T0" fmla="*/ 102 w 102"/>
                <a:gd name="T1" fmla="*/ 0 h 155"/>
                <a:gd name="T2" fmla="*/ 0 w 102"/>
                <a:gd name="T3" fmla="*/ 12 h 155"/>
                <a:gd name="T4" fmla="*/ 30 w 102"/>
                <a:gd name="T5" fmla="*/ 72 h 155"/>
                <a:gd name="T6" fmla="*/ 30 w 102"/>
                <a:gd name="T7" fmla="*/ 155 h 155"/>
                <a:gd name="T8" fmla="*/ 72 w 102"/>
                <a:gd name="T9" fmla="*/ 155 h 155"/>
                <a:gd name="T10" fmla="*/ 72 w 102"/>
                <a:gd name="T11" fmla="*/ 66 h 155"/>
                <a:gd name="T12" fmla="*/ 102 w 102"/>
                <a:gd name="T13" fmla="*/ 0 h 155"/>
                <a:gd name="T14" fmla="*/ 102 w 102"/>
                <a:gd name="T1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9" name="Freeform 1041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>
                <a:gd name="T0" fmla="*/ 48 w 90"/>
                <a:gd name="T1" fmla="*/ 96 h 96"/>
                <a:gd name="T2" fmla="*/ 72 w 90"/>
                <a:gd name="T3" fmla="*/ 72 h 96"/>
                <a:gd name="T4" fmla="*/ 84 w 90"/>
                <a:gd name="T5" fmla="*/ 48 h 96"/>
                <a:gd name="T6" fmla="*/ 90 w 90"/>
                <a:gd name="T7" fmla="*/ 36 h 96"/>
                <a:gd name="T8" fmla="*/ 84 w 90"/>
                <a:gd name="T9" fmla="*/ 24 h 96"/>
                <a:gd name="T10" fmla="*/ 66 w 90"/>
                <a:gd name="T11" fmla="*/ 6 h 96"/>
                <a:gd name="T12" fmla="*/ 42 w 90"/>
                <a:gd name="T13" fmla="*/ 0 h 96"/>
                <a:gd name="T14" fmla="*/ 24 w 90"/>
                <a:gd name="T15" fmla="*/ 0 h 96"/>
                <a:gd name="T16" fmla="*/ 12 w 90"/>
                <a:gd name="T17" fmla="*/ 12 h 96"/>
                <a:gd name="T18" fmla="*/ 6 w 90"/>
                <a:gd name="T19" fmla="*/ 24 h 96"/>
                <a:gd name="T20" fmla="*/ 0 w 90"/>
                <a:gd name="T21" fmla="*/ 36 h 96"/>
                <a:gd name="T22" fmla="*/ 12 w 90"/>
                <a:gd name="T23" fmla="*/ 66 h 96"/>
                <a:gd name="T24" fmla="*/ 30 w 90"/>
                <a:gd name="T25" fmla="*/ 84 h 96"/>
                <a:gd name="T26" fmla="*/ 48 w 90"/>
                <a:gd name="T27" fmla="*/ 96 h 96"/>
                <a:gd name="T28" fmla="*/ 48 w 90"/>
                <a:gd name="T29" fmla="*/ 96 h 96"/>
                <a:gd name="T30" fmla="*/ 48 w 90"/>
                <a:gd name="T31" fmla="*/ 12 h 96"/>
                <a:gd name="T32" fmla="*/ 66 w 90"/>
                <a:gd name="T33" fmla="*/ 18 h 96"/>
                <a:gd name="T34" fmla="*/ 72 w 90"/>
                <a:gd name="T35" fmla="*/ 24 h 96"/>
                <a:gd name="T36" fmla="*/ 72 w 90"/>
                <a:gd name="T37" fmla="*/ 36 h 96"/>
                <a:gd name="T38" fmla="*/ 72 w 90"/>
                <a:gd name="T39" fmla="*/ 48 h 96"/>
                <a:gd name="T40" fmla="*/ 54 w 90"/>
                <a:gd name="T41" fmla="*/ 66 h 96"/>
                <a:gd name="T42" fmla="*/ 48 w 90"/>
                <a:gd name="T43" fmla="*/ 78 h 96"/>
                <a:gd name="T44" fmla="*/ 30 w 90"/>
                <a:gd name="T45" fmla="*/ 66 h 96"/>
                <a:gd name="T46" fmla="*/ 24 w 90"/>
                <a:gd name="T47" fmla="*/ 48 h 96"/>
                <a:gd name="T48" fmla="*/ 18 w 90"/>
                <a:gd name="T49" fmla="*/ 30 h 96"/>
                <a:gd name="T50" fmla="*/ 30 w 90"/>
                <a:gd name="T51" fmla="*/ 12 h 96"/>
                <a:gd name="T52" fmla="*/ 48 w 90"/>
                <a:gd name="T53" fmla="*/ 12 h 96"/>
                <a:gd name="T54" fmla="*/ 48 w 90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0" name="Freeform 1042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>
                <a:gd name="T0" fmla="*/ 0 w 90"/>
                <a:gd name="T1" fmla="*/ 90 h 108"/>
                <a:gd name="T2" fmla="*/ 12 w 90"/>
                <a:gd name="T3" fmla="*/ 102 h 108"/>
                <a:gd name="T4" fmla="*/ 24 w 90"/>
                <a:gd name="T5" fmla="*/ 108 h 108"/>
                <a:gd name="T6" fmla="*/ 54 w 90"/>
                <a:gd name="T7" fmla="*/ 108 h 108"/>
                <a:gd name="T8" fmla="*/ 78 w 90"/>
                <a:gd name="T9" fmla="*/ 96 h 108"/>
                <a:gd name="T10" fmla="*/ 90 w 90"/>
                <a:gd name="T11" fmla="*/ 72 h 108"/>
                <a:gd name="T12" fmla="*/ 84 w 90"/>
                <a:gd name="T13" fmla="*/ 42 h 108"/>
                <a:gd name="T14" fmla="*/ 66 w 90"/>
                <a:gd name="T15" fmla="*/ 24 h 108"/>
                <a:gd name="T16" fmla="*/ 54 w 90"/>
                <a:gd name="T17" fmla="*/ 12 h 108"/>
                <a:gd name="T18" fmla="*/ 48 w 90"/>
                <a:gd name="T19" fmla="*/ 6 h 108"/>
                <a:gd name="T20" fmla="*/ 48 w 90"/>
                <a:gd name="T21" fmla="*/ 6 h 108"/>
                <a:gd name="T22" fmla="*/ 48 w 90"/>
                <a:gd name="T23" fmla="*/ 0 h 108"/>
                <a:gd name="T24" fmla="*/ 24 w 90"/>
                <a:gd name="T25" fmla="*/ 24 h 108"/>
                <a:gd name="T26" fmla="*/ 6 w 90"/>
                <a:gd name="T27" fmla="*/ 48 h 108"/>
                <a:gd name="T28" fmla="*/ 0 w 90"/>
                <a:gd name="T29" fmla="*/ 66 h 108"/>
                <a:gd name="T30" fmla="*/ 0 w 90"/>
                <a:gd name="T31" fmla="*/ 90 h 108"/>
                <a:gd name="T32" fmla="*/ 0 w 90"/>
                <a:gd name="T33" fmla="*/ 90 h 108"/>
                <a:gd name="T34" fmla="*/ 12 w 90"/>
                <a:gd name="T35" fmla="*/ 66 h 108"/>
                <a:gd name="T36" fmla="*/ 18 w 90"/>
                <a:gd name="T37" fmla="*/ 48 h 108"/>
                <a:gd name="T38" fmla="*/ 30 w 90"/>
                <a:gd name="T39" fmla="*/ 36 h 108"/>
                <a:gd name="T40" fmla="*/ 42 w 90"/>
                <a:gd name="T41" fmla="*/ 24 h 108"/>
                <a:gd name="T42" fmla="*/ 48 w 90"/>
                <a:gd name="T43" fmla="*/ 18 h 108"/>
                <a:gd name="T44" fmla="*/ 66 w 90"/>
                <a:gd name="T45" fmla="*/ 30 h 108"/>
                <a:gd name="T46" fmla="*/ 72 w 90"/>
                <a:gd name="T47" fmla="*/ 48 h 108"/>
                <a:gd name="T48" fmla="*/ 78 w 90"/>
                <a:gd name="T49" fmla="*/ 72 h 108"/>
                <a:gd name="T50" fmla="*/ 78 w 90"/>
                <a:gd name="T51" fmla="*/ 84 h 108"/>
                <a:gd name="T52" fmla="*/ 66 w 90"/>
                <a:gd name="T53" fmla="*/ 96 h 108"/>
                <a:gd name="T54" fmla="*/ 42 w 90"/>
                <a:gd name="T55" fmla="*/ 102 h 108"/>
                <a:gd name="T56" fmla="*/ 30 w 90"/>
                <a:gd name="T57" fmla="*/ 96 h 108"/>
                <a:gd name="T58" fmla="*/ 18 w 90"/>
                <a:gd name="T59" fmla="*/ 90 h 108"/>
                <a:gd name="T60" fmla="*/ 12 w 90"/>
                <a:gd name="T61" fmla="*/ 78 h 108"/>
                <a:gd name="T62" fmla="*/ 12 w 90"/>
                <a:gd name="T63" fmla="*/ 66 h 108"/>
                <a:gd name="T64" fmla="*/ 12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1" name="Freeform 1043"/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>
                <a:gd name="T0" fmla="*/ 102 w 102"/>
                <a:gd name="T1" fmla="*/ 0 h 156"/>
                <a:gd name="T2" fmla="*/ 0 w 102"/>
                <a:gd name="T3" fmla="*/ 6 h 156"/>
                <a:gd name="T4" fmla="*/ 30 w 102"/>
                <a:gd name="T5" fmla="*/ 72 h 156"/>
                <a:gd name="T6" fmla="*/ 30 w 102"/>
                <a:gd name="T7" fmla="*/ 156 h 156"/>
                <a:gd name="T8" fmla="*/ 72 w 102"/>
                <a:gd name="T9" fmla="*/ 156 h 156"/>
                <a:gd name="T10" fmla="*/ 72 w 102"/>
                <a:gd name="T11" fmla="*/ 66 h 156"/>
                <a:gd name="T12" fmla="*/ 102 w 102"/>
                <a:gd name="T13" fmla="*/ 0 h 156"/>
                <a:gd name="T14" fmla="*/ 102 w 102"/>
                <a:gd name="T1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2" name="Freeform 1044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>
                <a:gd name="T0" fmla="*/ 42 w 84"/>
                <a:gd name="T1" fmla="*/ 96 h 96"/>
                <a:gd name="T2" fmla="*/ 66 w 84"/>
                <a:gd name="T3" fmla="*/ 78 h 96"/>
                <a:gd name="T4" fmla="*/ 84 w 84"/>
                <a:gd name="T5" fmla="*/ 54 h 96"/>
                <a:gd name="T6" fmla="*/ 84 w 84"/>
                <a:gd name="T7" fmla="*/ 30 h 96"/>
                <a:gd name="T8" fmla="*/ 66 w 84"/>
                <a:gd name="T9" fmla="*/ 6 h 96"/>
                <a:gd name="T10" fmla="*/ 42 w 84"/>
                <a:gd name="T11" fmla="*/ 0 h 96"/>
                <a:gd name="T12" fmla="*/ 24 w 84"/>
                <a:gd name="T13" fmla="*/ 6 h 96"/>
                <a:gd name="T14" fmla="*/ 12 w 84"/>
                <a:gd name="T15" fmla="*/ 18 h 96"/>
                <a:gd name="T16" fmla="*/ 6 w 84"/>
                <a:gd name="T17" fmla="*/ 30 h 96"/>
                <a:gd name="T18" fmla="*/ 0 w 84"/>
                <a:gd name="T19" fmla="*/ 42 h 96"/>
                <a:gd name="T20" fmla="*/ 12 w 84"/>
                <a:gd name="T21" fmla="*/ 66 h 96"/>
                <a:gd name="T22" fmla="*/ 30 w 84"/>
                <a:gd name="T23" fmla="*/ 84 h 96"/>
                <a:gd name="T24" fmla="*/ 42 w 84"/>
                <a:gd name="T25" fmla="*/ 96 h 96"/>
                <a:gd name="T26" fmla="*/ 42 w 84"/>
                <a:gd name="T27" fmla="*/ 96 h 96"/>
                <a:gd name="T28" fmla="*/ 48 w 84"/>
                <a:gd name="T29" fmla="*/ 12 h 96"/>
                <a:gd name="T30" fmla="*/ 66 w 84"/>
                <a:gd name="T31" fmla="*/ 18 h 96"/>
                <a:gd name="T32" fmla="*/ 72 w 84"/>
                <a:gd name="T33" fmla="*/ 30 h 96"/>
                <a:gd name="T34" fmla="*/ 72 w 84"/>
                <a:gd name="T35" fmla="*/ 42 h 96"/>
                <a:gd name="T36" fmla="*/ 66 w 84"/>
                <a:gd name="T37" fmla="*/ 54 h 96"/>
                <a:gd name="T38" fmla="*/ 54 w 84"/>
                <a:gd name="T39" fmla="*/ 72 h 96"/>
                <a:gd name="T40" fmla="*/ 42 w 84"/>
                <a:gd name="T41" fmla="*/ 84 h 96"/>
                <a:gd name="T42" fmla="*/ 42 w 84"/>
                <a:gd name="T43" fmla="*/ 84 h 96"/>
                <a:gd name="T44" fmla="*/ 30 w 84"/>
                <a:gd name="T45" fmla="*/ 72 h 96"/>
                <a:gd name="T46" fmla="*/ 18 w 84"/>
                <a:gd name="T47" fmla="*/ 54 h 96"/>
                <a:gd name="T48" fmla="*/ 18 w 84"/>
                <a:gd name="T49" fmla="*/ 30 h 96"/>
                <a:gd name="T50" fmla="*/ 30 w 84"/>
                <a:gd name="T51" fmla="*/ 18 h 96"/>
                <a:gd name="T52" fmla="*/ 48 w 84"/>
                <a:gd name="T53" fmla="*/ 12 h 96"/>
                <a:gd name="T54" fmla="*/ 48 w 84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3" name="Freeform 1045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>
                <a:gd name="T0" fmla="*/ 6 w 90"/>
                <a:gd name="T1" fmla="*/ 90 h 108"/>
                <a:gd name="T2" fmla="*/ 18 w 90"/>
                <a:gd name="T3" fmla="*/ 102 h 108"/>
                <a:gd name="T4" fmla="*/ 30 w 90"/>
                <a:gd name="T5" fmla="*/ 108 h 108"/>
                <a:gd name="T6" fmla="*/ 60 w 90"/>
                <a:gd name="T7" fmla="*/ 108 h 108"/>
                <a:gd name="T8" fmla="*/ 84 w 90"/>
                <a:gd name="T9" fmla="*/ 96 h 108"/>
                <a:gd name="T10" fmla="*/ 90 w 90"/>
                <a:gd name="T11" fmla="*/ 84 h 108"/>
                <a:gd name="T12" fmla="*/ 90 w 90"/>
                <a:gd name="T13" fmla="*/ 66 h 108"/>
                <a:gd name="T14" fmla="*/ 84 w 90"/>
                <a:gd name="T15" fmla="*/ 36 h 108"/>
                <a:gd name="T16" fmla="*/ 72 w 90"/>
                <a:gd name="T17" fmla="*/ 18 h 108"/>
                <a:gd name="T18" fmla="*/ 60 w 90"/>
                <a:gd name="T19" fmla="*/ 6 h 108"/>
                <a:gd name="T20" fmla="*/ 54 w 90"/>
                <a:gd name="T21" fmla="*/ 0 h 108"/>
                <a:gd name="T22" fmla="*/ 54 w 90"/>
                <a:gd name="T23" fmla="*/ 0 h 108"/>
                <a:gd name="T24" fmla="*/ 48 w 90"/>
                <a:gd name="T25" fmla="*/ 0 h 108"/>
                <a:gd name="T26" fmla="*/ 24 w 90"/>
                <a:gd name="T27" fmla="*/ 24 h 108"/>
                <a:gd name="T28" fmla="*/ 12 w 90"/>
                <a:gd name="T29" fmla="*/ 48 h 108"/>
                <a:gd name="T30" fmla="*/ 0 w 90"/>
                <a:gd name="T31" fmla="*/ 66 h 108"/>
                <a:gd name="T32" fmla="*/ 6 w 90"/>
                <a:gd name="T33" fmla="*/ 90 h 108"/>
                <a:gd name="T34" fmla="*/ 6 w 90"/>
                <a:gd name="T35" fmla="*/ 90 h 108"/>
                <a:gd name="T36" fmla="*/ 18 w 90"/>
                <a:gd name="T37" fmla="*/ 66 h 108"/>
                <a:gd name="T38" fmla="*/ 24 w 90"/>
                <a:gd name="T39" fmla="*/ 48 h 108"/>
                <a:gd name="T40" fmla="*/ 36 w 90"/>
                <a:gd name="T41" fmla="*/ 30 h 108"/>
                <a:gd name="T42" fmla="*/ 42 w 90"/>
                <a:gd name="T43" fmla="*/ 18 h 108"/>
                <a:gd name="T44" fmla="*/ 48 w 90"/>
                <a:gd name="T45" fmla="*/ 12 h 108"/>
                <a:gd name="T46" fmla="*/ 78 w 90"/>
                <a:gd name="T47" fmla="*/ 42 h 108"/>
                <a:gd name="T48" fmla="*/ 84 w 90"/>
                <a:gd name="T49" fmla="*/ 66 h 108"/>
                <a:gd name="T50" fmla="*/ 66 w 90"/>
                <a:gd name="T51" fmla="*/ 90 h 108"/>
                <a:gd name="T52" fmla="*/ 54 w 90"/>
                <a:gd name="T53" fmla="*/ 96 h 108"/>
                <a:gd name="T54" fmla="*/ 42 w 90"/>
                <a:gd name="T55" fmla="*/ 96 h 108"/>
                <a:gd name="T56" fmla="*/ 30 w 90"/>
                <a:gd name="T57" fmla="*/ 96 h 108"/>
                <a:gd name="T58" fmla="*/ 24 w 90"/>
                <a:gd name="T59" fmla="*/ 84 h 108"/>
                <a:gd name="T60" fmla="*/ 18 w 90"/>
                <a:gd name="T61" fmla="*/ 78 h 108"/>
                <a:gd name="T62" fmla="*/ 18 w 90"/>
                <a:gd name="T63" fmla="*/ 66 h 108"/>
                <a:gd name="T64" fmla="*/ 18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4" name="Freeform 1046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>
                <a:gd name="T0" fmla="*/ 30 w 66"/>
                <a:gd name="T1" fmla="*/ 96 h 96"/>
                <a:gd name="T2" fmla="*/ 54 w 66"/>
                <a:gd name="T3" fmla="*/ 72 h 96"/>
                <a:gd name="T4" fmla="*/ 66 w 66"/>
                <a:gd name="T5" fmla="*/ 48 h 96"/>
                <a:gd name="T6" fmla="*/ 66 w 66"/>
                <a:gd name="T7" fmla="*/ 24 h 96"/>
                <a:gd name="T8" fmla="*/ 54 w 66"/>
                <a:gd name="T9" fmla="*/ 6 h 96"/>
                <a:gd name="T10" fmla="*/ 30 w 66"/>
                <a:gd name="T11" fmla="*/ 0 h 96"/>
                <a:gd name="T12" fmla="*/ 18 w 66"/>
                <a:gd name="T13" fmla="*/ 0 h 96"/>
                <a:gd name="T14" fmla="*/ 6 w 66"/>
                <a:gd name="T15" fmla="*/ 12 h 96"/>
                <a:gd name="T16" fmla="*/ 0 w 66"/>
                <a:gd name="T17" fmla="*/ 36 h 96"/>
                <a:gd name="T18" fmla="*/ 6 w 66"/>
                <a:gd name="T19" fmla="*/ 60 h 96"/>
                <a:gd name="T20" fmla="*/ 18 w 66"/>
                <a:gd name="T21" fmla="*/ 84 h 96"/>
                <a:gd name="T22" fmla="*/ 30 w 66"/>
                <a:gd name="T23" fmla="*/ 96 h 96"/>
                <a:gd name="T24" fmla="*/ 30 w 66"/>
                <a:gd name="T25" fmla="*/ 96 h 96"/>
                <a:gd name="T26" fmla="*/ 30 w 66"/>
                <a:gd name="T27" fmla="*/ 12 h 96"/>
                <a:gd name="T28" fmla="*/ 48 w 66"/>
                <a:gd name="T29" fmla="*/ 18 h 96"/>
                <a:gd name="T30" fmla="*/ 54 w 66"/>
                <a:gd name="T31" fmla="*/ 24 h 96"/>
                <a:gd name="T32" fmla="*/ 54 w 66"/>
                <a:gd name="T33" fmla="*/ 36 h 96"/>
                <a:gd name="T34" fmla="*/ 48 w 66"/>
                <a:gd name="T35" fmla="*/ 48 h 96"/>
                <a:gd name="T36" fmla="*/ 36 w 66"/>
                <a:gd name="T37" fmla="*/ 66 h 96"/>
                <a:gd name="T38" fmla="*/ 30 w 66"/>
                <a:gd name="T39" fmla="*/ 78 h 96"/>
                <a:gd name="T40" fmla="*/ 18 w 66"/>
                <a:gd name="T41" fmla="*/ 66 h 96"/>
                <a:gd name="T42" fmla="*/ 12 w 66"/>
                <a:gd name="T43" fmla="*/ 48 h 96"/>
                <a:gd name="T44" fmla="*/ 6 w 66"/>
                <a:gd name="T45" fmla="*/ 30 h 96"/>
                <a:gd name="T46" fmla="*/ 18 w 66"/>
                <a:gd name="T47" fmla="*/ 12 h 96"/>
                <a:gd name="T48" fmla="*/ 30 w 66"/>
                <a:gd name="T49" fmla="*/ 12 h 96"/>
                <a:gd name="T50" fmla="*/ 30 w 66"/>
                <a:gd name="T51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5" name="Freeform 1047"/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>
                <a:gd name="T0" fmla="*/ 2577 w 2594"/>
                <a:gd name="T1" fmla="*/ 0 h 444"/>
                <a:gd name="T2" fmla="*/ 2594 w 2594"/>
                <a:gd name="T3" fmla="*/ 72 h 444"/>
                <a:gd name="T4" fmla="*/ 6 w 2594"/>
                <a:gd name="T5" fmla="*/ 444 h 444"/>
                <a:gd name="T6" fmla="*/ 0 w 2594"/>
                <a:gd name="T7" fmla="*/ 396 h 444"/>
                <a:gd name="T8" fmla="*/ 1225 w 2594"/>
                <a:gd name="T9" fmla="*/ 96 h 444"/>
                <a:gd name="T10" fmla="*/ 1351 w 2594"/>
                <a:gd name="T11" fmla="*/ 78 h 444"/>
                <a:gd name="T12" fmla="*/ 2577 w 2594"/>
                <a:gd name="T13" fmla="*/ 0 h 444"/>
                <a:gd name="T14" fmla="*/ 2577 w 2594"/>
                <a:gd name="T15" fmla="*/ 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6" name="Freeform 1048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>
                <a:gd name="T0" fmla="*/ 36 w 84"/>
                <a:gd name="T1" fmla="*/ 95 h 95"/>
                <a:gd name="T2" fmla="*/ 60 w 84"/>
                <a:gd name="T3" fmla="*/ 77 h 95"/>
                <a:gd name="T4" fmla="*/ 78 w 84"/>
                <a:gd name="T5" fmla="*/ 53 h 95"/>
                <a:gd name="T6" fmla="*/ 84 w 84"/>
                <a:gd name="T7" fmla="*/ 42 h 95"/>
                <a:gd name="T8" fmla="*/ 84 w 84"/>
                <a:gd name="T9" fmla="*/ 30 h 95"/>
                <a:gd name="T10" fmla="*/ 72 w 84"/>
                <a:gd name="T11" fmla="*/ 6 h 95"/>
                <a:gd name="T12" fmla="*/ 42 w 84"/>
                <a:gd name="T13" fmla="*/ 0 h 95"/>
                <a:gd name="T14" fmla="*/ 30 w 84"/>
                <a:gd name="T15" fmla="*/ 0 h 95"/>
                <a:gd name="T16" fmla="*/ 12 w 84"/>
                <a:gd name="T17" fmla="*/ 12 h 95"/>
                <a:gd name="T18" fmla="*/ 0 w 84"/>
                <a:gd name="T19" fmla="*/ 24 h 95"/>
                <a:gd name="T20" fmla="*/ 0 w 84"/>
                <a:gd name="T21" fmla="*/ 36 h 95"/>
                <a:gd name="T22" fmla="*/ 6 w 84"/>
                <a:gd name="T23" fmla="*/ 59 h 95"/>
                <a:gd name="T24" fmla="*/ 24 w 84"/>
                <a:gd name="T25" fmla="*/ 83 h 95"/>
                <a:gd name="T26" fmla="*/ 36 w 84"/>
                <a:gd name="T27" fmla="*/ 95 h 95"/>
                <a:gd name="T28" fmla="*/ 36 w 84"/>
                <a:gd name="T29" fmla="*/ 95 h 95"/>
                <a:gd name="T30" fmla="*/ 48 w 84"/>
                <a:gd name="T31" fmla="*/ 12 h 95"/>
                <a:gd name="T32" fmla="*/ 66 w 84"/>
                <a:gd name="T33" fmla="*/ 18 h 95"/>
                <a:gd name="T34" fmla="*/ 72 w 84"/>
                <a:gd name="T35" fmla="*/ 30 h 95"/>
                <a:gd name="T36" fmla="*/ 72 w 84"/>
                <a:gd name="T37" fmla="*/ 42 h 95"/>
                <a:gd name="T38" fmla="*/ 66 w 84"/>
                <a:gd name="T39" fmla="*/ 53 h 95"/>
                <a:gd name="T40" fmla="*/ 48 w 84"/>
                <a:gd name="T41" fmla="*/ 71 h 95"/>
                <a:gd name="T42" fmla="*/ 42 w 84"/>
                <a:gd name="T43" fmla="*/ 77 h 95"/>
                <a:gd name="T44" fmla="*/ 36 w 84"/>
                <a:gd name="T45" fmla="*/ 77 h 95"/>
                <a:gd name="T46" fmla="*/ 24 w 84"/>
                <a:gd name="T47" fmla="*/ 65 h 95"/>
                <a:gd name="T48" fmla="*/ 18 w 84"/>
                <a:gd name="T49" fmla="*/ 48 h 95"/>
                <a:gd name="T50" fmla="*/ 18 w 84"/>
                <a:gd name="T51" fmla="*/ 30 h 95"/>
                <a:gd name="T52" fmla="*/ 30 w 84"/>
                <a:gd name="T53" fmla="*/ 12 h 95"/>
                <a:gd name="T54" fmla="*/ 48 w 84"/>
                <a:gd name="T55" fmla="*/ 12 h 95"/>
                <a:gd name="T56" fmla="*/ 48 w 84"/>
                <a:gd name="T57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7" name="Freeform 1049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>
                <a:gd name="T0" fmla="*/ 12 w 90"/>
                <a:gd name="T1" fmla="*/ 96 h 108"/>
                <a:gd name="T2" fmla="*/ 24 w 90"/>
                <a:gd name="T3" fmla="*/ 108 h 108"/>
                <a:gd name="T4" fmla="*/ 42 w 90"/>
                <a:gd name="T5" fmla="*/ 108 h 108"/>
                <a:gd name="T6" fmla="*/ 66 w 90"/>
                <a:gd name="T7" fmla="*/ 102 h 108"/>
                <a:gd name="T8" fmla="*/ 84 w 90"/>
                <a:gd name="T9" fmla="*/ 78 h 108"/>
                <a:gd name="T10" fmla="*/ 90 w 90"/>
                <a:gd name="T11" fmla="*/ 66 h 108"/>
                <a:gd name="T12" fmla="*/ 84 w 90"/>
                <a:gd name="T13" fmla="*/ 48 h 108"/>
                <a:gd name="T14" fmla="*/ 66 w 90"/>
                <a:gd name="T15" fmla="*/ 24 h 108"/>
                <a:gd name="T16" fmla="*/ 48 w 90"/>
                <a:gd name="T17" fmla="*/ 12 h 108"/>
                <a:gd name="T18" fmla="*/ 36 w 90"/>
                <a:gd name="T19" fmla="*/ 0 h 108"/>
                <a:gd name="T20" fmla="*/ 30 w 90"/>
                <a:gd name="T21" fmla="*/ 0 h 108"/>
                <a:gd name="T22" fmla="*/ 30 w 90"/>
                <a:gd name="T23" fmla="*/ 0 h 108"/>
                <a:gd name="T24" fmla="*/ 24 w 90"/>
                <a:gd name="T25" fmla="*/ 0 h 108"/>
                <a:gd name="T26" fmla="*/ 12 w 90"/>
                <a:gd name="T27" fmla="*/ 30 h 108"/>
                <a:gd name="T28" fmla="*/ 0 w 90"/>
                <a:gd name="T29" fmla="*/ 54 h 108"/>
                <a:gd name="T30" fmla="*/ 0 w 90"/>
                <a:gd name="T31" fmla="*/ 78 h 108"/>
                <a:gd name="T32" fmla="*/ 12 w 90"/>
                <a:gd name="T33" fmla="*/ 96 h 108"/>
                <a:gd name="T34" fmla="*/ 12 w 90"/>
                <a:gd name="T35" fmla="*/ 96 h 108"/>
                <a:gd name="T36" fmla="*/ 12 w 90"/>
                <a:gd name="T37" fmla="*/ 72 h 108"/>
                <a:gd name="T38" fmla="*/ 18 w 90"/>
                <a:gd name="T39" fmla="*/ 54 h 108"/>
                <a:gd name="T40" fmla="*/ 24 w 90"/>
                <a:gd name="T41" fmla="*/ 36 h 108"/>
                <a:gd name="T42" fmla="*/ 30 w 90"/>
                <a:gd name="T43" fmla="*/ 18 h 108"/>
                <a:gd name="T44" fmla="*/ 30 w 90"/>
                <a:gd name="T45" fmla="*/ 12 h 108"/>
                <a:gd name="T46" fmla="*/ 48 w 90"/>
                <a:gd name="T47" fmla="*/ 24 h 108"/>
                <a:gd name="T48" fmla="*/ 66 w 90"/>
                <a:gd name="T49" fmla="*/ 36 h 108"/>
                <a:gd name="T50" fmla="*/ 78 w 90"/>
                <a:gd name="T51" fmla="*/ 54 h 108"/>
                <a:gd name="T52" fmla="*/ 78 w 90"/>
                <a:gd name="T53" fmla="*/ 72 h 108"/>
                <a:gd name="T54" fmla="*/ 72 w 90"/>
                <a:gd name="T55" fmla="*/ 84 h 108"/>
                <a:gd name="T56" fmla="*/ 48 w 90"/>
                <a:gd name="T57" fmla="*/ 96 h 108"/>
                <a:gd name="T58" fmla="*/ 36 w 90"/>
                <a:gd name="T59" fmla="*/ 96 h 108"/>
                <a:gd name="T60" fmla="*/ 24 w 90"/>
                <a:gd name="T61" fmla="*/ 90 h 108"/>
                <a:gd name="T62" fmla="*/ 18 w 90"/>
                <a:gd name="T63" fmla="*/ 84 h 108"/>
                <a:gd name="T64" fmla="*/ 12 w 90"/>
                <a:gd name="T65" fmla="*/ 72 h 108"/>
                <a:gd name="T66" fmla="*/ 12 w 90"/>
                <a:gd name="T67" fmla="*/ 7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8" name="Freeform 1050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>
                <a:gd name="T0" fmla="*/ 71 w 71"/>
                <a:gd name="T1" fmla="*/ 90 h 90"/>
                <a:gd name="T2" fmla="*/ 71 w 71"/>
                <a:gd name="T3" fmla="*/ 60 h 90"/>
                <a:gd name="T4" fmla="*/ 71 w 71"/>
                <a:gd name="T5" fmla="*/ 36 h 90"/>
                <a:gd name="T6" fmla="*/ 60 w 71"/>
                <a:gd name="T7" fmla="*/ 12 h 90"/>
                <a:gd name="T8" fmla="*/ 36 w 71"/>
                <a:gd name="T9" fmla="*/ 0 h 90"/>
                <a:gd name="T10" fmla="*/ 12 w 71"/>
                <a:gd name="T11" fmla="*/ 12 h 90"/>
                <a:gd name="T12" fmla="*/ 0 w 71"/>
                <a:gd name="T13" fmla="*/ 36 h 90"/>
                <a:gd name="T14" fmla="*/ 6 w 71"/>
                <a:gd name="T15" fmla="*/ 60 h 90"/>
                <a:gd name="T16" fmla="*/ 30 w 71"/>
                <a:gd name="T17" fmla="*/ 78 h 90"/>
                <a:gd name="T18" fmla="*/ 54 w 71"/>
                <a:gd name="T19" fmla="*/ 90 h 90"/>
                <a:gd name="T20" fmla="*/ 71 w 71"/>
                <a:gd name="T21" fmla="*/ 90 h 90"/>
                <a:gd name="T22" fmla="*/ 71 w 71"/>
                <a:gd name="T23" fmla="*/ 90 h 90"/>
                <a:gd name="T24" fmla="*/ 24 w 71"/>
                <a:gd name="T25" fmla="*/ 18 h 90"/>
                <a:gd name="T26" fmla="*/ 42 w 71"/>
                <a:gd name="T27" fmla="*/ 18 h 90"/>
                <a:gd name="T28" fmla="*/ 54 w 71"/>
                <a:gd name="T29" fmla="*/ 18 h 90"/>
                <a:gd name="T30" fmla="*/ 60 w 71"/>
                <a:gd name="T31" fmla="*/ 42 h 90"/>
                <a:gd name="T32" fmla="*/ 60 w 71"/>
                <a:gd name="T33" fmla="*/ 66 h 90"/>
                <a:gd name="T34" fmla="*/ 60 w 71"/>
                <a:gd name="T35" fmla="*/ 72 h 90"/>
                <a:gd name="T36" fmla="*/ 60 w 71"/>
                <a:gd name="T37" fmla="*/ 78 h 90"/>
                <a:gd name="T38" fmla="*/ 42 w 71"/>
                <a:gd name="T39" fmla="*/ 72 h 90"/>
                <a:gd name="T40" fmla="*/ 24 w 71"/>
                <a:gd name="T41" fmla="*/ 66 h 90"/>
                <a:gd name="T42" fmla="*/ 12 w 71"/>
                <a:gd name="T43" fmla="*/ 48 h 90"/>
                <a:gd name="T44" fmla="*/ 12 w 71"/>
                <a:gd name="T45" fmla="*/ 30 h 90"/>
                <a:gd name="T46" fmla="*/ 24 w 71"/>
                <a:gd name="T47" fmla="*/ 18 h 90"/>
                <a:gd name="T48" fmla="*/ 24 w 71"/>
                <a:gd name="T49" fmla="*/ 1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9" name="Oval 1051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0" name="Oval 1052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1" name="Oval 1053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2" name="Freeform 1054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>
                <a:gd name="T0" fmla="*/ 66 w 90"/>
                <a:gd name="T1" fmla="*/ 96 h 96"/>
                <a:gd name="T2" fmla="*/ 78 w 90"/>
                <a:gd name="T3" fmla="*/ 66 h 96"/>
                <a:gd name="T4" fmla="*/ 90 w 90"/>
                <a:gd name="T5" fmla="*/ 42 h 96"/>
                <a:gd name="T6" fmla="*/ 78 w 90"/>
                <a:gd name="T7" fmla="*/ 18 h 96"/>
                <a:gd name="T8" fmla="*/ 60 w 90"/>
                <a:gd name="T9" fmla="*/ 0 h 96"/>
                <a:gd name="T10" fmla="*/ 30 w 90"/>
                <a:gd name="T11" fmla="*/ 6 h 96"/>
                <a:gd name="T12" fmla="*/ 18 w 90"/>
                <a:gd name="T13" fmla="*/ 18 h 96"/>
                <a:gd name="T14" fmla="*/ 6 w 90"/>
                <a:gd name="T15" fmla="*/ 30 h 96"/>
                <a:gd name="T16" fmla="*/ 0 w 90"/>
                <a:gd name="T17" fmla="*/ 42 h 96"/>
                <a:gd name="T18" fmla="*/ 6 w 90"/>
                <a:gd name="T19" fmla="*/ 60 h 96"/>
                <a:gd name="T20" fmla="*/ 24 w 90"/>
                <a:gd name="T21" fmla="*/ 78 h 96"/>
                <a:gd name="T22" fmla="*/ 48 w 90"/>
                <a:gd name="T23" fmla="*/ 90 h 96"/>
                <a:gd name="T24" fmla="*/ 66 w 90"/>
                <a:gd name="T25" fmla="*/ 96 h 96"/>
                <a:gd name="T26" fmla="*/ 66 w 90"/>
                <a:gd name="T27" fmla="*/ 96 h 96"/>
                <a:gd name="T28" fmla="*/ 42 w 90"/>
                <a:gd name="T29" fmla="*/ 18 h 96"/>
                <a:gd name="T30" fmla="*/ 60 w 90"/>
                <a:gd name="T31" fmla="*/ 18 h 96"/>
                <a:gd name="T32" fmla="*/ 72 w 90"/>
                <a:gd name="T33" fmla="*/ 24 h 96"/>
                <a:gd name="T34" fmla="*/ 72 w 90"/>
                <a:gd name="T35" fmla="*/ 36 h 96"/>
                <a:gd name="T36" fmla="*/ 72 w 90"/>
                <a:gd name="T37" fmla="*/ 48 h 96"/>
                <a:gd name="T38" fmla="*/ 66 w 90"/>
                <a:gd name="T39" fmla="*/ 72 h 96"/>
                <a:gd name="T40" fmla="*/ 60 w 90"/>
                <a:gd name="T41" fmla="*/ 78 h 96"/>
                <a:gd name="T42" fmla="*/ 60 w 90"/>
                <a:gd name="T43" fmla="*/ 84 h 96"/>
                <a:gd name="T44" fmla="*/ 42 w 90"/>
                <a:gd name="T45" fmla="*/ 72 h 96"/>
                <a:gd name="T46" fmla="*/ 30 w 90"/>
                <a:gd name="T47" fmla="*/ 66 h 96"/>
                <a:gd name="T48" fmla="*/ 18 w 90"/>
                <a:gd name="T49" fmla="*/ 42 h 96"/>
                <a:gd name="T50" fmla="*/ 24 w 90"/>
                <a:gd name="T51" fmla="*/ 30 h 96"/>
                <a:gd name="T52" fmla="*/ 42 w 90"/>
                <a:gd name="T53" fmla="*/ 18 h 96"/>
                <a:gd name="T54" fmla="*/ 42 w 90"/>
                <a:gd name="T55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3" name="Freeform 1055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>
                <a:gd name="T0" fmla="*/ 0 w 72"/>
                <a:gd name="T1" fmla="*/ 90 h 108"/>
                <a:gd name="T2" fmla="*/ 12 w 72"/>
                <a:gd name="T3" fmla="*/ 102 h 108"/>
                <a:gd name="T4" fmla="*/ 24 w 72"/>
                <a:gd name="T5" fmla="*/ 108 h 108"/>
                <a:gd name="T6" fmla="*/ 48 w 72"/>
                <a:gd name="T7" fmla="*/ 108 h 108"/>
                <a:gd name="T8" fmla="*/ 66 w 72"/>
                <a:gd name="T9" fmla="*/ 96 h 108"/>
                <a:gd name="T10" fmla="*/ 72 w 72"/>
                <a:gd name="T11" fmla="*/ 66 h 108"/>
                <a:gd name="T12" fmla="*/ 66 w 72"/>
                <a:gd name="T13" fmla="*/ 42 h 108"/>
                <a:gd name="T14" fmla="*/ 60 w 72"/>
                <a:gd name="T15" fmla="*/ 18 h 108"/>
                <a:gd name="T16" fmla="*/ 48 w 72"/>
                <a:gd name="T17" fmla="*/ 6 h 108"/>
                <a:gd name="T18" fmla="*/ 42 w 72"/>
                <a:gd name="T19" fmla="*/ 0 h 108"/>
                <a:gd name="T20" fmla="*/ 42 w 72"/>
                <a:gd name="T21" fmla="*/ 0 h 108"/>
                <a:gd name="T22" fmla="*/ 36 w 72"/>
                <a:gd name="T23" fmla="*/ 0 h 108"/>
                <a:gd name="T24" fmla="*/ 18 w 72"/>
                <a:gd name="T25" fmla="*/ 24 h 108"/>
                <a:gd name="T26" fmla="*/ 6 w 72"/>
                <a:gd name="T27" fmla="*/ 48 h 108"/>
                <a:gd name="T28" fmla="*/ 0 w 72"/>
                <a:gd name="T29" fmla="*/ 66 h 108"/>
                <a:gd name="T30" fmla="*/ 0 w 72"/>
                <a:gd name="T31" fmla="*/ 90 h 108"/>
                <a:gd name="T32" fmla="*/ 0 w 72"/>
                <a:gd name="T33" fmla="*/ 90 h 108"/>
                <a:gd name="T34" fmla="*/ 12 w 72"/>
                <a:gd name="T35" fmla="*/ 66 h 108"/>
                <a:gd name="T36" fmla="*/ 18 w 72"/>
                <a:gd name="T37" fmla="*/ 48 h 108"/>
                <a:gd name="T38" fmla="*/ 24 w 72"/>
                <a:gd name="T39" fmla="*/ 36 h 108"/>
                <a:gd name="T40" fmla="*/ 30 w 72"/>
                <a:gd name="T41" fmla="*/ 24 h 108"/>
                <a:gd name="T42" fmla="*/ 36 w 72"/>
                <a:gd name="T43" fmla="*/ 18 h 108"/>
                <a:gd name="T44" fmla="*/ 54 w 72"/>
                <a:gd name="T45" fmla="*/ 30 h 108"/>
                <a:gd name="T46" fmla="*/ 60 w 72"/>
                <a:gd name="T47" fmla="*/ 48 h 108"/>
                <a:gd name="T48" fmla="*/ 66 w 72"/>
                <a:gd name="T49" fmla="*/ 72 h 108"/>
                <a:gd name="T50" fmla="*/ 66 w 72"/>
                <a:gd name="T51" fmla="*/ 84 h 108"/>
                <a:gd name="T52" fmla="*/ 54 w 72"/>
                <a:gd name="T53" fmla="*/ 96 h 108"/>
                <a:gd name="T54" fmla="*/ 30 w 72"/>
                <a:gd name="T55" fmla="*/ 102 h 108"/>
                <a:gd name="T56" fmla="*/ 24 w 72"/>
                <a:gd name="T57" fmla="*/ 96 h 108"/>
                <a:gd name="T58" fmla="*/ 12 w 72"/>
                <a:gd name="T59" fmla="*/ 90 h 108"/>
                <a:gd name="T60" fmla="*/ 12 w 72"/>
                <a:gd name="T61" fmla="*/ 78 h 108"/>
                <a:gd name="T62" fmla="*/ 12 w 72"/>
                <a:gd name="T63" fmla="*/ 66 h 108"/>
                <a:gd name="T64" fmla="*/ 12 w 72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4" name="Rectangle 1056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5" name="Rectangle 1057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6" name="AutoShape 1058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7" name="Freeform 1059"/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>
                <a:gd name="T0" fmla="*/ 252 w 252"/>
                <a:gd name="T1" fmla="*/ 1576 h 1576"/>
                <a:gd name="T2" fmla="*/ 12 w 252"/>
                <a:gd name="T3" fmla="*/ 84 h 1576"/>
                <a:gd name="T4" fmla="*/ 12 w 252"/>
                <a:gd name="T5" fmla="*/ 60 h 1576"/>
                <a:gd name="T6" fmla="*/ 0 w 252"/>
                <a:gd name="T7" fmla="*/ 12 h 1576"/>
                <a:gd name="T8" fmla="*/ 72 w 252"/>
                <a:gd name="T9" fmla="*/ 0 h 1576"/>
                <a:gd name="T10" fmla="*/ 72 w 252"/>
                <a:gd name="T11" fmla="*/ 0 h 1576"/>
                <a:gd name="T12" fmla="*/ 78 w 252"/>
                <a:gd name="T13" fmla="*/ 48 h 1576"/>
                <a:gd name="T14" fmla="*/ 88 w 252"/>
                <a:gd name="T15" fmla="*/ 66 h 1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8" name="Freeform 1060"/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>
                <a:gd name="T0" fmla="*/ 161 w 316"/>
                <a:gd name="T1" fmla="*/ 0 h 138"/>
                <a:gd name="T2" fmla="*/ 227 w 316"/>
                <a:gd name="T3" fmla="*/ 6 h 138"/>
                <a:gd name="T4" fmla="*/ 275 w 316"/>
                <a:gd name="T5" fmla="*/ 36 h 138"/>
                <a:gd name="T6" fmla="*/ 304 w 316"/>
                <a:gd name="T7" fmla="*/ 78 h 138"/>
                <a:gd name="T8" fmla="*/ 316 w 316"/>
                <a:gd name="T9" fmla="*/ 138 h 138"/>
                <a:gd name="T10" fmla="*/ 0 w 316"/>
                <a:gd name="T11" fmla="*/ 138 h 138"/>
                <a:gd name="T12" fmla="*/ 11 w 316"/>
                <a:gd name="T13" fmla="*/ 78 h 138"/>
                <a:gd name="T14" fmla="*/ 47 w 316"/>
                <a:gd name="T15" fmla="*/ 36 h 138"/>
                <a:gd name="T16" fmla="*/ 95 w 316"/>
                <a:gd name="T17" fmla="*/ 6 h 138"/>
                <a:gd name="T18" fmla="*/ 161 w 316"/>
                <a:gd name="T19" fmla="*/ 0 h 138"/>
                <a:gd name="T20" fmla="*/ 161 w 316"/>
                <a:gd name="T21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</p:grpSp>
      <p:sp>
        <p:nvSpPr>
          <p:cNvPr id="44069" name="Rectangle 1061"/>
          <p:cNvSpPr>
            <a:spLocks noGrp="1" noChangeArrowheads="1"/>
          </p:cNvSpPr>
          <p:nvPr>
            <p:ph type="title"/>
          </p:nvPr>
        </p:nvSpPr>
        <p:spPr bwMode="black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4070" name="Rectangle 1062"/>
          <p:cNvSpPr>
            <a:spLocks noGrp="1" noChangeArrowheads="1"/>
          </p:cNvSpPr>
          <p:nvPr>
            <p:ph type="body" idx="1"/>
          </p:nvPr>
        </p:nvSpPr>
        <p:spPr bwMode="black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4071" name="Rectangle 1063"/>
          <p:cNvSpPr>
            <a:spLocks noGrp="1" noChangeArrowheads="1"/>
          </p:cNvSpPr>
          <p:nvPr>
            <p:ph type="dt" sz="half" idx="2"/>
          </p:nvPr>
        </p:nvSpPr>
        <p:spPr bwMode="black">
          <a:xfrm>
            <a:off x="457200" y="6278563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4072" name="Rectangle 1064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3124200" y="6278563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4073" name="Rectangle 1065"/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6553200" y="6278563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9C57C86-A15D-487D-973D-C7FF53AA43A8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472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4" name="Group 1026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44035" name="Rectangle 1027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36" name="Oval 1028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37" name="Rectangle 1029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38" name="Freeform 1030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>
                <a:gd name="T0" fmla="*/ 18 w 66"/>
                <a:gd name="T1" fmla="*/ 96 h 96"/>
                <a:gd name="T2" fmla="*/ 42 w 66"/>
                <a:gd name="T3" fmla="*/ 78 h 96"/>
                <a:gd name="T4" fmla="*/ 60 w 66"/>
                <a:gd name="T5" fmla="*/ 60 h 96"/>
                <a:gd name="T6" fmla="*/ 66 w 66"/>
                <a:gd name="T7" fmla="*/ 36 h 96"/>
                <a:gd name="T8" fmla="*/ 60 w 66"/>
                <a:gd name="T9" fmla="*/ 12 h 96"/>
                <a:gd name="T10" fmla="*/ 36 w 66"/>
                <a:gd name="T11" fmla="*/ 0 h 96"/>
                <a:gd name="T12" fmla="*/ 24 w 66"/>
                <a:gd name="T13" fmla="*/ 6 h 96"/>
                <a:gd name="T14" fmla="*/ 12 w 66"/>
                <a:gd name="T15" fmla="*/ 12 h 96"/>
                <a:gd name="T16" fmla="*/ 0 w 66"/>
                <a:gd name="T17" fmla="*/ 36 h 96"/>
                <a:gd name="T18" fmla="*/ 0 w 66"/>
                <a:gd name="T19" fmla="*/ 60 h 96"/>
                <a:gd name="T20" fmla="*/ 12 w 66"/>
                <a:gd name="T21" fmla="*/ 84 h 96"/>
                <a:gd name="T22" fmla="*/ 18 w 66"/>
                <a:gd name="T23" fmla="*/ 96 h 96"/>
                <a:gd name="T24" fmla="*/ 18 w 66"/>
                <a:gd name="T25" fmla="*/ 96 h 96"/>
                <a:gd name="T26" fmla="*/ 42 w 66"/>
                <a:gd name="T27" fmla="*/ 18 h 96"/>
                <a:gd name="T28" fmla="*/ 54 w 66"/>
                <a:gd name="T29" fmla="*/ 24 h 96"/>
                <a:gd name="T30" fmla="*/ 60 w 66"/>
                <a:gd name="T31" fmla="*/ 36 h 96"/>
                <a:gd name="T32" fmla="*/ 60 w 66"/>
                <a:gd name="T33" fmla="*/ 48 h 96"/>
                <a:gd name="T34" fmla="*/ 54 w 66"/>
                <a:gd name="T35" fmla="*/ 54 h 96"/>
                <a:gd name="T36" fmla="*/ 36 w 66"/>
                <a:gd name="T37" fmla="*/ 72 h 96"/>
                <a:gd name="T38" fmla="*/ 24 w 66"/>
                <a:gd name="T39" fmla="*/ 78 h 96"/>
                <a:gd name="T40" fmla="*/ 24 w 66"/>
                <a:gd name="T41" fmla="*/ 78 h 96"/>
                <a:gd name="T42" fmla="*/ 12 w 66"/>
                <a:gd name="T43" fmla="*/ 48 h 96"/>
                <a:gd name="T44" fmla="*/ 18 w 66"/>
                <a:gd name="T45" fmla="*/ 24 h 96"/>
                <a:gd name="T46" fmla="*/ 30 w 66"/>
                <a:gd name="T47" fmla="*/ 18 h 96"/>
                <a:gd name="T48" fmla="*/ 42 w 66"/>
                <a:gd name="T49" fmla="*/ 18 h 96"/>
                <a:gd name="T50" fmla="*/ 42 w 66"/>
                <a:gd name="T51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39" name="Rectangle 1031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0" name="Rectangle 1032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1" name="Rectangle 1033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2" name="Rectangle 1034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3" name="Rectangle 1035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4" name="Freeform 1036"/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>
                <a:gd name="T0" fmla="*/ 6 w 623"/>
                <a:gd name="T1" fmla="*/ 18 h 156"/>
                <a:gd name="T2" fmla="*/ 162 w 623"/>
                <a:gd name="T3" fmla="*/ 36 h 156"/>
                <a:gd name="T4" fmla="*/ 251 w 623"/>
                <a:gd name="T5" fmla="*/ 36 h 156"/>
                <a:gd name="T6" fmla="*/ 354 w 623"/>
                <a:gd name="T7" fmla="*/ 30 h 156"/>
                <a:gd name="T8" fmla="*/ 473 w 623"/>
                <a:gd name="T9" fmla="*/ 18 h 156"/>
                <a:gd name="T10" fmla="*/ 611 w 623"/>
                <a:gd name="T11" fmla="*/ 0 h 156"/>
                <a:gd name="T12" fmla="*/ 623 w 623"/>
                <a:gd name="T13" fmla="*/ 114 h 156"/>
                <a:gd name="T14" fmla="*/ 497 w 623"/>
                <a:gd name="T15" fmla="*/ 138 h 156"/>
                <a:gd name="T16" fmla="*/ 414 w 623"/>
                <a:gd name="T17" fmla="*/ 150 h 156"/>
                <a:gd name="T18" fmla="*/ 318 w 623"/>
                <a:gd name="T19" fmla="*/ 156 h 156"/>
                <a:gd name="T20" fmla="*/ 215 w 623"/>
                <a:gd name="T21" fmla="*/ 156 h 156"/>
                <a:gd name="T22" fmla="*/ 108 w 623"/>
                <a:gd name="T23" fmla="*/ 150 h 156"/>
                <a:gd name="T24" fmla="*/ 0 w 623"/>
                <a:gd name="T25" fmla="*/ 132 h 156"/>
                <a:gd name="T26" fmla="*/ 6 w 623"/>
                <a:gd name="T27" fmla="*/ 18 h 156"/>
                <a:gd name="T28" fmla="*/ 6 w 623"/>
                <a:gd name="T29" fmla="*/ 18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5" name="Freeform 1037"/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>
                <a:gd name="T0" fmla="*/ 754 w 993"/>
                <a:gd name="T1" fmla="*/ 6 h 126"/>
                <a:gd name="T2" fmla="*/ 652 w 993"/>
                <a:gd name="T3" fmla="*/ 6 h 126"/>
                <a:gd name="T4" fmla="*/ 563 w 993"/>
                <a:gd name="T5" fmla="*/ 6 h 126"/>
                <a:gd name="T6" fmla="*/ 479 w 993"/>
                <a:gd name="T7" fmla="*/ 6 h 126"/>
                <a:gd name="T8" fmla="*/ 401 w 993"/>
                <a:gd name="T9" fmla="*/ 6 h 126"/>
                <a:gd name="T10" fmla="*/ 335 w 993"/>
                <a:gd name="T11" fmla="*/ 0 h 126"/>
                <a:gd name="T12" fmla="*/ 276 w 993"/>
                <a:gd name="T13" fmla="*/ 0 h 126"/>
                <a:gd name="T14" fmla="*/ 222 w 993"/>
                <a:gd name="T15" fmla="*/ 0 h 126"/>
                <a:gd name="T16" fmla="*/ 180 w 993"/>
                <a:gd name="T17" fmla="*/ 6 h 126"/>
                <a:gd name="T18" fmla="*/ 138 w 993"/>
                <a:gd name="T19" fmla="*/ 6 h 126"/>
                <a:gd name="T20" fmla="*/ 108 w 993"/>
                <a:gd name="T21" fmla="*/ 6 h 126"/>
                <a:gd name="T22" fmla="*/ 54 w 993"/>
                <a:gd name="T23" fmla="*/ 6 h 126"/>
                <a:gd name="T24" fmla="*/ 24 w 993"/>
                <a:gd name="T25" fmla="*/ 12 h 126"/>
                <a:gd name="T26" fmla="*/ 6 w 993"/>
                <a:gd name="T27" fmla="*/ 18 h 126"/>
                <a:gd name="T28" fmla="*/ 0 w 993"/>
                <a:gd name="T29" fmla="*/ 24 h 126"/>
                <a:gd name="T30" fmla="*/ 12 w 993"/>
                <a:gd name="T31" fmla="*/ 42 h 126"/>
                <a:gd name="T32" fmla="*/ 18 w 993"/>
                <a:gd name="T33" fmla="*/ 48 h 126"/>
                <a:gd name="T34" fmla="*/ 30 w 993"/>
                <a:gd name="T35" fmla="*/ 54 h 126"/>
                <a:gd name="T36" fmla="*/ 60 w 993"/>
                <a:gd name="T37" fmla="*/ 60 h 126"/>
                <a:gd name="T38" fmla="*/ 90 w 993"/>
                <a:gd name="T39" fmla="*/ 72 h 126"/>
                <a:gd name="T40" fmla="*/ 144 w 993"/>
                <a:gd name="T41" fmla="*/ 84 h 126"/>
                <a:gd name="T42" fmla="*/ 210 w 993"/>
                <a:gd name="T43" fmla="*/ 90 h 126"/>
                <a:gd name="T44" fmla="*/ 293 w 993"/>
                <a:gd name="T45" fmla="*/ 102 h 126"/>
                <a:gd name="T46" fmla="*/ 389 w 993"/>
                <a:gd name="T47" fmla="*/ 108 h 126"/>
                <a:gd name="T48" fmla="*/ 503 w 993"/>
                <a:gd name="T49" fmla="*/ 120 h 126"/>
                <a:gd name="T50" fmla="*/ 622 w 993"/>
                <a:gd name="T51" fmla="*/ 120 h 126"/>
                <a:gd name="T52" fmla="*/ 754 w 993"/>
                <a:gd name="T53" fmla="*/ 126 h 126"/>
                <a:gd name="T54" fmla="*/ 873 w 993"/>
                <a:gd name="T55" fmla="*/ 126 h 126"/>
                <a:gd name="T56" fmla="*/ 993 w 993"/>
                <a:gd name="T57" fmla="*/ 126 h 126"/>
                <a:gd name="T58" fmla="*/ 993 w 993"/>
                <a:gd name="T59" fmla="*/ 12 h 126"/>
                <a:gd name="T60" fmla="*/ 879 w 993"/>
                <a:gd name="T61" fmla="*/ 12 h 126"/>
                <a:gd name="T62" fmla="*/ 754 w 993"/>
                <a:gd name="T63" fmla="*/ 6 h 126"/>
                <a:gd name="T64" fmla="*/ 754 w 993"/>
                <a:gd name="T65" fmla="*/ 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6" name="Freeform 1038"/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>
                <a:gd name="T0" fmla="*/ 0 w 969"/>
                <a:gd name="T1" fmla="*/ 0 h 245"/>
                <a:gd name="T2" fmla="*/ 24 w 969"/>
                <a:gd name="T3" fmla="*/ 54 h 245"/>
                <a:gd name="T4" fmla="*/ 66 w 969"/>
                <a:gd name="T5" fmla="*/ 96 h 245"/>
                <a:gd name="T6" fmla="*/ 120 w 969"/>
                <a:gd name="T7" fmla="*/ 137 h 245"/>
                <a:gd name="T8" fmla="*/ 198 w 969"/>
                <a:gd name="T9" fmla="*/ 173 h 245"/>
                <a:gd name="T10" fmla="*/ 293 w 969"/>
                <a:gd name="T11" fmla="*/ 203 h 245"/>
                <a:gd name="T12" fmla="*/ 353 w 969"/>
                <a:gd name="T13" fmla="*/ 215 h 245"/>
                <a:gd name="T14" fmla="*/ 413 w 969"/>
                <a:gd name="T15" fmla="*/ 227 h 245"/>
                <a:gd name="T16" fmla="*/ 479 w 969"/>
                <a:gd name="T17" fmla="*/ 233 h 245"/>
                <a:gd name="T18" fmla="*/ 556 w 969"/>
                <a:gd name="T19" fmla="*/ 239 h 245"/>
                <a:gd name="T20" fmla="*/ 634 w 969"/>
                <a:gd name="T21" fmla="*/ 245 h 245"/>
                <a:gd name="T22" fmla="*/ 724 w 969"/>
                <a:gd name="T23" fmla="*/ 245 h 245"/>
                <a:gd name="T24" fmla="*/ 855 w 969"/>
                <a:gd name="T25" fmla="*/ 245 h 245"/>
                <a:gd name="T26" fmla="*/ 969 w 969"/>
                <a:gd name="T27" fmla="*/ 239 h 245"/>
                <a:gd name="T28" fmla="*/ 969 w 969"/>
                <a:gd name="T29" fmla="*/ 60 h 245"/>
                <a:gd name="T30" fmla="*/ 700 w 969"/>
                <a:gd name="T31" fmla="*/ 60 h 245"/>
                <a:gd name="T32" fmla="*/ 503 w 969"/>
                <a:gd name="T33" fmla="*/ 54 h 245"/>
                <a:gd name="T34" fmla="*/ 317 w 969"/>
                <a:gd name="T35" fmla="*/ 42 h 245"/>
                <a:gd name="T36" fmla="*/ 150 w 969"/>
                <a:gd name="T37" fmla="*/ 24 h 245"/>
                <a:gd name="T38" fmla="*/ 72 w 969"/>
                <a:gd name="T39" fmla="*/ 12 h 245"/>
                <a:gd name="T40" fmla="*/ 0 w 969"/>
                <a:gd name="T41" fmla="*/ 0 h 245"/>
                <a:gd name="T42" fmla="*/ 0 w 969"/>
                <a:gd name="T43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7" name="Freeform 1039"/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>
                <a:gd name="T0" fmla="*/ 700 w 951"/>
                <a:gd name="T1" fmla="*/ 0 h 90"/>
                <a:gd name="T2" fmla="*/ 598 w 951"/>
                <a:gd name="T3" fmla="*/ 0 h 90"/>
                <a:gd name="T4" fmla="*/ 515 w 951"/>
                <a:gd name="T5" fmla="*/ 0 h 90"/>
                <a:gd name="T6" fmla="*/ 431 w 951"/>
                <a:gd name="T7" fmla="*/ 0 h 90"/>
                <a:gd name="T8" fmla="*/ 365 w 951"/>
                <a:gd name="T9" fmla="*/ 0 h 90"/>
                <a:gd name="T10" fmla="*/ 299 w 951"/>
                <a:gd name="T11" fmla="*/ 0 h 90"/>
                <a:gd name="T12" fmla="*/ 245 w 951"/>
                <a:gd name="T13" fmla="*/ 0 h 90"/>
                <a:gd name="T14" fmla="*/ 198 w 951"/>
                <a:gd name="T15" fmla="*/ 0 h 90"/>
                <a:gd name="T16" fmla="*/ 162 w 951"/>
                <a:gd name="T17" fmla="*/ 0 h 90"/>
                <a:gd name="T18" fmla="*/ 126 w 951"/>
                <a:gd name="T19" fmla="*/ 6 h 90"/>
                <a:gd name="T20" fmla="*/ 96 w 951"/>
                <a:gd name="T21" fmla="*/ 6 h 90"/>
                <a:gd name="T22" fmla="*/ 54 w 951"/>
                <a:gd name="T23" fmla="*/ 12 h 90"/>
                <a:gd name="T24" fmla="*/ 30 w 951"/>
                <a:gd name="T25" fmla="*/ 12 h 90"/>
                <a:gd name="T26" fmla="*/ 12 w 951"/>
                <a:gd name="T27" fmla="*/ 18 h 90"/>
                <a:gd name="T28" fmla="*/ 6 w 951"/>
                <a:gd name="T29" fmla="*/ 18 h 90"/>
                <a:gd name="T30" fmla="*/ 0 w 951"/>
                <a:gd name="T31" fmla="*/ 24 h 90"/>
                <a:gd name="T32" fmla="*/ 6 w 951"/>
                <a:gd name="T33" fmla="*/ 30 h 90"/>
                <a:gd name="T34" fmla="*/ 24 w 951"/>
                <a:gd name="T35" fmla="*/ 36 h 90"/>
                <a:gd name="T36" fmla="*/ 54 w 951"/>
                <a:gd name="T37" fmla="*/ 42 h 90"/>
                <a:gd name="T38" fmla="*/ 102 w 951"/>
                <a:gd name="T39" fmla="*/ 54 h 90"/>
                <a:gd name="T40" fmla="*/ 168 w 951"/>
                <a:gd name="T41" fmla="*/ 60 h 90"/>
                <a:gd name="T42" fmla="*/ 251 w 951"/>
                <a:gd name="T43" fmla="*/ 66 h 90"/>
                <a:gd name="T44" fmla="*/ 341 w 951"/>
                <a:gd name="T45" fmla="*/ 78 h 90"/>
                <a:gd name="T46" fmla="*/ 449 w 951"/>
                <a:gd name="T47" fmla="*/ 84 h 90"/>
                <a:gd name="T48" fmla="*/ 568 w 951"/>
                <a:gd name="T49" fmla="*/ 84 h 90"/>
                <a:gd name="T50" fmla="*/ 694 w 951"/>
                <a:gd name="T51" fmla="*/ 90 h 90"/>
                <a:gd name="T52" fmla="*/ 825 w 951"/>
                <a:gd name="T53" fmla="*/ 90 h 90"/>
                <a:gd name="T54" fmla="*/ 951 w 951"/>
                <a:gd name="T55" fmla="*/ 90 h 90"/>
                <a:gd name="T56" fmla="*/ 951 w 951"/>
                <a:gd name="T57" fmla="*/ 6 h 90"/>
                <a:gd name="T58" fmla="*/ 831 w 951"/>
                <a:gd name="T59" fmla="*/ 6 h 90"/>
                <a:gd name="T60" fmla="*/ 772 w 951"/>
                <a:gd name="T61" fmla="*/ 6 h 90"/>
                <a:gd name="T62" fmla="*/ 700 w 951"/>
                <a:gd name="T63" fmla="*/ 0 h 90"/>
                <a:gd name="T64" fmla="*/ 700 w 951"/>
                <a:gd name="T65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8" name="Freeform 1040"/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>
                <a:gd name="T0" fmla="*/ 102 w 102"/>
                <a:gd name="T1" fmla="*/ 0 h 155"/>
                <a:gd name="T2" fmla="*/ 0 w 102"/>
                <a:gd name="T3" fmla="*/ 12 h 155"/>
                <a:gd name="T4" fmla="*/ 30 w 102"/>
                <a:gd name="T5" fmla="*/ 72 h 155"/>
                <a:gd name="T6" fmla="*/ 30 w 102"/>
                <a:gd name="T7" fmla="*/ 155 h 155"/>
                <a:gd name="T8" fmla="*/ 72 w 102"/>
                <a:gd name="T9" fmla="*/ 155 h 155"/>
                <a:gd name="T10" fmla="*/ 72 w 102"/>
                <a:gd name="T11" fmla="*/ 66 h 155"/>
                <a:gd name="T12" fmla="*/ 102 w 102"/>
                <a:gd name="T13" fmla="*/ 0 h 155"/>
                <a:gd name="T14" fmla="*/ 102 w 102"/>
                <a:gd name="T1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9" name="Freeform 1041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>
                <a:gd name="T0" fmla="*/ 48 w 90"/>
                <a:gd name="T1" fmla="*/ 96 h 96"/>
                <a:gd name="T2" fmla="*/ 72 w 90"/>
                <a:gd name="T3" fmla="*/ 72 h 96"/>
                <a:gd name="T4" fmla="*/ 84 w 90"/>
                <a:gd name="T5" fmla="*/ 48 h 96"/>
                <a:gd name="T6" fmla="*/ 90 w 90"/>
                <a:gd name="T7" fmla="*/ 36 h 96"/>
                <a:gd name="T8" fmla="*/ 84 w 90"/>
                <a:gd name="T9" fmla="*/ 24 h 96"/>
                <a:gd name="T10" fmla="*/ 66 w 90"/>
                <a:gd name="T11" fmla="*/ 6 h 96"/>
                <a:gd name="T12" fmla="*/ 42 w 90"/>
                <a:gd name="T13" fmla="*/ 0 h 96"/>
                <a:gd name="T14" fmla="*/ 24 w 90"/>
                <a:gd name="T15" fmla="*/ 0 h 96"/>
                <a:gd name="T16" fmla="*/ 12 w 90"/>
                <a:gd name="T17" fmla="*/ 12 h 96"/>
                <a:gd name="T18" fmla="*/ 6 w 90"/>
                <a:gd name="T19" fmla="*/ 24 h 96"/>
                <a:gd name="T20" fmla="*/ 0 w 90"/>
                <a:gd name="T21" fmla="*/ 36 h 96"/>
                <a:gd name="T22" fmla="*/ 12 w 90"/>
                <a:gd name="T23" fmla="*/ 66 h 96"/>
                <a:gd name="T24" fmla="*/ 30 w 90"/>
                <a:gd name="T25" fmla="*/ 84 h 96"/>
                <a:gd name="T26" fmla="*/ 48 w 90"/>
                <a:gd name="T27" fmla="*/ 96 h 96"/>
                <a:gd name="T28" fmla="*/ 48 w 90"/>
                <a:gd name="T29" fmla="*/ 96 h 96"/>
                <a:gd name="T30" fmla="*/ 48 w 90"/>
                <a:gd name="T31" fmla="*/ 12 h 96"/>
                <a:gd name="T32" fmla="*/ 66 w 90"/>
                <a:gd name="T33" fmla="*/ 18 h 96"/>
                <a:gd name="T34" fmla="*/ 72 w 90"/>
                <a:gd name="T35" fmla="*/ 24 h 96"/>
                <a:gd name="T36" fmla="*/ 72 w 90"/>
                <a:gd name="T37" fmla="*/ 36 h 96"/>
                <a:gd name="T38" fmla="*/ 72 w 90"/>
                <a:gd name="T39" fmla="*/ 48 h 96"/>
                <a:gd name="T40" fmla="*/ 54 w 90"/>
                <a:gd name="T41" fmla="*/ 66 h 96"/>
                <a:gd name="T42" fmla="*/ 48 w 90"/>
                <a:gd name="T43" fmla="*/ 78 h 96"/>
                <a:gd name="T44" fmla="*/ 30 w 90"/>
                <a:gd name="T45" fmla="*/ 66 h 96"/>
                <a:gd name="T46" fmla="*/ 24 w 90"/>
                <a:gd name="T47" fmla="*/ 48 h 96"/>
                <a:gd name="T48" fmla="*/ 18 w 90"/>
                <a:gd name="T49" fmla="*/ 30 h 96"/>
                <a:gd name="T50" fmla="*/ 30 w 90"/>
                <a:gd name="T51" fmla="*/ 12 h 96"/>
                <a:gd name="T52" fmla="*/ 48 w 90"/>
                <a:gd name="T53" fmla="*/ 12 h 96"/>
                <a:gd name="T54" fmla="*/ 48 w 90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0" name="Freeform 1042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>
                <a:gd name="T0" fmla="*/ 0 w 90"/>
                <a:gd name="T1" fmla="*/ 90 h 108"/>
                <a:gd name="T2" fmla="*/ 12 w 90"/>
                <a:gd name="T3" fmla="*/ 102 h 108"/>
                <a:gd name="T4" fmla="*/ 24 w 90"/>
                <a:gd name="T5" fmla="*/ 108 h 108"/>
                <a:gd name="T6" fmla="*/ 54 w 90"/>
                <a:gd name="T7" fmla="*/ 108 h 108"/>
                <a:gd name="T8" fmla="*/ 78 w 90"/>
                <a:gd name="T9" fmla="*/ 96 h 108"/>
                <a:gd name="T10" fmla="*/ 90 w 90"/>
                <a:gd name="T11" fmla="*/ 72 h 108"/>
                <a:gd name="T12" fmla="*/ 84 w 90"/>
                <a:gd name="T13" fmla="*/ 42 h 108"/>
                <a:gd name="T14" fmla="*/ 66 w 90"/>
                <a:gd name="T15" fmla="*/ 24 h 108"/>
                <a:gd name="T16" fmla="*/ 54 w 90"/>
                <a:gd name="T17" fmla="*/ 12 h 108"/>
                <a:gd name="T18" fmla="*/ 48 w 90"/>
                <a:gd name="T19" fmla="*/ 6 h 108"/>
                <a:gd name="T20" fmla="*/ 48 w 90"/>
                <a:gd name="T21" fmla="*/ 6 h 108"/>
                <a:gd name="T22" fmla="*/ 48 w 90"/>
                <a:gd name="T23" fmla="*/ 0 h 108"/>
                <a:gd name="T24" fmla="*/ 24 w 90"/>
                <a:gd name="T25" fmla="*/ 24 h 108"/>
                <a:gd name="T26" fmla="*/ 6 w 90"/>
                <a:gd name="T27" fmla="*/ 48 h 108"/>
                <a:gd name="T28" fmla="*/ 0 w 90"/>
                <a:gd name="T29" fmla="*/ 66 h 108"/>
                <a:gd name="T30" fmla="*/ 0 w 90"/>
                <a:gd name="T31" fmla="*/ 90 h 108"/>
                <a:gd name="T32" fmla="*/ 0 w 90"/>
                <a:gd name="T33" fmla="*/ 90 h 108"/>
                <a:gd name="T34" fmla="*/ 12 w 90"/>
                <a:gd name="T35" fmla="*/ 66 h 108"/>
                <a:gd name="T36" fmla="*/ 18 w 90"/>
                <a:gd name="T37" fmla="*/ 48 h 108"/>
                <a:gd name="T38" fmla="*/ 30 w 90"/>
                <a:gd name="T39" fmla="*/ 36 h 108"/>
                <a:gd name="T40" fmla="*/ 42 w 90"/>
                <a:gd name="T41" fmla="*/ 24 h 108"/>
                <a:gd name="T42" fmla="*/ 48 w 90"/>
                <a:gd name="T43" fmla="*/ 18 h 108"/>
                <a:gd name="T44" fmla="*/ 66 w 90"/>
                <a:gd name="T45" fmla="*/ 30 h 108"/>
                <a:gd name="T46" fmla="*/ 72 w 90"/>
                <a:gd name="T47" fmla="*/ 48 h 108"/>
                <a:gd name="T48" fmla="*/ 78 w 90"/>
                <a:gd name="T49" fmla="*/ 72 h 108"/>
                <a:gd name="T50" fmla="*/ 78 w 90"/>
                <a:gd name="T51" fmla="*/ 84 h 108"/>
                <a:gd name="T52" fmla="*/ 66 w 90"/>
                <a:gd name="T53" fmla="*/ 96 h 108"/>
                <a:gd name="T54" fmla="*/ 42 w 90"/>
                <a:gd name="T55" fmla="*/ 102 h 108"/>
                <a:gd name="T56" fmla="*/ 30 w 90"/>
                <a:gd name="T57" fmla="*/ 96 h 108"/>
                <a:gd name="T58" fmla="*/ 18 w 90"/>
                <a:gd name="T59" fmla="*/ 90 h 108"/>
                <a:gd name="T60" fmla="*/ 12 w 90"/>
                <a:gd name="T61" fmla="*/ 78 h 108"/>
                <a:gd name="T62" fmla="*/ 12 w 90"/>
                <a:gd name="T63" fmla="*/ 66 h 108"/>
                <a:gd name="T64" fmla="*/ 12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1" name="Freeform 1043"/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>
                <a:gd name="T0" fmla="*/ 102 w 102"/>
                <a:gd name="T1" fmla="*/ 0 h 156"/>
                <a:gd name="T2" fmla="*/ 0 w 102"/>
                <a:gd name="T3" fmla="*/ 6 h 156"/>
                <a:gd name="T4" fmla="*/ 30 w 102"/>
                <a:gd name="T5" fmla="*/ 72 h 156"/>
                <a:gd name="T6" fmla="*/ 30 w 102"/>
                <a:gd name="T7" fmla="*/ 156 h 156"/>
                <a:gd name="T8" fmla="*/ 72 w 102"/>
                <a:gd name="T9" fmla="*/ 156 h 156"/>
                <a:gd name="T10" fmla="*/ 72 w 102"/>
                <a:gd name="T11" fmla="*/ 66 h 156"/>
                <a:gd name="T12" fmla="*/ 102 w 102"/>
                <a:gd name="T13" fmla="*/ 0 h 156"/>
                <a:gd name="T14" fmla="*/ 102 w 102"/>
                <a:gd name="T1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2" name="Freeform 1044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>
                <a:gd name="T0" fmla="*/ 42 w 84"/>
                <a:gd name="T1" fmla="*/ 96 h 96"/>
                <a:gd name="T2" fmla="*/ 66 w 84"/>
                <a:gd name="T3" fmla="*/ 78 h 96"/>
                <a:gd name="T4" fmla="*/ 84 w 84"/>
                <a:gd name="T5" fmla="*/ 54 h 96"/>
                <a:gd name="T6" fmla="*/ 84 w 84"/>
                <a:gd name="T7" fmla="*/ 30 h 96"/>
                <a:gd name="T8" fmla="*/ 66 w 84"/>
                <a:gd name="T9" fmla="*/ 6 h 96"/>
                <a:gd name="T10" fmla="*/ 42 w 84"/>
                <a:gd name="T11" fmla="*/ 0 h 96"/>
                <a:gd name="T12" fmla="*/ 24 w 84"/>
                <a:gd name="T13" fmla="*/ 6 h 96"/>
                <a:gd name="T14" fmla="*/ 12 w 84"/>
                <a:gd name="T15" fmla="*/ 18 h 96"/>
                <a:gd name="T16" fmla="*/ 6 w 84"/>
                <a:gd name="T17" fmla="*/ 30 h 96"/>
                <a:gd name="T18" fmla="*/ 0 w 84"/>
                <a:gd name="T19" fmla="*/ 42 h 96"/>
                <a:gd name="T20" fmla="*/ 12 w 84"/>
                <a:gd name="T21" fmla="*/ 66 h 96"/>
                <a:gd name="T22" fmla="*/ 30 w 84"/>
                <a:gd name="T23" fmla="*/ 84 h 96"/>
                <a:gd name="T24" fmla="*/ 42 w 84"/>
                <a:gd name="T25" fmla="*/ 96 h 96"/>
                <a:gd name="T26" fmla="*/ 42 w 84"/>
                <a:gd name="T27" fmla="*/ 96 h 96"/>
                <a:gd name="T28" fmla="*/ 48 w 84"/>
                <a:gd name="T29" fmla="*/ 12 h 96"/>
                <a:gd name="T30" fmla="*/ 66 w 84"/>
                <a:gd name="T31" fmla="*/ 18 h 96"/>
                <a:gd name="T32" fmla="*/ 72 w 84"/>
                <a:gd name="T33" fmla="*/ 30 h 96"/>
                <a:gd name="T34" fmla="*/ 72 w 84"/>
                <a:gd name="T35" fmla="*/ 42 h 96"/>
                <a:gd name="T36" fmla="*/ 66 w 84"/>
                <a:gd name="T37" fmla="*/ 54 h 96"/>
                <a:gd name="T38" fmla="*/ 54 w 84"/>
                <a:gd name="T39" fmla="*/ 72 h 96"/>
                <a:gd name="T40" fmla="*/ 42 w 84"/>
                <a:gd name="T41" fmla="*/ 84 h 96"/>
                <a:gd name="T42" fmla="*/ 42 w 84"/>
                <a:gd name="T43" fmla="*/ 84 h 96"/>
                <a:gd name="T44" fmla="*/ 30 w 84"/>
                <a:gd name="T45" fmla="*/ 72 h 96"/>
                <a:gd name="T46" fmla="*/ 18 w 84"/>
                <a:gd name="T47" fmla="*/ 54 h 96"/>
                <a:gd name="T48" fmla="*/ 18 w 84"/>
                <a:gd name="T49" fmla="*/ 30 h 96"/>
                <a:gd name="T50" fmla="*/ 30 w 84"/>
                <a:gd name="T51" fmla="*/ 18 h 96"/>
                <a:gd name="T52" fmla="*/ 48 w 84"/>
                <a:gd name="T53" fmla="*/ 12 h 96"/>
                <a:gd name="T54" fmla="*/ 48 w 84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3" name="Freeform 1045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>
                <a:gd name="T0" fmla="*/ 6 w 90"/>
                <a:gd name="T1" fmla="*/ 90 h 108"/>
                <a:gd name="T2" fmla="*/ 18 w 90"/>
                <a:gd name="T3" fmla="*/ 102 h 108"/>
                <a:gd name="T4" fmla="*/ 30 w 90"/>
                <a:gd name="T5" fmla="*/ 108 h 108"/>
                <a:gd name="T6" fmla="*/ 60 w 90"/>
                <a:gd name="T7" fmla="*/ 108 h 108"/>
                <a:gd name="T8" fmla="*/ 84 w 90"/>
                <a:gd name="T9" fmla="*/ 96 h 108"/>
                <a:gd name="T10" fmla="*/ 90 w 90"/>
                <a:gd name="T11" fmla="*/ 84 h 108"/>
                <a:gd name="T12" fmla="*/ 90 w 90"/>
                <a:gd name="T13" fmla="*/ 66 h 108"/>
                <a:gd name="T14" fmla="*/ 84 w 90"/>
                <a:gd name="T15" fmla="*/ 36 h 108"/>
                <a:gd name="T16" fmla="*/ 72 w 90"/>
                <a:gd name="T17" fmla="*/ 18 h 108"/>
                <a:gd name="T18" fmla="*/ 60 w 90"/>
                <a:gd name="T19" fmla="*/ 6 h 108"/>
                <a:gd name="T20" fmla="*/ 54 w 90"/>
                <a:gd name="T21" fmla="*/ 0 h 108"/>
                <a:gd name="T22" fmla="*/ 54 w 90"/>
                <a:gd name="T23" fmla="*/ 0 h 108"/>
                <a:gd name="T24" fmla="*/ 48 w 90"/>
                <a:gd name="T25" fmla="*/ 0 h 108"/>
                <a:gd name="T26" fmla="*/ 24 w 90"/>
                <a:gd name="T27" fmla="*/ 24 h 108"/>
                <a:gd name="T28" fmla="*/ 12 w 90"/>
                <a:gd name="T29" fmla="*/ 48 h 108"/>
                <a:gd name="T30" fmla="*/ 0 w 90"/>
                <a:gd name="T31" fmla="*/ 66 h 108"/>
                <a:gd name="T32" fmla="*/ 6 w 90"/>
                <a:gd name="T33" fmla="*/ 90 h 108"/>
                <a:gd name="T34" fmla="*/ 6 w 90"/>
                <a:gd name="T35" fmla="*/ 90 h 108"/>
                <a:gd name="T36" fmla="*/ 18 w 90"/>
                <a:gd name="T37" fmla="*/ 66 h 108"/>
                <a:gd name="T38" fmla="*/ 24 w 90"/>
                <a:gd name="T39" fmla="*/ 48 h 108"/>
                <a:gd name="T40" fmla="*/ 36 w 90"/>
                <a:gd name="T41" fmla="*/ 30 h 108"/>
                <a:gd name="T42" fmla="*/ 42 w 90"/>
                <a:gd name="T43" fmla="*/ 18 h 108"/>
                <a:gd name="T44" fmla="*/ 48 w 90"/>
                <a:gd name="T45" fmla="*/ 12 h 108"/>
                <a:gd name="T46" fmla="*/ 78 w 90"/>
                <a:gd name="T47" fmla="*/ 42 h 108"/>
                <a:gd name="T48" fmla="*/ 84 w 90"/>
                <a:gd name="T49" fmla="*/ 66 h 108"/>
                <a:gd name="T50" fmla="*/ 66 w 90"/>
                <a:gd name="T51" fmla="*/ 90 h 108"/>
                <a:gd name="T52" fmla="*/ 54 w 90"/>
                <a:gd name="T53" fmla="*/ 96 h 108"/>
                <a:gd name="T54" fmla="*/ 42 w 90"/>
                <a:gd name="T55" fmla="*/ 96 h 108"/>
                <a:gd name="T56" fmla="*/ 30 w 90"/>
                <a:gd name="T57" fmla="*/ 96 h 108"/>
                <a:gd name="T58" fmla="*/ 24 w 90"/>
                <a:gd name="T59" fmla="*/ 84 h 108"/>
                <a:gd name="T60" fmla="*/ 18 w 90"/>
                <a:gd name="T61" fmla="*/ 78 h 108"/>
                <a:gd name="T62" fmla="*/ 18 w 90"/>
                <a:gd name="T63" fmla="*/ 66 h 108"/>
                <a:gd name="T64" fmla="*/ 18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4" name="Freeform 1046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>
                <a:gd name="T0" fmla="*/ 30 w 66"/>
                <a:gd name="T1" fmla="*/ 96 h 96"/>
                <a:gd name="T2" fmla="*/ 54 w 66"/>
                <a:gd name="T3" fmla="*/ 72 h 96"/>
                <a:gd name="T4" fmla="*/ 66 w 66"/>
                <a:gd name="T5" fmla="*/ 48 h 96"/>
                <a:gd name="T6" fmla="*/ 66 w 66"/>
                <a:gd name="T7" fmla="*/ 24 h 96"/>
                <a:gd name="T8" fmla="*/ 54 w 66"/>
                <a:gd name="T9" fmla="*/ 6 h 96"/>
                <a:gd name="T10" fmla="*/ 30 w 66"/>
                <a:gd name="T11" fmla="*/ 0 h 96"/>
                <a:gd name="T12" fmla="*/ 18 w 66"/>
                <a:gd name="T13" fmla="*/ 0 h 96"/>
                <a:gd name="T14" fmla="*/ 6 w 66"/>
                <a:gd name="T15" fmla="*/ 12 h 96"/>
                <a:gd name="T16" fmla="*/ 0 w 66"/>
                <a:gd name="T17" fmla="*/ 36 h 96"/>
                <a:gd name="T18" fmla="*/ 6 w 66"/>
                <a:gd name="T19" fmla="*/ 60 h 96"/>
                <a:gd name="T20" fmla="*/ 18 w 66"/>
                <a:gd name="T21" fmla="*/ 84 h 96"/>
                <a:gd name="T22" fmla="*/ 30 w 66"/>
                <a:gd name="T23" fmla="*/ 96 h 96"/>
                <a:gd name="T24" fmla="*/ 30 w 66"/>
                <a:gd name="T25" fmla="*/ 96 h 96"/>
                <a:gd name="T26" fmla="*/ 30 w 66"/>
                <a:gd name="T27" fmla="*/ 12 h 96"/>
                <a:gd name="T28" fmla="*/ 48 w 66"/>
                <a:gd name="T29" fmla="*/ 18 h 96"/>
                <a:gd name="T30" fmla="*/ 54 w 66"/>
                <a:gd name="T31" fmla="*/ 24 h 96"/>
                <a:gd name="T32" fmla="*/ 54 w 66"/>
                <a:gd name="T33" fmla="*/ 36 h 96"/>
                <a:gd name="T34" fmla="*/ 48 w 66"/>
                <a:gd name="T35" fmla="*/ 48 h 96"/>
                <a:gd name="T36" fmla="*/ 36 w 66"/>
                <a:gd name="T37" fmla="*/ 66 h 96"/>
                <a:gd name="T38" fmla="*/ 30 w 66"/>
                <a:gd name="T39" fmla="*/ 78 h 96"/>
                <a:gd name="T40" fmla="*/ 18 w 66"/>
                <a:gd name="T41" fmla="*/ 66 h 96"/>
                <a:gd name="T42" fmla="*/ 12 w 66"/>
                <a:gd name="T43" fmla="*/ 48 h 96"/>
                <a:gd name="T44" fmla="*/ 6 w 66"/>
                <a:gd name="T45" fmla="*/ 30 h 96"/>
                <a:gd name="T46" fmla="*/ 18 w 66"/>
                <a:gd name="T47" fmla="*/ 12 h 96"/>
                <a:gd name="T48" fmla="*/ 30 w 66"/>
                <a:gd name="T49" fmla="*/ 12 h 96"/>
                <a:gd name="T50" fmla="*/ 30 w 66"/>
                <a:gd name="T51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5" name="Freeform 1047"/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>
                <a:gd name="T0" fmla="*/ 2577 w 2594"/>
                <a:gd name="T1" fmla="*/ 0 h 444"/>
                <a:gd name="T2" fmla="*/ 2594 w 2594"/>
                <a:gd name="T3" fmla="*/ 72 h 444"/>
                <a:gd name="T4" fmla="*/ 6 w 2594"/>
                <a:gd name="T5" fmla="*/ 444 h 444"/>
                <a:gd name="T6" fmla="*/ 0 w 2594"/>
                <a:gd name="T7" fmla="*/ 396 h 444"/>
                <a:gd name="T8" fmla="*/ 1225 w 2594"/>
                <a:gd name="T9" fmla="*/ 96 h 444"/>
                <a:gd name="T10" fmla="*/ 1351 w 2594"/>
                <a:gd name="T11" fmla="*/ 78 h 444"/>
                <a:gd name="T12" fmla="*/ 2577 w 2594"/>
                <a:gd name="T13" fmla="*/ 0 h 444"/>
                <a:gd name="T14" fmla="*/ 2577 w 2594"/>
                <a:gd name="T15" fmla="*/ 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6" name="Freeform 1048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>
                <a:gd name="T0" fmla="*/ 36 w 84"/>
                <a:gd name="T1" fmla="*/ 95 h 95"/>
                <a:gd name="T2" fmla="*/ 60 w 84"/>
                <a:gd name="T3" fmla="*/ 77 h 95"/>
                <a:gd name="T4" fmla="*/ 78 w 84"/>
                <a:gd name="T5" fmla="*/ 53 h 95"/>
                <a:gd name="T6" fmla="*/ 84 w 84"/>
                <a:gd name="T7" fmla="*/ 42 h 95"/>
                <a:gd name="T8" fmla="*/ 84 w 84"/>
                <a:gd name="T9" fmla="*/ 30 h 95"/>
                <a:gd name="T10" fmla="*/ 72 w 84"/>
                <a:gd name="T11" fmla="*/ 6 h 95"/>
                <a:gd name="T12" fmla="*/ 42 w 84"/>
                <a:gd name="T13" fmla="*/ 0 h 95"/>
                <a:gd name="T14" fmla="*/ 30 w 84"/>
                <a:gd name="T15" fmla="*/ 0 h 95"/>
                <a:gd name="T16" fmla="*/ 12 w 84"/>
                <a:gd name="T17" fmla="*/ 12 h 95"/>
                <a:gd name="T18" fmla="*/ 0 w 84"/>
                <a:gd name="T19" fmla="*/ 24 h 95"/>
                <a:gd name="T20" fmla="*/ 0 w 84"/>
                <a:gd name="T21" fmla="*/ 36 h 95"/>
                <a:gd name="T22" fmla="*/ 6 w 84"/>
                <a:gd name="T23" fmla="*/ 59 h 95"/>
                <a:gd name="T24" fmla="*/ 24 w 84"/>
                <a:gd name="T25" fmla="*/ 83 h 95"/>
                <a:gd name="T26" fmla="*/ 36 w 84"/>
                <a:gd name="T27" fmla="*/ 95 h 95"/>
                <a:gd name="T28" fmla="*/ 36 w 84"/>
                <a:gd name="T29" fmla="*/ 95 h 95"/>
                <a:gd name="T30" fmla="*/ 48 w 84"/>
                <a:gd name="T31" fmla="*/ 12 h 95"/>
                <a:gd name="T32" fmla="*/ 66 w 84"/>
                <a:gd name="T33" fmla="*/ 18 h 95"/>
                <a:gd name="T34" fmla="*/ 72 w 84"/>
                <a:gd name="T35" fmla="*/ 30 h 95"/>
                <a:gd name="T36" fmla="*/ 72 w 84"/>
                <a:gd name="T37" fmla="*/ 42 h 95"/>
                <a:gd name="T38" fmla="*/ 66 w 84"/>
                <a:gd name="T39" fmla="*/ 53 h 95"/>
                <a:gd name="T40" fmla="*/ 48 w 84"/>
                <a:gd name="T41" fmla="*/ 71 h 95"/>
                <a:gd name="T42" fmla="*/ 42 w 84"/>
                <a:gd name="T43" fmla="*/ 77 h 95"/>
                <a:gd name="T44" fmla="*/ 36 w 84"/>
                <a:gd name="T45" fmla="*/ 77 h 95"/>
                <a:gd name="T46" fmla="*/ 24 w 84"/>
                <a:gd name="T47" fmla="*/ 65 h 95"/>
                <a:gd name="T48" fmla="*/ 18 w 84"/>
                <a:gd name="T49" fmla="*/ 48 h 95"/>
                <a:gd name="T50" fmla="*/ 18 w 84"/>
                <a:gd name="T51" fmla="*/ 30 h 95"/>
                <a:gd name="T52" fmla="*/ 30 w 84"/>
                <a:gd name="T53" fmla="*/ 12 h 95"/>
                <a:gd name="T54" fmla="*/ 48 w 84"/>
                <a:gd name="T55" fmla="*/ 12 h 95"/>
                <a:gd name="T56" fmla="*/ 48 w 84"/>
                <a:gd name="T57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7" name="Freeform 1049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>
                <a:gd name="T0" fmla="*/ 12 w 90"/>
                <a:gd name="T1" fmla="*/ 96 h 108"/>
                <a:gd name="T2" fmla="*/ 24 w 90"/>
                <a:gd name="T3" fmla="*/ 108 h 108"/>
                <a:gd name="T4" fmla="*/ 42 w 90"/>
                <a:gd name="T5" fmla="*/ 108 h 108"/>
                <a:gd name="T6" fmla="*/ 66 w 90"/>
                <a:gd name="T7" fmla="*/ 102 h 108"/>
                <a:gd name="T8" fmla="*/ 84 w 90"/>
                <a:gd name="T9" fmla="*/ 78 h 108"/>
                <a:gd name="T10" fmla="*/ 90 w 90"/>
                <a:gd name="T11" fmla="*/ 66 h 108"/>
                <a:gd name="T12" fmla="*/ 84 w 90"/>
                <a:gd name="T13" fmla="*/ 48 h 108"/>
                <a:gd name="T14" fmla="*/ 66 w 90"/>
                <a:gd name="T15" fmla="*/ 24 h 108"/>
                <a:gd name="T16" fmla="*/ 48 w 90"/>
                <a:gd name="T17" fmla="*/ 12 h 108"/>
                <a:gd name="T18" fmla="*/ 36 w 90"/>
                <a:gd name="T19" fmla="*/ 0 h 108"/>
                <a:gd name="T20" fmla="*/ 30 w 90"/>
                <a:gd name="T21" fmla="*/ 0 h 108"/>
                <a:gd name="T22" fmla="*/ 30 w 90"/>
                <a:gd name="T23" fmla="*/ 0 h 108"/>
                <a:gd name="T24" fmla="*/ 24 w 90"/>
                <a:gd name="T25" fmla="*/ 0 h 108"/>
                <a:gd name="T26" fmla="*/ 12 w 90"/>
                <a:gd name="T27" fmla="*/ 30 h 108"/>
                <a:gd name="T28" fmla="*/ 0 w 90"/>
                <a:gd name="T29" fmla="*/ 54 h 108"/>
                <a:gd name="T30" fmla="*/ 0 w 90"/>
                <a:gd name="T31" fmla="*/ 78 h 108"/>
                <a:gd name="T32" fmla="*/ 12 w 90"/>
                <a:gd name="T33" fmla="*/ 96 h 108"/>
                <a:gd name="T34" fmla="*/ 12 w 90"/>
                <a:gd name="T35" fmla="*/ 96 h 108"/>
                <a:gd name="T36" fmla="*/ 12 w 90"/>
                <a:gd name="T37" fmla="*/ 72 h 108"/>
                <a:gd name="T38" fmla="*/ 18 w 90"/>
                <a:gd name="T39" fmla="*/ 54 h 108"/>
                <a:gd name="T40" fmla="*/ 24 w 90"/>
                <a:gd name="T41" fmla="*/ 36 h 108"/>
                <a:gd name="T42" fmla="*/ 30 w 90"/>
                <a:gd name="T43" fmla="*/ 18 h 108"/>
                <a:gd name="T44" fmla="*/ 30 w 90"/>
                <a:gd name="T45" fmla="*/ 12 h 108"/>
                <a:gd name="T46" fmla="*/ 48 w 90"/>
                <a:gd name="T47" fmla="*/ 24 h 108"/>
                <a:gd name="T48" fmla="*/ 66 w 90"/>
                <a:gd name="T49" fmla="*/ 36 h 108"/>
                <a:gd name="T50" fmla="*/ 78 w 90"/>
                <a:gd name="T51" fmla="*/ 54 h 108"/>
                <a:gd name="T52" fmla="*/ 78 w 90"/>
                <a:gd name="T53" fmla="*/ 72 h 108"/>
                <a:gd name="T54" fmla="*/ 72 w 90"/>
                <a:gd name="T55" fmla="*/ 84 h 108"/>
                <a:gd name="T56" fmla="*/ 48 w 90"/>
                <a:gd name="T57" fmla="*/ 96 h 108"/>
                <a:gd name="T58" fmla="*/ 36 w 90"/>
                <a:gd name="T59" fmla="*/ 96 h 108"/>
                <a:gd name="T60" fmla="*/ 24 w 90"/>
                <a:gd name="T61" fmla="*/ 90 h 108"/>
                <a:gd name="T62" fmla="*/ 18 w 90"/>
                <a:gd name="T63" fmla="*/ 84 h 108"/>
                <a:gd name="T64" fmla="*/ 12 w 90"/>
                <a:gd name="T65" fmla="*/ 72 h 108"/>
                <a:gd name="T66" fmla="*/ 12 w 90"/>
                <a:gd name="T67" fmla="*/ 7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8" name="Freeform 1050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>
                <a:gd name="T0" fmla="*/ 71 w 71"/>
                <a:gd name="T1" fmla="*/ 90 h 90"/>
                <a:gd name="T2" fmla="*/ 71 w 71"/>
                <a:gd name="T3" fmla="*/ 60 h 90"/>
                <a:gd name="T4" fmla="*/ 71 w 71"/>
                <a:gd name="T5" fmla="*/ 36 h 90"/>
                <a:gd name="T6" fmla="*/ 60 w 71"/>
                <a:gd name="T7" fmla="*/ 12 h 90"/>
                <a:gd name="T8" fmla="*/ 36 w 71"/>
                <a:gd name="T9" fmla="*/ 0 h 90"/>
                <a:gd name="T10" fmla="*/ 12 w 71"/>
                <a:gd name="T11" fmla="*/ 12 h 90"/>
                <a:gd name="T12" fmla="*/ 0 w 71"/>
                <a:gd name="T13" fmla="*/ 36 h 90"/>
                <a:gd name="T14" fmla="*/ 6 w 71"/>
                <a:gd name="T15" fmla="*/ 60 h 90"/>
                <a:gd name="T16" fmla="*/ 30 w 71"/>
                <a:gd name="T17" fmla="*/ 78 h 90"/>
                <a:gd name="T18" fmla="*/ 54 w 71"/>
                <a:gd name="T19" fmla="*/ 90 h 90"/>
                <a:gd name="T20" fmla="*/ 71 w 71"/>
                <a:gd name="T21" fmla="*/ 90 h 90"/>
                <a:gd name="T22" fmla="*/ 71 w 71"/>
                <a:gd name="T23" fmla="*/ 90 h 90"/>
                <a:gd name="T24" fmla="*/ 24 w 71"/>
                <a:gd name="T25" fmla="*/ 18 h 90"/>
                <a:gd name="T26" fmla="*/ 42 w 71"/>
                <a:gd name="T27" fmla="*/ 18 h 90"/>
                <a:gd name="T28" fmla="*/ 54 w 71"/>
                <a:gd name="T29" fmla="*/ 18 h 90"/>
                <a:gd name="T30" fmla="*/ 60 w 71"/>
                <a:gd name="T31" fmla="*/ 42 h 90"/>
                <a:gd name="T32" fmla="*/ 60 w 71"/>
                <a:gd name="T33" fmla="*/ 66 h 90"/>
                <a:gd name="T34" fmla="*/ 60 w 71"/>
                <a:gd name="T35" fmla="*/ 72 h 90"/>
                <a:gd name="T36" fmla="*/ 60 w 71"/>
                <a:gd name="T37" fmla="*/ 78 h 90"/>
                <a:gd name="T38" fmla="*/ 42 w 71"/>
                <a:gd name="T39" fmla="*/ 72 h 90"/>
                <a:gd name="T40" fmla="*/ 24 w 71"/>
                <a:gd name="T41" fmla="*/ 66 h 90"/>
                <a:gd name="T42" fmla="*/ 12 w 71"/>
                <a:gd name="T43" fmla="*/ 48 h 90"/>
                <a:gd name="T44" fmla="*/ 12 w 71"/>
                <a:gd name="T45" fmla="*/ 30 h 90"/>
                <a:gd name="T46" fmla="*/ 24 w 71"/>
                <a:gd name="T47" fmla="*/ 18 h 90"/>
                <a:gd name="T48" fmla="*/ 24 w 71"/>
                <a:gd name="T49" fmla="*/ 1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9" name="Oval 1051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0" name="Oval 1052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1" name="Oval 1053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2" name="Freeform 1054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>
                <a:gd name="T0" fmla="*/ 66 w 90"/>
                <a:gd name="T1" fmla="*/ 96 h 96"/>
                <a:gd name="T2" fmla="*/ 78 w 90"/>
                <a:gd name="T3" fmla="*/ 66 h 96"/>
                <a:gd name="T4" fmla="*/ 90 w 90"/>
                <a:gd name="T5" fmla="*/ 42 h 96"/>
                <a:gd name="T6" fmla="*/ 78 w 90"/>
                <a:gd name="T7" fmla="*/ 18 h 96"/>
                <a:gd name="T8" fmla="*/ 60 w 90"/>
                <a:gd name="T9" fmla="*/ 0 h 96"/>
                <a:gd name="T10" fmla="*/ 30 w 90"/>
                <a:gd name="T11" fmla="*/ 6 h 96"/>
                <a:gd name="T12" fmla="*/ 18 w 90"/>
                <a:gd name="T13" fmla="*/ 18 h 96"/>
                <a:gd name="T14" fmla="*/ 6 w 90"/>
                <a:gd name="T15" fmla="*/ 30 h 96"/>
                <a:gd name="T16" fmla="*/ 0 w 90"/>
                <a:gd name="T17" fmla="*/ 42 h 96"/>
                <a:gd name="T18" fmla="*/ 6 w 90"/>
                <a:gd name="T19" fmla="*/ 60 h 96"/>
                <a:gd name="T20" fmla="*/ 24 w 90"/>
                <a:gd name="T21" fmla="*/ 78 h 96"/>
                <a:gd name="T22" fmla="*/ 48 w 90"/>
                <a:gd name="T23" fmla="*/ 90 h 96"/>
                <a:gd name="T24" fmla="*/ 66 w 90"/>
                <a:gd name="T25" fmla="*/ 96 h 96"/>
                <a:gd name="T26" fmla="*/ 66 w 90"/>
                <a:gd name="T27" fmla="*/ 96 h 96"/>
                <a:gd name="T28" fmla="*/ 42 w 90"/>
                <a:gd name="T29" fmla="*/ 18 h 96"/>
                <a:gd name="T30" fmla="*/ 60 w 90"/>
                <a:gd name="T31" fmla="*/ 18 h 96"/>
                <a:gd name="T32" fmla="*/ 72 w 90"/>
                <a:gd name="T33" fmla="*/ 24 h 96"/>
                <a:gd name="T34" fmla="*/ 72 w 90"/>
                <a:gd name="T35" fmla="*/ 36 h 96"/>
                <a:gd name="T36" fmla="*/ 72 w 90"/>
                <a:gd name="T37" fmla="*/ 48 h 96"/>
                <a:gd name="T38" fmla="*/ 66 w 90"/>
                <a:gd name="T39" fmla="*/ 72 h 96"/>
                <a:gd name="T40" fmla="*/ 60 w 90"/>
                <a:gd name="T41" fmla="*/ 78 h 96"/>
                <a:gd name="T42" fmla="*/ 60 w 90"/>
                <a:gd name="T43" fmla="*/ 84 h 96"/>
                <a:gd name="T44" fmla="*/ 42 w 90"/>
                <a:gd name="T45" fmla="*/ 72 h 96"/>
                <a:gd name="T46" fmla="*/ 30 w 90"/>
                <a:gd name="T47" fmla="*/ 66 h 96"/>
                <a:gd name="T48" fmla="*/ 18 w 90"/>
                <a:gd name="T49" fmla="*/ 42 h 96"/>
                <a:gd name="T50" fmla="*/ 24 w 90"/>
                <a:gd name="T51" fmla="*/ 30 h 96"/>
                <a:gd name="T52" fmla="*/ 42 w 90"/>
                <a:gd name="T53" fmla="*/ 18 h 96"/>
                <a:gd name="T54" fmla="*/ 42 w 90"/>
                <a:gd name="T55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3" name="Freeform 1055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>
                <a:gd name="T0" fmla="*/ 0 w 72"/>
                <a:gd name="T1" fmla="*/ 90 h 108"/>
                <a:gd name="T2" fmla="*/ 12 w 72"/>
                <a:gd name="T3" fmla="*/ 102 h 108"/>
                <a:gd name="T4" fmla="*/ 24 w 72"/>
                <a:gd name="T5" fmla="*/ 108 h 108"/>
                <a:gd name="T6" fmla="*/ 48 w 72"/>
                <a:gd name="T7" fmla="*/ 108 h 108"/>
                <a:gd name="T8" fmla="*/ 66 w 72"/>
                <a:gd name="T9" fmla="*/ 96 h 108"/>
                <a:gd name="T10" fmla="*/ 72 w 72"/>
                <a:gd name="T11" fmla="*/ 66 h 108"/>
                <a:gd name="T12" fmla="*/ 66 w 72"/>
                <a:gd name="T13" fmla="*/ 42 h 108"/>
                <a:gd name="T14" fmla="*/ 60 w 72"/>
                <a:gd name="T15" fmla="*/ 18 h 108"/>
                <a:gd name="T16" fmla="*/ 48 w 72"/>
                <a:gd name="T17" fmla="*/ 6 h 108"/>
                <a:gd name="T18" fmla="*/ 42 w 72"/>
                <a:gd name="T19" fmla="*/ 0 h 108"/>
                <a:gd name="T20" fmla="*/ 42 w 72"/>
                <a:gd name="T21" fmla="*/ 0 h 108"/>
                <a:gd name="T22" fmla="*/ 36 w 72"/>
                <a:gd name="T23" fmla="*/ 0 h 108"/>
                <a:gd name="T24" fmla="*/ 18 w 72"/>
                <a:gd name="T25" fmla="*/ 24 h 108"/>
                <a:gd name="T26" fmla="*/ 6 w 72"/>
                <a:gd name="T27" fmla="*/ 48 h 108"/>
                <a:gd name="T28" fmla="*/ 0 w 72"/>
                <a:gd name="T29" fmla="*/ 66 h 108"/>
                <a:gd name="T30" fmla="*/ 0 w 72"/>
                <a:gd name="T31" fmla="*/ 90 h 108"/>
                <a:gd name="T32" fmla="*/ 0 w 72"/>
                <a:gd name="T33" fmla="*/ 90 h 108"/>
                <a:gd name="T34" fmla="*/ 12 w 72"/>
                <a:gd name="T35" fmla="*/ 66 h 108"/>
                <a:gd name="T36" fmla="*/ 18 w 72"/>
                <a:gd name="T37" fmla="*/ 48 h 108"/>
                <a:gd name="T38" fmla="*/ 24 w 72"/>
                <a:gd name="T39" fmla="*/ 36 h 108"/>
                <a:gd name="T40" fmla="*/ 30 w 72"/>
                <a:gd name="T41" fmla="*/ 24 h 108"/>
                <a:gd name="T42" fmla="*/ 36 w 72"/>
                <a:gd name="T43" fmla="*/ 18 h 108"/>
                <a:gd name="T44" fmla="*/ 54 w 72"/>
                <a:gd name="T45" fmla="*/ 30 h 108"/>
                <a:gd name="T46" fmla="*/ 60 w 72"/>
                <a:gd name="T47" fmla="*/ 48 h 108"/>
                <a:gd name="T48" fmla="*/ 66 w 72"/>
                <a:gd name="T49" fmla="*/ 72 h 108"/>
                <a:gd name="T50" fmla="*/ 66 w 72"/>
                <a:gd name="T51" fmla="*/ 84 h 108"/>
                <a:gd name="T52" fmla="*/ 54 w 72"/>
                <a:gd name="T53" fmla="*/ 96 h 108"/>
                <a:gd name="T54" fmla="*/ 30 w 72"/>
                <a:gd name="T55" fmla="*/ 102 h 108"/>
                <a:gd name="T56" fmla="*/ 24 w 72"/>
                <a:gd name="T57" fmla="*/ 96 h 108"/>
                <a:gd name="T58" fmla="*/ 12 w 72"/>
                <a:gd name="T59" fmla="*/ 90 h 108"/>
                <a:gd name="T60" fmla="*/ 12 w 72"/>
                <a:gd name="T61" fmla="*/ 78 h 108"/>
                <a:gd name="T62" fmla="*/ 12 w 72"/>
                <a:gd name="T63" fmla="*/ 66 h 108"/>
                <a:gd name="T64" fmla="*/ 12 w 72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4" name="Rectangle 1056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5" name="Rectangle 1057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6" name="AutoShape 1058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7" name="Freeform 1059"/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>
                <a:gd name="T0" fmla="*/ 252 w 252"/>
                <a:gd name="T1" fmla="*/ 1576 h 1576"/>
                <a:gd name="T2" fmla="*/ 12 w 252"/>
                <a:gd name="T3" fmla="*/ 84 h 1576"/>
                <a:gd name="T4" fmla="*/ 12 w 252"/>
                <a:gd name="T5" fmla="*/ 60 h 1576"/>
                <a:gd name="T6" fmla="*/ 0 w 252"/>
                <a:gd name="T7" fmla="*/ 12 h 1576"/>
                <a:gd name="T8" fmla="*/ 72 w 252"/>
                <a:gd name="T9" fmla="*/ 0 h 1576"/>
                <a:gd name="T10" fmla="*/ 72 w 252"/>
                <a:gd name="T11" fmla="*/ 0 h 1576"/>
                <a:gd name="T12" fmla="*/ 78 w 252"/>
                <a:gd name="T13" fmla="*/ 48 h 1576"/>
                <a:gd name="T14" fmla="*/ 88 w 252"/>
                <a:gd name="T15" fmla="*/ 66 h 1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8" name="Freeform 1060"/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>
                <a:gd name="T0" fmla="*/ 161 w 316"/>
                <a:gd name="T1" fmla="*/ 0 h 138"/>
                <a:gd name="T2" fmla="*/ 227 w 316"/>
                <a:gd name="T3" fmla="*/ 6 h 138"/>
                <a:gd name="T4" fmla="*/ 275 w 316"/>
                <a:gd name="T5" fmla="*/ 36 h 138"/>
                <a:gd name="T6" fmla="*/ 304 w 316"/>
                <a:gd name="T7" fmla="*/ 78 h 138"/>
                <a:gd name="T8" fmla="*/ 316 w 316"/>
                <a:gd name="T9" fmla="*/ 138 h 138"/>
                <a:gd name="T10" fmla="*/ 0 w 316"/>
                <a:gd name="T11" fmla="*/ 138 h 138"/>
                <a:gd name="T12" fmla="*/ 11 w 316"/>
                <a:gd name="T13" fmla="*/ 78 h 138"/>
                <a:gd name="T14" fmla="*/ 47 w 316"/>
                <a:gd name="T15" fmla="*/ 36 h 138"/>
                <a:gd name="T16" fmla="*/ 95 w 316"/>
                <a:gd name="T17" fmla="*/ 6 h 138"/>
                <a:gd name="T18" fmla="*/ 161 w 316"/>
                <a:gd name="T19" fmla="*/ 0 h 138"/>
                <a:gd name="T20" fmla="*/ 161 w 316"/>
                <a:gd name="T21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</p:grpSp>
      <p:sp>
        <p:nvSpPr>
          <p:cNvPr id="44069" name="Rectangle 1061"/>
          <p:cNvSpPr>
            <a:spLocks noGrp="1" noChangeArrowheads="1"/>
          </p:cNvSpPr>
          <p:nvPr>
            <p:ph type="title"/>
          </p:nvPr>
        </p:nvSpPr>
        <p:spPr bwMode="black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4070" name="Rectangle 1062"/>
          <p:cNvSpPr>
            <a:spLocks noGrp="1" noChangeArrowheads="1"/>
          </p:cNvSpPr>
          <p:nvPr>
            <p:ph type="body" idx="1"/>
          </p:nvPr>
        </p:nvSpPr>
        <p:spPr bwMode="black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4071" name="Rectangle 1063"/>
          <p:cNvSpPr>
            <a:spLocks noGrp="1" noChangeArrowheads="1"/>
          </p:cNvSpPr>
          <p:nvPr>
            <p:ph type="dt" sz="half" idx="2"/>
          </p:nvPr>
        </p:nvSpPr>
        <p:spPr bwMode="black">
          <a:xfrm>
            <a:off x="457200" y="6278563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4072" name="Rectangle 1064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3124200" y="6278563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4073" name="Rectangle 1065"/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6553200" y="6278563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9C57C86-A15D-487D-973D-C7FF53AA43A8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124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4" name="Group 1026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44035" name="Rectangle 1027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36" name="Oval 1028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37" name="Rectangle 1029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38" name="Freeform 1030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>
                <a:gd name="T0" fmla="*/ 18 w 66"/>
                <a:gd name="T1" fmla="*/ 96 h 96"/>
                <a:gd name="T2" fmla="*/ 42 w 66"/>
                <a:gd name="T3" fmla="*/ 78 h 96"/>
                <a:gd name="T4" fmla="*/ 60 w 66"/>
                <a:gd name="T5" fmla="*/ 60 h 96"/>
                <a:gd name="T6" fmla="*/ 66 w 66"/>
                <a:gd name="T7" fmla="*/ 36 h 96"/>
                <a:gd name="T8" fmla="*/ 60 w 66"/>
                <a:gd name="T9" fmla="*/ 12 h 96"/>
                <a:gd name="T10" fmla="*/ 36 w 66"/>
                <a:gd name="T11" fmla="*/ 0 h 96"/>
                <a:gd name="T12" fmla="*/ 24 w 66"/>
                <a:gd name="T13" fmla="*/ 6 h 96"/>
                <a:gd name="T14" fmla="*/ 12 w 66"/>
                <a:gd name="T15" fmla="*/ 12 h 96"/>
                <a:gd name="T16" fmla="*/ 0 w 66"/>
                <a:gd name="T17" fmla="*/ 36 h 96"/>
                <a:gd name="T18" fmla="*/ 0 w 66"/>
                <a:gd name="T19" fmla="*/ 60 h 96"/>
                <a:gd name="T20" fmla="*/ 12 w 66"/>
                <a:gd name="T21" fmla="*/ 84 h 96"/>
                <a:gd name="T22" fmla="*/ 18 w 66"/>
                <a:gd name="T23" fmla="*/ 96 h 96"/>
                <a:gd name="T24" fmla="*/ 18 w 66"/>
                <a:gd name="T25" fmla="*/ 96 h 96"/>
                <a:gd name="T26" fmla="*/ 42 w 66"/>
                <a:gd name="T27" fmla="*/ 18 h 96"/>
                <a:gd name="T28" fmla="*/ 54 w 66"/>
                <a:gd name="T29" fmla="*/ 24 h 96"/>
                <a:gd name="T30" fmla="*/ 60 w 66"/>
                <a:gd name="T31" fmla="*/ 36 h 96"/>
                <a:gd name="T32" fmla="*/ 60 w 66"/>
                <a:gd name="T33" fmla="*/ 48 h 96"/>
                <a:gd name="T34" fmla="*/ 54 w 66"/>
                <a:gd name="T35" fmla="*/ 54 h 96"/>
                <a:gd name="T36" fmla="*/ 36 w 66"/>
                <a:gd name="T37" fmla="*/ 72 h 96"/>
                <a:gd name="T38" fmla="*/ 24 w 66"/>
                <a:gd name="T39" fmla="*/ 78 h 96"/>
                <a:gd name="T40" fmla="*/ 24 w 66"/>
                <a:gd name="T41" fmla="*/ 78 h 96"/>
                <a:gd name="T42" fmla="*/ 12 w 66"/>
                <a:gd name="T43" fmla="*/ 48 h 96"/>
                <a:gd name="T44" fmla="*/ 18 w 66"/>
                <a:gd name="T45" fmla="*/ 24 h 96"/>
                <a:gd name="T46" fmla="*/ 30 w 66"/>
                <a:gd name="T47" fmla="*/ 18 h 96"/>
                <a:gd name="T48" fmla="*/ 42 w 66"/>
                <a:gd name="T49" fmla="*/ 18 h 96"/>
                <a:gd name="T50" fmla="*/ 42 w 66"/>
                <a:gd name="T51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39" name="Rectangle 1031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0" name="Rectangle 1032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1" name="Rectangle 1033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2" name="Rectangle 1034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3" name="Rectangle 1035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4" name="Freeform 1036"/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>
                <a:gd name="T0" fmla="*/ 6 w 623"/>
                <a:gd name="T1" fmla="*/ 18 h 156"/>
                <a:gd name="T2" fmla="*/ 162 w 623"/>
                <a:gd name="T3" fmla="*/ 36 h 156"/>
                <a:gd name="T4" fmla="*/ 251 w 623"/>
                <a:gd name="T5" fmla="*/ 36 h 156"/>
                <a:gd name="T6" fmla="*/ 354 w 623"/>
                <a:gd name="T7" fmla="*/ 30 h 156"/>
                <a:gd name="T8" fmla="*/ 473 w 623"/>
                <a:gd name="T9" fmla="*/ 18 h 156"/>
                <a:gd name="T10" fmla="*/ 611 w 623"/>
                <a:gd name="T11" fmla="*/ 0 h 156"/>
                <a:gd name="T12" fmla="*/ 623 w 623"/>
                <a:gd name="T13" fmla="*/ 114 h 156"/>
                <a:gd name="T14" fmla="*/ 497 w 623"/>
                <a:gd name="T15" fmla="*/ 138 h 156"/>
                <a:gd name="T16" fmla="*/ 414 w 623"/>
                <a:gd name="T17" fmla="*/ 150 h 156"/>
                <a:gd name="T18" fmla="*/ 318 w 623"/>
                <a:gd name="T19" fmla="*/ 156 h 156"/>
                <a:gd name="T20" fmla="*/ 215 w 623"/>
                <a:gd name="T21" fmla="*/ 156 h 156"/>
                <a:gd name="T22" fmla="*/ 108 w 623"/>
                <a:gd name="T23" fmla="*/ 150 h 156"/>
                <a:gd name="T24" fmla="*/ 0 w 623"/>
                <a:gd name="T25" fmla="*/ 132 h 156"/>
                <a:gd name="T26" fmla="*/ 6 w 623"/>
                <a:gd name="T27" fmla="*/ 18 h 156"/>
                <a:gd name="T28" fmla="*/ 6 w 623"/>
                <a:gd name="T29" fmla="*/ 18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5" name="Freeform 1037"/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>
                <a:gd name="T0" fmla="*/ 754 w 993"/>
                <a:gd name="T1" fmla="*/ 6 h 126"/>
                <a:gd name="T2" fmla="*/ 652 w 993"/>
                <a:gd name="T3" fmla="*/ 6 h 126"/>
                <a:gd name="T4" fmla="*/ 563 w 993"/>
                <a:gd name="T5" fmla="*/ 6 h 126"/>
                <a:gd name="T6" fmla="*/ 479 w 993"/>
                <a:gd name="T7" fmla="*/ 6 h 126"/>
                <a:gd name="T8" fmla="*/ 401 w 993"/>
                <a:gd name="T9" fmla="*/ 6 h 126"/>
                <a:gd name="T10" fmla="*/ 335 w 993"/>
                <a:gd name="T11" fmla="*/ 0 h 126"/>
                <a:gd name="T12" fmla="*/ 276 w 993"/>
                <a:gd name="T13" fmla="*/ 0 h 126"/>
                <a:gd name="T14" fmla="*/ 222 w 993"/>
                <a:gd name="T15" fmla="*/ 0 h 126"/>
                <a:gd name="T16" fmla="*/ 180 w 993"/>
                <a:gd name="T17" fmla="*/ 6 h 126"/>
                <a:gd name="T18" fmla="*/ 138 w 993"/>
                <a:gd name="T19" fmla="*/ 6 h 126"/>
                <a:gd name="T20" fmla="*/ 108 w 993"/>
                <a:gd name="T21" fmla="*/ 6 h 126"/>
                <a:gd name="T22" fmla="*/ 54 w 993"/>
                <a:gd name="T23" fmla="*/ 6 h 126"/>
                <a:gd name="T24" fmla="*/ 24 w 993"/>
                <a:gd name="T25" fmla="*/ 12 h 126"/>
                <a:gd name="T26" fmla="*/ 6 w 993"/>
                <a:gd name="T27" fmla="*/ 18 h 126"/>
                <a:gd name="T28" fmla="*/ 0 w 993"/>
                <a:gd name="T29" fmla="*/ 24 h 126"/>
                <a:gd name="T30" fmla="*/ 12 w 993"/>
                <a:gd name="T31" fmla="*/ 42 h 126"/>
                <a:gd name="T32" fmla="*/ 18 w 993"/>
                <a:gd name="T33" fmla="*/ 48 h 126"/>
                <a:gd name="T34" fmla="*/ 30 w 993"/>
                <a:gd name="T35" fmla="*/ 54 h 126"/>
                <a:gd name="T36" fmla="*/ 60 w 993"/>
                <a:gd name="T37" fmla="*/ 60 h 126"/>
                <a:gd name="T38" fmla="*/ 90 w 993"/>
                <a:gd name="T39" fmla="*/ 72 h 126"/>
                <a:gd name="T40" fmla="*/ 144 w 993"/>
                <a:gd name="T41" fmla="*/ 84 h 126"/>
                <a:gd name="T42" fmla="*/ 210 w 993"/>
                <a:gd name="T43" fmla="*/ 90 h 126"/>
                <a:gd name="T44" fmla="*/ 293 w 993"/>
                <a:gd name="T45" fmla="*/ 102 h 126"/>
                <a:gd name="T46" fmla="*/ 389 w 993"/>
                <a:gd name="T47" fmla="*/ 108 h 126"/>
                <a:gd name="T48" fmla="*/ 503 w 993"/>
                <a:gd name="T49" fmla="*/ 120 h 126"/>
                <a:gd name="T50" fmla="*/ 622 w 993"/>
                <a:gd name="T51" fmla="*/ 120 h 126"/>
                <a:gd name="T52" fmla="*/ 754 w 993"/>
                <a:gd name="T53" fmla="*/ 126 h 126"/>
                <a:gd name="T54" fmla="*/ 873 w 993"/>
                <a:gd name="T55" fmla="*/ 126 h 126"/>
                <a:gd name="T56" fmla="*/ 993 w 993"/>
                <a:gd name="T57" fmla="*/ 126 h 126"/>
                <a:gd name="T58" fmla="*/ 993 w 993"/>
                <a:gd name="T59" fmla="*/ 12 h 126"/>
                <a:gd name="T60" fmla="*/ 879 w 993"/>
                <a:gd name="T61" fmla="*/ 12 h 126"/>
                <a:gd name="T62" fmla="*/ 754 w 993"/>
                <a:gd name="T63" fmla="*/ 6 h 126"/>
                <a:gd name="T64" fmla="*/ 754 w 993"/>
                <a:gd name="T65" fmla="*/ 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6" name="Freeform 1038"/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>
                <a:gd name="T0" fmla="*/ 0 w 969"/>
                <a:gd name="T1" fmla="*/ 0 h 245"/>
                <a:gd name="T2" fmla="*/ 24 w 969"/>
                <a:gd name="T3" fmla="*/ 54 h 245"/>
                <a:gd name="T4" fmla="*/ 66 w 969"/>
                <a:gd name="T5" fmla="*/ 96 h 245"/>
                <a:gd name="T6" fmla="*/ 120 w 969"/>
                <a:gd name="T7" fmla="*/ 137 h 245"/>
                <a:gd name="T8" fmla="*/ 198 w 969"/>
                <a:gd name="T9" fmla="*/ 173 h 245"/>
                <a:gd name="T10" fmla="*/ 293 w 969"/>
                <a:gd name="T11" fmla="*/ 203 h 245"/>
                <a:gd name="T12" fmla="*/ 353 w 969"/>
                <a:gd name="T13" fmla="*/ 215 h 245"/>
                <a:gd name="T14" fmla="*/ 413 w 969"/>
                <a:gd name="T15" fmla="*/ 227 h 245"/>
                <a:gd name="T16" fmla="*/ 479 w 969"/>
                <a:gd name="T17" fmla="*/ 233 h 245"/>
                <a:gd name="T18" fmla="*/ 556 w 969"/>
                <a:gd name="T19" fmla="*/ 239 h 245"/>
                <a:gd name="T20" fmla="*/ 634 w 969"/>
                <a:gd name="T21" fmla="*/ 245 h 245"/>
                <a:gd name="T22" fmla="*/ 724 w 969"/>
                <a:gd name="T23" fmla="*/ 245 h 245"/>
                <a:gd name="T24" fmla="*/ 855 w 969"/>
                <a:gd name="T25" fmla="*/ 245 h 245"/>
                <a:gd name="T26" fmla="*/ 969 w 969"/>
                <a:gd name="T27" fmla="*/ 239 h 245"/>
                <a:gd name="T28" fmla="*/ 969 w 969"/>
                <a:gd name="T29" fmla="*/ 60 h 245"/>
                <a:gd name="T30" fmla="*/ 700 w 969"/>
                <a:gd name="T31" fmla="*/ 60 h 245"/>
                <a:gd name="T32" fmla="*/ 503 w 969"/>
                <a:gd name="T33" fmla="*/ 54 h 245"/>
                <a:gd name="T34" fmla="*/ 317 w 969"/>
                <a:gd name="T35" fmla="*/ 42 h 245"/>
                <a:gd name="T36" fmla="*/ 150 w 969"/>
                <a:gd name="T37" fmla="*/ 24 h 245"/>
                <a:gd name="T38" fmla="*/ 72 w 969"/>
                <a:gd name="T39" fmla="*/ 12 h 245"/>
                <a:gd name="T40" fmla="*/ 0 w 969"/>
                <a:gd name="T41" fmla="*/ 0 h 245"/>
                <a:gd name="T42" fmla="*/ 0 w 969"/>
                <a:gd name="T43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7" name="Freeform 1039"/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>
                <a:gd name="T0" fmla="*/ 700 w 951"/>
                <a:gd name="T1" fmla="*/ 0 h 90"/>
                <a:gd name="T2" fmla="*/ 598 w 951"/>
                <a:gd name="T3" fmla="*/ 0 h 90"/>
                <a:gd name="T4" fmla="*/ 515 w 951"/>
                <a:gd name="T5" fmla="*/ 0 h 90"/>
                <a:gd name="T6" fmla="*/ 431 w 951"/>
                <a:gd name="T7" fmla="*/ 0 h 90"/>
                <a:gd name="T8" fmla="*/ 365 w 951"/>
                <a:gd name="T9" fmla="*/ 0 h 90"/>
                <a:gd name="T10" fmla="*/ 299 w 951"/>
                <a:gd name="T11" fmla="*/ 0 h 90"/>
                <a:gd name="T12" fmla="*/ 245 w 951"/>
                <a:gd name="T13" fmla="*/ 0 h 90"/>
                <a:gd name="T14" fmla="*/ 198 w 951"/>
                <a:gd name="T15" fmla="*/ 0 h 90"/>
                <a:gd name="T16" fmla="*/ 162 w 951"/>
                <a:gd name="T17" fmla="*/ 0 h 90"/>
                <a:gd name="T18" fmla="*/ 126 w 951"/>
                <a:gd name="T19" fmla="*/ 6 h 90"/>
                <a:gd name="T20" fmla="*/ 96 w 951"/>
                <a:gd name="T21" fmla="*/ 6 h 90"/>
                <a:gd name="T22" fmla="*/ 54 w 951"/>
                <a:gd name="T23" fmla="*/ 12 h 90"/>
                <a:gd name="T24" fmla="*/ 30 w 951"/>
                <a:gd name="T25" fmla="*/ 12 h 90"/>
                <a:gd name="T26" fmla="*/ 12 w 951"/>
                <a:gd name="T27" fmla="*/ 18 h 90"/>
                <a:gd name="T28" fmla="*/ 6 w 951"/>
                <a:gd name="T29" fmla="*/ 18 h 90"/>
                <a:gd name="T30" fmla="*/ 0 w 951"/>
                <a:gd name="T31" fmla="*/ 24 h 90"/>
                <a:gd name="T32" fmla="*/ 6 w 951"/>
                <a:gd name="T33" fmla="*/ 30 h 90"/>
                <a:gd name="T34" fmla="*/ 24 w 951"/>
                <a:gd name="T35" fmla="*/ 36 h 90"/>
                <a:gd name="T36" fmla="*/ 54 w 951"/>
                <a:gd name="T37" fmla="*/ 42 h 90"/>
                <a:gd name="T38" fmla="*/ 102 w 951"/>
                <a:gd name="T39" fmla="*/ 54 h 90"/>
                <a:gd name="T40" fmla="*/ 168 w 951"/>
                <a:gd name="T41" fmla="*/ 60 h 90"/>
                <a:gd name="T42" fmla="*/ 251 w 951"/>
                <a:gd name="T43" fmla="*/ 66 h 90"/>
                <a:gd name="T44" fmla="*/ 341 w 951"/>
                <a:gd name="T45" fmla="*/ 78 h 90"/>
                <a:gd name="T46" fmla="*/ 449 w 951"/>
                <a:gd name="T47" fmla="*/ 84 h 90"/>
                <a:gd name="T48" fmla="*/ 568 w 951"/>
                <a:gd name="T49" fmla="*/ 84 h 90"/>
                <a:gd name="T50" fmla="*/ 694 w 951"/>
                <a:gd name="T51" fmla="*/ 90 h 90"/>
                <a:gd name="T52" fmla="*/ 825 w 951"/>
                <a:gd name="T53" fmla="*/ 90 h 90"/>
                <a:gd name="T54" fmla="*/ 951 w 951"/>
                <a:gd name="T55" fmla="*/ 90 h 90"/>
                <a:gd name="T56" fmla="*/ 951 w 951"/>
                <a:gd name="T57" fmla="*/ 6 h 90"/>
                <a:gd name="T58" fmla="*/ 831 w 951"/>
                <a:gd name="T59" fmla="*/ 6 h 90"/>
                <a:gd name="T60" fmla="*/ 772 w 951"/>
                <a:gd name="T61" fmla="*/ 6 h 90"/>
                <a:gd name="T62" fmla="*/ 700 w 951"/>
                <a:gd name="T63" fmla="*/ 0 h 90"/>
                <a:gd name="T64" fmla="*/ 700 w 951"/>
                <a:gd name="T65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8" name="Freeform 1040"/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>
                <a:gd name="T0" fmla="*/ 102 w 102"/>
                <a:gd name="T1" fmla="*/ 0 h 155"/>
                <a:gd name="T2" fmla="*/ 0 w 102"/>
                <a:gd name="T3" fmla="*/ 12 h 155"/>
                <a:gd name="T4" fmla="*/ 30 w 102"/>
                <a:gd name="T5" fmla="*/ 72 h 155"/>
                <a:gd name="T6" fmla="*/ 30 w 102"/>
                <a:gd name="T7" fmla="*/ 155 h 155"/>
                <a:gd name="T8" fmla="*/ 72 w 102"/>
                <a:gd name="T9" fmla="*/ 155 h 155"/>
                <a:gd name="T10" fmla="*/ 72 w 102"/>
                <a:gd name="T11" fmla="*/ 66 h 155"/>
                <a:gd name="T12" fmla="*/ 102 w 102"/>
                <a:gd name="T13" fmla="*/ 0 h 155"/>
                <a:gd name="T14" fmla="*/ 102 w 102"/>
                <a:gd name="T1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9" name="Freeform 1041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>
                <a:gd name="T0" fmla="*/ 48 w 90"/>
                <a:gd name="T1" fmla="*/ 96 h 96"/>
                <a:gd name="T2" fmla="*/ 72 w 90"/>
                <a:gd name="T3" fmla="*/ 72 h 96"/>
                <a:gd name="T4" fmla="*/ 84 w 90"/>
                <a:gd name="T5" fmla="*/ 48 h 96"/>
                <a:gd name="T6" fmla="*/ 90 w 90"/>
                <a:gd name="T7" fmla="*/ 36 h 96"/>
                <a:gd name="T8" fmla="*/ 84 w 90"/>
                <a:gd name="T9" fmla="*/ 24 h 96"/>
                <a:gd name="T10" fmla="*/ 66 w 90"/>
                <a:gd name="T11" fmla="*/ 6 h 96"/>
                <a:gd name="T12" fmla="*/ 42 w 90"/>
                <a:gd name="T13" fmla="*/ 0 h 96"/>
                <a:gd name="T14" fmla="*/ 24 w 90"/>
                <a:gd name="T15" fmla="*/ 0 h 96"/>
                <a:gd name="T16" fmla="*/ 12 w 90"/>
                <a:gd name="T17" fmla="*/ 12 h 96"/>
                <a:gd name="T18" fmla="*/ 6 w 90"/>
                <a:gd name="T19" fmla="*/ 24 h 96"/>
                <a:gd name="T20" fmla="*/ 0 w 90"/>
                <a:gd name="T21" fmla="*/ 36 h 96"/>
                <a:gd name="T22" fmla="*/ 12 w 90"/>
                <a:gd name="T23" fmla="*/ 66 h 96"/>
                <a:gd name="T24" fmla="*/ 30 w 90"/>
                <a:gd name="T25" fmla="*/ 84 h 96"/>
                <a:gd name="T26" fmla="*/ 48 w 90"/>
                <a:gd name="T27" fmla="*/ 96 h 96"/>
                <a:gd name="T28" fmla="*/ 48 w 90"/>
                <a:gd name="T29" fmla="*/ 96 h 96"/>
                <a:gd name="T30" fmla="*/ 48 w 90"/>
                <a:gd name="T31" fmla="*/ 12 h 96"/>
                <a:gd name="T32" fmla="*/ 66 w 90"/>
                <a:gd name="T33" fmla="*/ 18 h 96"/>
                <a:gd name="T34" fmla="*/ 72 w 90"/>
                <a:gd name="T35" fmla="*/ 24 h 96"/>
                <a:gd name="T36" fmla="*/ 72 w 90"/>
                <a:gd name="T37" fmla="*/ 36 h 96"/>
                <a:gd name="T38" fmla="*/ 72 w 90"/>
                <a:gd name="T39" fmla="*/ 48 h 96"/>
                <a:gd name="T40" fmla="*/ 54 w 90"/>
                <a:gd name="T41" fmla="*/ 66 h 96"/>
                <a:gd name="T42" fmla="*/ 48 w 90"/>
                <a:gd name="T43" fmla="*/ 78 h 96"/>
                <a:gd name="T44" fmla="*/ 30 w 90"/>
                <a:gd name="T45" fmla="*/ 66 h 96"/>
                <a:gd name="T46" fmla="*/ 24 w 90"/>
                <a:gd name="T47" fmla="*/ 48 h 96"/>
                <a:gd name="T48" fmla="*/ 18 w 90"/>
                <a:gd name="T49" fmla="*/ 30 h 96"/>
                <a:gd name="T50" fmla="*/ 30 w 90"/>
                <a:gd name="T51" fmla="*/ 12 h 96"/>
                <a:gd name="T52" fmla="*/ 48 w 90"/>
                <a:gd name="T53" fmla="*/ 12 h 96"/>
                <a:gd name="T54" fmla="*/ 48 w 90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0" name="Freeform 1042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>
                <a:gd name="T0" fmla="*/ 0 w 90"/>
                <a:gd name="T1" fmla="*/ 90 h 108"/>
                <a:gd name="T2" fmla="*/ 12 w 90"/>
                <a:gd name="T3" fmla="*/ 102 h 108"/>
                <a:gd name="T4" fmla="*/ 24 w 90"/>
                <a:gd name="T5" fmla="*/ 108 h 108"/>
                <a:gd name="T6" fmla="*/ 54 w 90"/>
                <a:gd name="T7" fmla="*/ 108 h 108"/>
                <a:gd name="T8" fmla="*/ 78 w 90"/>
                <a:gd name="T9" fmla="*/ 96 h 108"/>
                <a:gd name="T10" fmla="*/ 90 w 90"/>
                <a:gd name="T11" fmla="*/ 72 h 108"/>
                <a:gd name="T12" fmla="*/ 84 w 90"/>
                <a:gd name="T13" fmla="*/ 42 h 108"/>
                <a:gd name="T14" fmla="*/ 66 w 90"/>
                <a:gd name="T15" fmla="*/ 24 h 108"/>
                <a:gd name="T16" fmla="*/ 54 w 90"/>
                <a:gd name="T17" fmla="*/ 12 h 108"/>
                <a:gd name="T18" fmla="*/ 48 w 90"/>
                <a:gd name="T19" fmla="*/ 6 h 108"/>
                <a:gd name="T20" fmla="*/ 48 w 90"/>
                <a:gd name="T21" fmla="*/ 6 h 108"/>
                <a:gd name="T22" fmla="*/ 48 w 90"/>
                <a:gd name="T23" fmla="*/ 0 h 108"/>
                <a:gd name="T24" fmla="*/ 24 w 90"/>
                <a:gd name="T25" fmla="*/ 24 h 108"/>
                <a:gd name="T26" fmla="*/ 6 w 90"/>
                <a:gd name="T27" fmla="*/ 48 h 108"/>
                <a:gd name="T28" fmla="*/ 0 w 90"/>
                <a:gd name="T29" fmla="*/ 66 h 108"/>
                <a:gd name="T30" fmla="*/ 0 w 90"/>
                <a:gd name="T31" fmla="*/ 90 h 108"/>
                <a:gd name="T32" fmla="*/ 0 w 90"/>
                <a:gd name="T33" fmla="*/ 90 h 108"/>
                <a:gd name="T34" fmla="*/ 12 w 90"/>
                <a:gd name="T35" fmla="*/ 66 h 108"/>
                <a:gd name="T36" fmla="*/ 18 w 90"/>
                <a:gd name="T37" fmla="*/ 48 h 108"/>
                <a:gd name="T38" fmla="*/ 30 w 90"/>
                <a:gd name="T39" fmla="*/ 36 h 108"/>
                <a:gd name="T40" fmla="*/ 42 w 90"/>
                <a:gd name="T41" fmla="*/ 24 h 108"/>
                <a:gd name="T42" fmla="*/ 48 w 90"/>
                <a:gd name="T43" fmla="*/ 18 h 108"/>
                <a:gd name="T44" fmla="*/ 66 w 90"/>
                <a:gd name="T45" fmla="*/ 30 h 108"/>
                <a:gd name="T46" fmla="*/ 72 w 90"/>
                <a:gd name="T47" fmla="*/ 48 h 108"/>
                <a:gd name="T48" fmla="*/ 78 w 90"/>
                <a:gd name="T49" fmla="*/ 72 h 108"/>
                <a:gd name="T50" fmla="*/ 78 w 90"/>
                <a:gd name="T51" fmla="*/ 84 h 108"/>
                <a:gd name="T52" fmla="*/ 66 w 90"/>
                <a:gd name="T53" fmla="*/ 96 h 108"/>
                <a:gd name="T54" fmla="*/ 42 w 90"/>
                <a:gd name="T55" fmla="*/ 102 h 108"/>
                <a:gd name="T56" fmla="*/ 30 w 90"/>
                <a:gd name="T57" fmla="*/ 96 h 108"/>
                <a:gd name="T58" fmla="*/ 18 w 90"/>
                <a:gd name="T59" fmla="*/ 90 h 108"/>
                <a:gd name="T60" fmla="*/ 12 w 90"/>
                <a:gd name="T61" fmla="*/ 78 h 108"/>
                <a:gd name="T62" fmla="*/ 12 w 90"/>
                <a:gd name="T63" fmla="*/ 66 h 108"/>
                <a:gd name="T64" fmla="*/ 12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1" name="Freeform 1043"/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>
                <a:gd name="T0" fmla="*/ 102 w 102"/>
                <a:gd name="T1" fmla="*/ 0 h 156"/>
                <a:gd name="T2" fmla="*/ 0 w 102"/>
                <a:gd name="T3" fmla="*/ 6 h 156"/>
                <a:gd name="T4" fmla="*/ 30 w 102"/>
                <a:gd name="T5" fmla="*/ 72 h 156"/>
                <a:gd name="T6" fmla="*/ 30 w 102"/>
                <a:gd name="T7" fmla="*/ 156 h 156"/>
                <a:gd name="T8" fmla="*/ 72 w 102"/>
                <a:gd name="T9" fmla="*/ 156 h 156"/>
                <a:gd name="T10" fmla="*/ 72 w 102"/>
                <a:gd name="T11" fmla="*/ 66 h 156"/>
                <a:gd name="T12" fmla="*/ 102 w 102"/>
                <a:gd name="T13" fmla="*/ 0 h 156"/>
                <a:gd name="T14" fmla="*/ 102 w 102"/>
                <a:gd name="T1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2" name="Freeform 1044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>
                <a:gd name="T0" fmla="*/ 42 w 84"/>
                <a:gd name="T1" fmla="*/ 96 h 96"/>
                <a:gd name="T2" fmla="*/ 66 w 84"/>
                <a:gd name="T3" fmla="*/ 78 h 96"/>
                <a:gd name="T4" fmla="*/ 84 w 84"/>
                <a:gd name="T5" fmla="*/ 54 h 96"/>
                <a:gd name="T6" fmla="*/ 84 w 84"/>
                <a:gd name="T7" fmla="*/ 30 h 96"/>
                <a:gd name="T8" fmla="*/ 66 w 84"/>
                <a:gd name="T9" fmla="*/ 6 h 96"/>
                <a:gd name="T10" fmla="*/ 42 w 84"/>
                <a:gd name="T11" fmla="*/ 0 h 96"/>
                <a:gd name="T12" fmla="*/ 24 w 84"/>
                <a:gd name="T13" fmla="*/ 6 h 96"/>
                <a:gd name="T14" fmla="*/ 12 w 84"/>
                <a:gd name="T15" fmla="*/ 18 h 96"/>
                <a:gd name="T16" fmla="*/ 6 w 84"/>
                <a:gd name="T17" fmla="*/ 30 h 96"/>
                <a:gd name="T18" fmla="*/ 0 w 84"/>
                <a:gd name="T19" fmla="*/ 42 h 96"/>
                <a:gd name="T20" fmla="*/ 12 w 84"/>
                <a:gd name="T21" fmla="*/ 66 h 96"/>
                <a:gd name="T22" fmla="*/ 30 w 84"/>
                <a:gd name="T23" fmla="*/ 84 h 96"/>
                <a:gd name="T24" fmla="*/ 42 w 84"/>
                <a:gd name="T25" fmla="*/ 96 h 96"/>
                <a:gd name="T26" fmla="*/ 42 w 84"/>
                <a:gd name="T27" fmla="*/ 96 h 96"/>
                <a:gd name="T28" fmla="*/ 48 w 84"/>
                <a:gd name="T29" fmla="*/ 12 h 96"/>
                <a:gd name="T30" fmla="*/ 66 w 84"/>
                <a:gd name="T31" fmla="*/ 18 h 96"/>
                <a:gd name="T32" fmla="*/ 72 w 84"/>
                <a:gd name="T33" fmla="*/ 30 h 96"/>
                <a:gd name="T34" fmla="*/ 72 w 84"/>
                <a:gd name="T35" fmla="*/ 42 h 96"/>
                <a:gd name="T36" fmla="*/ 66 w 84"/>
                <a:gd name="T37" fmla="*/ 54 h 96"/>
                <a:gd name="T38" fmla="*/ 54 w 84"/>
                <a:gd name="T39" fmla="*/ 72 h 96"/>
                <a:gd name="T40" fmla="*/ 42 w 84"/>
                <a:gd name="T41" fmla="*/ 84 h 96"/>
                <a:gd name="T42" fmla="*/ 42 w 84"/>
                <a:gd name="T43" fmla="*/ 84 h 96"/>
                <a:gd name="T44" fmla="*/ 30 w 84"/>
                <a:gd name="T45" fmla="*/ 72 h 96"/>
                <a:gd name="T46" fmla="*/ 18 w 84"/>
                <a:gd name="T47" fmla="*/ 54 h 96"/>
                <a:gd name="T48" fmla="*/ 18 w 84"/>
                <a:gd name="T49" fmla="*/ 30 h 96"/>
                <a:gd name="T50" fmla="*/ 30 w 84"/>
                <a:gd name="T51" fmla="*/ 18 h 96"/>
                <a:gd name="T52" fmla="*/ 48 w 84"/>
                <a:gd name="T53" fmla="*/ 12 h 96"/>
                <a:gd name="T54" fmla="*/ 48 w 84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3" name="Freeform 1045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>
                <a:gd name="T0" fmla="*/ 6 w 90"/>
                <a:gd name="T1" fmla="*/ 90 h 108"/>
                <a:gd name="T2" fmla="*/ 18 w 90"/>
                <a:gd name="T3" fmla="*/ 102 h 108"/>
                <a:gd name="T4" fmla="*/ 30 w 90"/>
                <a:gd name="T5" fmla="*/ 108 h 108"/>
                <a:gd name="T6" fmla="*/ 60 w 90"/>
                <a:gd name="T7" fmla="*/ 108 h 108"/>
                <a:gd name="T8" fmla="*/ 84 w 90"/>
                <a:gd name="T9" fmla="*/ 96 h 108"/>
                <a:gd name="T10" fmla="*/ 90 w 90"/>
                <a:gd name="T11" fmla="*/ 84 h 108"/>
                <a:gd name="T12" fmla="*/ 90 w 90"/>
                <a:gd name="T13" fmla="*/ 66 h 108"/>
                <a:gd name="T14" fmla="*/ 84 w 90"/>
                <a:gd name="T15" fmla="*/ 36 h 108"/>
                <a:gd name="T16" fmla="*/ 72 w 90"/>
                <a:gd name="T17" fmla="*/ 18 h 108"/>
                <a:gd name="T18" fmla="*/ 60 w 90"/>
                <a:gd name="T19" fmla="*/ 6 h 108"/>
                <a:gd name="T20" fmla="*/ 54 w 90"/>
                <a:gd name="T21" fmla="*/ 0 h 108"/>
                <a:gd name="T22" fmla="*/ 54 w 90"/>
                <a:gd name="T23" fmla="*/ 0 h 108"/>
                <a:gd name="T24" fmla="*/ 48 w 90"/>
                <a:gd name="T25" fmla="*/ 0 h 108"/>
                <a:gd name="T26" fmla="*/ 24 w 90"/>
                <a:gd name="T27" fmla="*/ 24 h 108"/>
                <a:gd name="T28" fmla="*/ 12 w 90"/>
                <a:gd name="T29" fmla="*/ 48 h 108"/>
                <a:gd name="T30" fmla="*/ 0 w 90"/>
                <a:gd name="T31" fmla="*/ 66 h 108"/>
                <a:gd name="T32" fmla="*/ 6 w 90"/>
                <a:gd name="T33" fmla="*/ 90 h 108"/>
                <a:gd name="T34" fmla="*/ 6 w 90"/>
                <a:gd name="T35" fmla="*/ 90 h 108"/>
                <a:gd name="T36" fmla="*/ 18 w 90"/>
                <a:gd name="T37" fmla="*/ 66 h 108"/>
                <a:gd name="T38" fmla="*/ 24 w 90"/>
                <a:gd name="T39" fmla="*/ 48 h 108"/>
                <a:gd name="T40" fmla="*/ 36 w 90"/>
                <a:gd name="T41" fmla="*/ 30 h 108"/>
                <a:gd name="T42" fmla="*/ 42 w 90"/>
                <a:gd name="T43" fmla="*/ 18 h 108"/>
                <a:gd name="T44" fmla="*/ 48 w 90"/>
                <a:gd name="T45" fmla="*/ 12 h 108"/>
                <a:gd name="T46" fmla="*/ 78 w 90"/>
                <a:gd name="T47" fmla="*/ 42 h 108"/>
                <a:gd name="T48" fmla="*/ 84 w 90"/>
                <a:gd name="T49" fmla="*/ 66 h 108"/>
                <a:gd name="T50" fmla="*/ 66 w 90"/>
                <a:gd name="T51" fmla="*/ 90 h 108"/>
                <a:gd name="T52" fmla="*/ 54 w 90"/>
                <a:gd name="T53" fmla="*/ 96 h 108"/>
                <a:gd name="T54" fmla="*/ 42 w 90"/>
                <a:gd name="T55" fmla="*/ 96 h 108"/>
                <a:gd name="T56" fmla="*/ 30 w 90"/>
                <a:gd name="T57" fmla="*/ 96 h 108"/>
                <a:gd name="T58" fmla="*/ 24 w 90"/>
                <a:gd name="T59" fmla="*/ 84 h 108"/>
                <a:gd name="T60" fmla="*/ 18 w 90"/>
                <a:gd name="T61" fmla="*/ 78 h 108"/>
                <a:gd name="T62" fmla="*/ 18 w 90"/>
                <a:gd name="T63" fmla="*/ 66 h 108"/>
                <a:gd name="T64" fmla="*/ 18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4" name="Freeform 1046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>
                <a:gd name="T0" fmla="*/ 30 w 66"/>
                <a:gd name="T1" fmla="*/ 96 h 96"/>
                <a:gd name="T2" fmla="*/ 54 w 66"/>
                <a:gd name="T3" fmla="*/ 72 h 96"/>
                <a:gd name="T4" fmla="*/ 66 w 66"/>
                <a:gd name="T5" fmla="*/ 48 h 96"/>
                <a:gd name="T6" fmla="*/ 66 w 66"/>
                <a:gd name="T7" fmla="*/ 24 h 96"/>
                <a:gd name="T8" fmla="*/ 54 w 66"/>
                <a:gd name="T9" fmla="*/ 6 h 96"/>
                <a:gd name="T10" fmla="*/ 30 w 66"/>
                <a:gd name="T11" fmla="*/ 0 h 96"/>
                <a:gd name="T12" fmla="*/ 18 w 66"/>
                <a:gd name="T13" fmla="*/ 0 h 96"/>
                <a:gd name="T14" fmla="*/ 6 w 66"/>
                <a:gd name="T15" fmla="*/ 12 h 96"/>
                <a:gd name="T16" fmla="*/ 0 w 66"/>
                <a:gd name="T17" fmla="*/ 36 h 96"/>
                <a:gd name="T18" fmla="*/ 6 w 66"/>
                <a:gd name="T19" fmla="*/ 60 h 96"/>
                <a:gd name="T20" fmla="*/ 18 w 66"/>
                <a:gd name="T21" fmla="*/ 84 h 96"/>
                <a:gd name="T22" fmla="*/ 30 w 66"/>
                <a:gd name="T23" fmla="*/ 96 h 96"/>
                <a:gd name="T24" fmla="*/ 30 w 66"/>
                <a:gd name="T25" fmla="*/ 96 h 96"/>
                <a:gd name="T26" fmla="*/ 30 w 66"/>
                <a:gd name="T27" fmla="*/ 12 h 96"/>
                <a:gd name="T28" fmla="*/ 48 w 66"/>
                <a:gd name="T29" fmla="*/ 18 h 96"/>
                <a:gd name="T30" fmla="*/ 54 w 66"/>
                <a:gd name="T31" fmla="*/ 24 h 96"/>
                <a:gd name="T32" fmla="*/ 54 w 66"/>
                <a:gd name="T33" fmla="*/ 36 h 96"/>
                <a:gd name="T34" fmla="*/ 48 w 66"/>
                <a:gd name="T35" fmla="*/ 48 h 96"/>
                <a:gd name="T36" fmla="*/ 36 w 66"/>
                <a:gd name="T37" fmla="*/ 66 h 96"/>
                <a:gd name="T38" fmla="*/ 30 w 66"/>
                <a:gd name="T39" fmla="*/ 78 h 96"/>
                <a:gd name="T40" fmla="*/ 18 w 66"/>
                <a:gd name="T41" fmla="*/ 66 h 96"/>
                <a:gd name="T42" fmla="*/ 12 w 66"/>
                <a:gd name="T43" fmla="*/ 48 h 96"/>
                <a:gd name="T44" fmla="*/ 6 w 66"/>
                <a:gd name="T45" fmla="*/ 30 h 96"/>
                <a:gd name="T46" fmla="*/ 18 w 66"/>
                <a:gd name="T47" fmla="*/ 12 h 96"/>
                <a:gd name="T48" fmla="*/ 30 w 66"/>
                <a:gd name="T49" fmla="*/ 12 h 96"/>
                <a:gd name="T50" fmla="*/ 30 w 66"/>
                <a:gd name="T51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5" name="Freeform 1047"/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>
                <a:gd name="T0" fmla="*/ 2577 w 2594"/>
                <a:gd name="T1" fmla="*/ 0 h 444"/>
                <a:gd name="T2" fmla="*/ 2594 w 2594"/>
                <a:gd name="T3" fmla="*/ 72 h 444"/>
                <a:gd name="T4" fmla="*/ 6 w 2594"/>
                <a:gd name="T5" fmla="*/ 444 h 444"/>
                <a:gd name="T6" fmla="*/ 0 w 2594"/>
                <a:gd name="T7" fmla="*/ 396 h 444"/>
                <a:gd name="T8" fmla="*/ 1225 w 2594"/>
                <a:gd name="T9" fmla="*/ 96 h 444"/>
                <a:gd name="T10" fmla="*/ 1351 w 2594"/>
                <a:gd name="T11" fmla="*/ 78 h 444"/>
                <a:gd name="T12" fmla="*/ 2577 w 2594"/>
                <a:gd name="T13" fmla="*/ 0 h 444"/>
                <a:gd name="T14" fmla="*/ 2577 w 2594"/>
                <a:gd name="T15" fmla="*/ 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6" name="Freeform 1048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>
                <a:gd name="T0" fmla="*/ 36 w 84"/>
                <a:gd name="T1" fmla="*/ 95 h 95"/>
                <a:gd name="T2" fmla="*/ 60 w 84"/>
                <a:gd name="T3" fmla="*/ 77 h 95"/>
                <a:gd name="T4" fmla="*/ 78 w 84"/>
                <a:gd name="T5" fmla="*/ 53 h 95"/>
                <a:gd name="T6" fmla="*/ 84 w 84"/>
                <a:gd name="T7" fmla="*/ 42 h 95"/>
                <a:gd name="T8" fmla="*/ 84 w 84"/>
                <a:gd name="T9" fmla="*/ 30 h 95"/>
                <a:gd name="T10" fmla="*/ 72 w 84"/>
                <a:gd name="T11" fmla="*/ 6 h 95"/>
                <a:gd name="T12" fmla="*/ 42 w 84"/>
                <a:gd name="T13" fmla="*/ 0 h 95"/>
                <a:gd name="T14" fmla="*/ 30 w 84"/>
                <a:gd name="T15" fmla="*/ 0 h 95"/>
                <a:gd name="T16" fmla="*/ 12 w 84"/>
                <a:gd name="T17" fmla="*/ 12 h 95"/>
                <a:gd name="T18" fmla="*/ 0 w 84"/>
                <a:gd name="T19" fmla="*/ 24 h 95"/>
                <a:gd name="T20" fmla="*/ 0 w 84"/>
                <a:gd name="T21" fmla="*/ 36 h 95"/>
                <a:gd name="T22" fmla="*/ 6 w 84"/>
                <a:gd name="T23" fmla="*/ 59 h 95"/>
                <a:gd name="T24" fmla="*/ 24 w 84"/>
                <a:gd name="T25" fmla="*/ 83 h 95"/>
                <a:gd name="T26" fmla="*/ 36 w 84"/>
                <a:gd name="T27" fmla="*/ 95 h 95"/>
                <a:gd name="T28" fmla="*/ 36 w 84"/>
                <a:gd name="T29" fmla="*/ 95 h 95"/>
                <a:gd name="T30" fmla="*/ 48 w 84"/>
                <a:gd name="T31" fmla="*/ 12 h 95"/>
                <a:gd name="T32" fmla="*/ 66 w 84"/>
                <a:gd name="T33" fmla="*/ 18 h 95"/>
                <a:gd name="T34" fmla="*/ 72 w 84"/>
                <a:gd name="T35" fmla="*/ 30 h 95"/>
                <a:gd name="T36" fmla="*/ 72 w 84"/>
                <a:gd name="T37" fmla="*/ 42 h 95"/>
                <a:gd name="T38" fmla="*/ 66 w 84"/>
                <a:gd name="T39" fmla="*/ 53 h 95"/>
                <a:gd name="T40" fmla="*/ 48 w 84"/>
                <a:gd name="T41" fmla="*/ 71 h 95"/>
                <a:gd name="T42" fmla="*/ 42 w 84"/>
                <a:gd name="T43" fmla="*/ 77 h 95"/>
                <a:gd name="T44" fmla="*/ 36 w 84"/>
                <a:gd name="T45" fmla="*/ 77 h 95"/>
                <a:gd name="T46" fmla="*/ 24 w 84"/>
                <a:gd name="T47" fmla="*/ 65 h 95"/>
                <a:gd name="T48" fmla="*/ 18 w 84"/>
                <a:gd name="T49" fmla="*/ 48 h 95"/>
                <a:gd name="T50" fmla="*/ 18 w 84"/>
                <a:gd name="T51" fmla="*/ 30 h 95"/>
                <a:gd name="T52" fmla="*/ 30 w 84"/>
                <a:gd name="T53" fmla="*/ 12 h 95"/>
                <a:gd name="T54" fmla="*/ 48 w 84"/>
                <a:gd name="T55" fmla="*/ 12 h 95"/>
                <a:gd name="T56" fmla="*/ 48 w 84"/>
                <a:gd name="T57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7" name="Freeform 1049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>
                <a:gd name="T0" fmla="*/ 12 w 90"/>
                <a:gd name="T1" fmla="*/ 96 h 108"/>
                <a:gd name="T2" fmla="*/ 24 w 90"/>
                <a:gd name="T3" fmla="*/ 108 h 108"/>
                <a:gd name="T4" fmla="*/ 42 w 90"/>
                <a:gd name="T5" fmla="*/ 108 h 108"/>
                <a:gd name="T6" fmla="*/ 66 w 90"/>
                <a:gd name="T7" fmla="*/ 102 h 108"/>
                <a:gd name="T8" fmla="*/ 84 w 90"/>
                <a:gd name="T9" fmla="*/ 78 h 108"/>
                <a:gd name="T10" fmla="*/ 90 w 90"/>
                <a:gd name="T11" fmla="*/ 66 h 108"/>
                <a:gd name="T12" fmla="*/ 84 w 90"/>
                <a:gd name="T13" fmla="*/ 48 h 108"/>
                <a:gd name="T14" fmla="*/ 66 w 90"/>
                <a:gd name="T15" fmla="*/ 24 h 108"/>
                <a:gd name="T16" fmla="*/ 48 w 90"/>
                <a:gd name="T17" fmla="*/ 12 h 108"/>
                <a:gd name="T18" fmla="*/ 36 w 90"/>
                <a:gd name="T19" fmla="*/ 0 h 108"/>
                <a:gd name="T20" fmla="*/ 30 w 90"/>
                <a:gd name="T21" fmla="*/ 0 h 108"/>
                <a:gd name="T22" fmla="*/ 30 w 90"/>
                <a:gd name="T23" fmla="*/ 0 h 108"/>
                <a:gd name="T24" fmla="*/ 24 w 90"/>
                <a:gd name="T25" fmla="*/ 0 h 108"/>
                <a:gd name="T26" fmla="*/ 12 w 90"/>
                <a:gd name="T27" fmla="*/ 30 h 108"/>
                <a:gd name="T28" fmla="*/ 0 w 90"/>
                <a:gd name="T29" fmla="*/ 54 h 108"/>
                <a:gd name="T30" fmla="*/ 0 w 90"/>
                <a:gd name="T31" fmla="*/ 78 h 108"/>
                <a:gd name="T32" fmla="*/ 12 w 90"/>
                <a:gd name="T33" fmla="*/ 96 h 108"/>
                <a:gd name="T34" fmla="*/ 12 w 90"/>
                <a:gd name="T35" fmla="*/ 96 h 108"/>
                <a:gd name="T36" fmla="*/ 12 w 90"/>
                <a:gd name="T37" fmla="*/ 72 h 108"/>
                <a:gd name="T38" fmla="*/ 18 w 90"/>
                <a:gd name="T39" fmla="*/ 54 h 108"/>
                <a:gd name="T40" fmla="*/ 24 w 90"/>
                <a:gd name="T41" fmla="*/ 36 h 108"/>
                <a:gd name="T42" fmla="*/ 30 w 90"/>
                <a:gd name="T43" fmla="*/ 18 h 108"/>
                <a:gd name="T44" fmla="*/ 30 w 90"/>
                <a:gd name="T45" fmla="*/ 12 h 108"/>
                <a:gd name="T46" fmla="*/ 48 w 90"/>
                <a:gd name="T47" fmla="*/ 24 h 108"/>
                <a:gd name="T48" fmla="*/ 66 w 90"/>
                <a:gd name="T49" fmla="*/ 36 h 108"/>
                <a:gd name="T50" fmla="*/ 78 w 90"/>
                <a:gd name="T51" fmla="*/ 54 h 108"/>
                <a:gd name="T52" fmla="*/ 78 w 90"/>
                <a:gd name="T53" fmla="*/ 72 h 108"/>
                <a:gd name="T54" fmla="*/ 72 w 90"/>
                <a:gd name="T55" fmla="*/ 84 h 108"/>
                <a:gd name="T56" fmla="*/ 48 w 90"/>
                <a:gd name="T57" fmla="*/ 96 h 108"/>
                <a:gd name="T58" fmla="*/ 36 w 90"/>
                <a:gd name="T59" fmla="*/ 96 h 108"/>
                <a:gd name="T60" fmla="*/ 24 w 90"/>
                <a:gd name="T61" fmla="*/ 90 h 108"/>
                <a:gd name="T62" fmla="*/ 18 w 90"/>
                <a:gd name="T63" fmla="*/ 84 h 108"/>
                <a:gd name="T64" fmla="*/ 12 w 90"/>
                <a:gd name="T65" fmla="*/ 72 h 108"/>
                <a:gd name="T66" fmla="*/ 12 w 90"/>
                <a:gd name="T67" fmla="*/ 7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8" name="Freeform 1050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>
                <a:gd name="T0" fmla="*/ 71 w 71"/>
                <a:gd name="T1" fmla="*/ 90 h 90"/>
                <a:gd name="T2" fmla="*/ 71 w 71"/>
                <a:gd name="T3" fmla="*/ 60 h 90"/>
                <a:gd name="T4" fmla="*/ 71 w 71"/>
                <a:gd name="T5" fmla="*/ 36 h 90"/>
                <a:gd name="T6" fmla="*/ 60 w 71"/>
                <a:gd name="T7" fmla="*/ 12 h 90"/>
                <a:gd name="T8" fmla="*/ 36 w 71"/>
                <a:gd name="T9" fmla="*/ 0 h 90"/>
                <a:gd name="T10" fmla="*/ 12 w 71"/>
                <a:gd name="T11" fmla="*/ 12 h 90"/>
                <a:gd name="T12" fmla="*/ 0 w 71"/>
                <a:gd name="T13" fmla="*/ 36 h 90"/>
                <a:gd name="T14" fmla="*/ 6 w 71"/>
                <a:gd name="T15" fmla="*/ 60 h 90"/>
                <a:gd name="T16" fmla="*/ 30 w 71"/>
                <a:gd name="T17" fmla="*/ 78 h 90"/>
                <a:gd name="T18" fmla="*/ 54 w 71"/>
                <a:gd name="T19" fmla="*/ 90 h 90"/>
                <a:gd name="T20" fmla="*/ 71 w 71"/>
                <a:gd name="T21" fmla="*/ 90 h 90"/>
                <a:gd name="T22" fmla="*/ 71 w 71"/>
                <a:gd name="T23" fmla="*/ 90 h 90"/>
                <a:gd name="T24" fmla="*/ 24 w 71"/>
                <a:gd name="T25" fmla="*/ 18 h 90"/>
                <a:gd name="T26" fmla="*/ 42 w 71"/>
                <a:gd name="T27" fmla="*/ 18 h 90"/>
                <a:gd name="T28" fmla="*/ 54 w 71"/>
                <a:gd name="T29" fmla="*/ 18 h 90"/>
                <a:gd name="T30" fmla="*/ 60 w 71"/>
                <a:gd name="T31" fmla="*/ 42 h 90"/>
                <a:gd name="T32" fmla="*/ 60 w 71"/>
                <a:gd name="T33" fmla="*/ 66 h 90"/>
                <a:gd name="T34" fmla="*/ 60 w 71"/>
                <a:gd name="T35" fmla="*/ 72 h 90"/>
                <a:gd name="T36" fmla="*/ 60 w 71"/>
                <a:gd name="T37" fmla="*/ 78 h 90"/>
                <a:gd name="T38" fmla="*/ 42 w 71"/>
                <a:gd name="T39" fmla="*/ 72 h 90"/>
                <a:gd name="T40" fmla="*/ 24 w 71"/>
                <a:gd name="T41" fmla="*/ 66 h 90"/>
                <a:gd name="T42" fmla="*/ 12 w 71"/>
                <a:gd name="T43" fmla="*/ 48 h 90"/>
                <a:gd name="T44" fmla="*/ 12 w 71"/>
                <a:gd name="T45" fmla="*/ 30 h 90"/>
                <a:gd name="T46" fmla="*/ 24 w 71"/>
                <a:gd name="T47" fmla="*/ 18 h 90"/>
                <a:gd name="T48" fmla="*/ 24 w 71"/>
                <a:gd name="T49" fmla="*/ 1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9" name="Oval 1051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0" name="Oval 1052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1" name="Oval 1053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2" name="Freeform 1054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>
                <a:gd name="T0" fmla="*/ 66 w 90"/>
                <a:gd name="T1" fmla="*/ 96 h 96"/>
                <a:gd name="T2" fmla="*/ 78 w 90"/>
                <a:gd name="T3" fmla="*/ 66 h 96"/>
                <a:gd name="T4" fmla="*/ 90 w 90"/>
                <a:gd name="T5" fmla="*/ 42 h 96"/>
                <a:gd name="T6" fmla="*/ 78 w 90"/>
                <a:gd name="T7" fmla="*/ 18 h 96"/>
                <a:gd name="T8" fmla="*/ 60 w 90"/>
                <a:gd name="T9" fmla="*/ 0 h 96"/>
                <a:gd name="T10" fmla="*/ 30 w 90"/>
                <a:gd name="T11" fmla="*/ 6 h 96"/>
                <a:gd name="T12" fmla="*/ 18 w 90"/>
                <a:gd name="T13" fmla="*/ 18 h 96"/>
                <a:gd name="T14" fmla="*/ 6 w 90"/>
                <a:gd name="T15" fmla="*/ 30 h 96"/>
                <a:gd name="T16" fmla="*/ 0 w 90"/>
                <a:gd name="T17" fmla="*/ 42 h 96"/>
                <a:gd name="T18" fmla="*/ 6 w 90"/>
                <a:gd name="T19" fmla="*/ 60 h 96"/>
                <a:gd name="T20" fmla="*/ 24 w 90"/>
                <a:gd name="T21" fmla="*/ 78 h 96"/>
                <a:gd name="T22" fmla="*/ 48 w 90"/>
                <a:gd name="T23" fmla="*/ 90 h 96"/>
                <a:gd name="T24" fmla="*/ 66 w 90"/>
                <a:gd name="T25" fmla="*/ 96 h 96"/>
                <a:gd name="T26" fmla="*/ 66 w 90"/>
                <a:gd name="T27" fmla="*/ 96 h 96"/>
                <a:gd name="T28" fmla="*/ 42 w 90"/>
                <a:gd name="T29" fmla="*/ 18 h 96"/>
                <a:gd name="T30" fmla="*/ 60 w 90"/>
                <a:gd name="T31" fmla="*/ 18 h 96"/>
                <a:gd name="T32" fmla="*/ 72 w 90"/>
                <a:gd name="T33" fmla="*/ 24 h 96"/>
                <a:gd name="T34" fmla="*/ 72 w 90"/>
                <a:gd name="T35" fmla="*/ 36 h 96"/>
                <a:gd name="T36" fmla="*/ 72 w 90"/>
                <a:gd name="T37" fmla="*/ 48 h 96"/>
                <a:gd name="T38" fmla="*/ 66 w 90"/>
                <a:gd name="T39" fmla="*/ 72 h 96"/>
                <a:gd name="T40" fmla="*/ 60 w 90"/>
                <a:gd name="T41" fmla="*/ 78 h 96"/>
                <a:gd name="T42" fmla="*/ 60 w 90"/>
                <a:gd name="T43" fmla="*/ 84 h 96"/>
                <a:gd name="T44" fmla="*/ 42 w 90"/>
                <a:gd name="T45" fmla="*/ 72 h 96"/>
                <a:gd name="T46" fmla="*/ 30 w 90"/>
                <a:gd name="T47" fmla="*/ 66 h 96"/>
                <a:gd name="T48" fmla="*/ 18 w 90"/>
                <a:gd name="T49" fmla="*/ 42 h 96"/>
                <a:gd name="T50" fmla="*/ 24 w 90"/>
                <a:gd name="T51" fmla="*/ 30 h 96"/>
                <a:gd name="T52" fmla="*/ 42 w 90"/>
                <a:gd name="T53" fmla="*/ 18 h 96"/>
                <a:gd name="T54" fmla="*/ 42 w 90"/>
                <a:gd name="T55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3" name="Freeform 1055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>
                <a:gd name="T0" fmla="*/ 0 w 72"/>
                <a:gd name="T1" fmla="*/ 90 h 108"/>
                <a:gd name="T2" fmla="*/ 12 w 72"/>
                <a:gd name="T3" fmla="*/ 102 h 108"/>
                <a:gd name="T4" fmla="*/ 24 w 72"/>
                <a:gd name="T5" fmla="*/ 108 h 108"/>
                <a:gd name="T6" fmla="*/ 48 w 72"/>
                <a:gd name="T7" fmla="*/ 108 h 108"/>
                <a:gd name="T8" fmla="*/ 66 w 72"/>
                <a:gd name="T9" fmla="*/ 96 h 108"/>
                <a:gd name="T10" fmla="*/ 72 w 72"/>
                <a:gd name="T11" fmla="*/ 66 h 108"/>
                <a:gd name="T12" fmla="*/ 66 w 72"/>
                <a:gd name="T13" fmla="*/ 42 h 108"/>
                <a:gd name="T14" fmla="*/ 60 w 72"/>
                <a:gd name="T15" fmla="*/ 18 h 108"/>
                <a:gd name="T16" fmla="*/ 48 w 72"/>
                <a:gd name="T17" fmla="*/ 6 h 108"/>
                <a:gd name="T18" fmla="*/ 42 w 72"/>
                <a:gd name="T19" fmla="*/ 0 h 108"/>
                <a:gd name="T20" fmla="*/ 42 w 72"/>
                <a:gd name="T21" fmla="*/ 0 h 108"/>
                <a:gd name="T22" fmla="*/ 36 w 72"/>
                <a:gd name="T23" fmla="*/ 0 h 108"/>
                <a:gd name="T24" fmla="*/ 18 w 72"/>
                <a:gd name="T25" fmla="*/ 24 h 108"/>
                <a:gd name="T26" fmla="*/ 6 w 72"/>
                <a:gd name="T27" fmla="*/ 48 h 108"/>
                <a:gd name="T28" fmla="*/ 0 w 72"/>
                <a:gd name="T29" fmla="*/ 66 h 108"/>
                <a:gd name="T30" fmla="*/ 0 w 72"/>
                <a:gd name="T31" fmla="*/ 90 h 108"/>
                <a:gd name="T32" fmla="*/ 0 w 72"/>
                <a:gd name="T33" fmla="*/ 90 h 108"/>
                <a:gd name="T34" fmla="*/ 12 w 72"/>
                <a:gd name="T35" fmla="*/ 66 h 108"/>
                <a:gd name="T36" fmla="*/ 18 w 72"/>
                <a:gd name="T37" fmla="*/ 48 h 108"/>
                <a:gd name="T38" fmla="*/ 24 w 72"/>
                <a:gd name="T39" fmla="*/ 36 h 108"/>
                <a:gd name="T40" fmla="*/ 30 w 72"/>
                <a:gd name="T41" fmla="*/ 24 h 108"/>
                <a:gd name="T42" fmla="*/ 36 w 72"/>
                <a:gd name="T43" fmla="*/ 18 h 108"/>
                <a:gd name="T44" fmla="*/ 54 w 72"/>
                <a:gd name="T45" fmla="*/ 30 h 108"/>
                <a:gd name="T46" fmla="*/ 60 w 72"/>
                <a:gd name="T47" fmla="*/ 48 h 108"/>
                <a:gd name="T48" fmla="*/ 66 w 72"/>
                <a:gd name="T49" fmla="*/ 72 h 108"/>
                <a:gd name="T50" fmla="*/ 66 w 72"/>
                <a:gd name="T51" fmla="*/ 84 h 108"/>
                <a:gd name="T52" fmla="*/ 54 w 72"/>
                <a:gd name="T53" fmla="*/ 96 h 108"/>
                <a:gd name="T54" fmla="*/ 30 w 72"/>
                <a:gd name="T55" fmla="*/ 102 h 108"/>
                <a:gd name="T56" fmla="*/ 24 w 72"/>
                <a:gd name="T57" fmla="*/ 96 h 108"/>
                <a:gd name="T58" fmla="*/ 12 w 72"/>
                <a:gd name="T59" fmla="*/ 90 h 108"/>
                <a:gd name="T60" fmla="*/ 12 w 72"/>
                <a:gd name="T61" fmla="*/ 78 h 108"/>
                <a:gd name="T62" fmla="*/ 12 w 72"/>
                <a:gd name="T63" fmla="*/ 66 h 108"/>
                <a:gd name="T64" fmla="*/ 12 w 72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4" name="Rectangle 1056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5" name="Rectangle 1057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6" name="AutoShape 1058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7" name="Freeform 1059"/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>
                <a:gd name="T0" fmla="*/ 252 w 252"/>
                <a:gd name="T1" fmla="*/ 1576 h 1576"/>
                <a:gd name="T2" fmla="*/ 12 w 252"/>
                <a:gd name="T3" fmla="*/ 84 h 1576"/>
                <a:gd name="T4" fmla="*/ 12 w 252"/>
                <a:gd name="T5" fmla="*/ 60 h 1576"/>
                <a:gd name="T6" fmla="*/ 0 w 252"/>
                <a:gd name="T7" fmla="*/ 12 h 1576"/>
                <a:gd name="T8" fmla="*/ 72 w 252"/>
                <a:gd name="T9" fmla="*/ 0 h 1576"/>
                <a:gd name="T10" fmla="*/ 72 w 252"/>
                <a:gd name="T11" fmla="*/ 0 h 1576"/>
                <a:gd name="T12" fmla="*/ 78 w 252"/>
                <a:gd name="T13" fmla="*/ 48 h 1576"/>
                <a:gd name="T14" fmla="*/ 88 w 252"/>
                <a:gd name="T15" fmla="*/ 66 h 1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8" name="Freeform 1060"/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>
                <a:gd name="T0" fmla="*/ 161 w 316"/>
                <a:gd name="T1" fmla="*/ 0 h 138"/>
                <a:gd name="T2" fmla="*/ 227 w 316"/>
                <a:gd name="T3" fmla="*/ 6 h 138"/>
                <a:gd name="T4" fmla="*/ 275 w 316"/>
                <a:gd name="T5" fmla="*/ 36 h 138"/>
                <a:gd name="T6" fmla="*/ 304 w 316"/>
                <a:gd name="T7" fmla="*/ 78 h 138"/>
                <a:gd name="T8" fmla="*/ 316 w 316"/>
                <a:gd name="T9" fmla="*/ 138 h 138"/>
                <a:gd name="T10" fmla="*/ 0 w 316"/>
                <a:gd name="T11" fmla="*/ 138 h 138"/>
                <a:gd name="T12" fmla="*/ 11 w 316"/>
                <a:gd name="T13" fmla="*/ 78 h 138"/>
                <a:gd name="T14" fmla="*/ 47 w 316"/>
                <a:gd name="T15" fmla="*/ 36 h 138"/>
                <a:gd name="T16" fmla="*/ 95 w 316"/>
                <a:gd name="T17" fmla="*/ 6 h 138"/>
                <a:gd name="T18" fmla="*/ 161 w 316"/>
                <a:gd name="T19" fmla="*/ 0 h 138"/>
                <a:gd name="T20" fmla="*/ 161 w 316"/>
                <a:gd name="T21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</p:grpSp>
      <p:sp>
        <p:nvSpPr>
          <p:cNvPr id="44069" name="Rectangle 1061"/>
          <p:cNvSpPr>
            <a:spLocks noGrp="1" noChangeArrowheads="1"/>
          </p:cNvSpPr>
          <p:nvPr>
            <p:ph type="title"/>
          </p:nvPr>
        </p:nvSpPr>
        <p:spPr bwMode="black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4070" name="Rectangle 1062"/>
          <p:cNvSpPr>
            <a:spLocks noGrp="1" noChangeArrowheads="1"/>
          </p:cNvSpPr>
          <p:nvPr>
            <p:ph type="body" idx="1"/>
          </p:nvPr>
        </p:nvSpPr>
        <p:spPr bwMode="black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4071" name="Rectangle 1063"/>
          <p:cNvSpPr>
            <a:spLocks noGrp="1" noChangeArrowheads="1"/>
          </p:cNvSpPr>
          <p:nvPr>
            <p:ph type="dt" sz="half" idx="2"/>
          </p:nvPr>
        </p:nvSpPr>
        <p:spPr bwMode="black">
          <a:xfrm>
            <a:off x="457200" y="6278563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4072" name="Rectangle 1064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3124200" y="6278563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4073" name="Rectangle 1065"/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6553200" y="6278563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9C57C86-A15D-487D-973D-C7FF53AA43A8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990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4" name="Group 1026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44035" name="Rectangle 1027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36" name="Oval 1028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37" name="Rectangle 1029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38" name="Freeform 1030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>
                <a:gd name="T0" fmla="*/ 18 w 66"/>
                <a:gd name="T1" fmla="*/ 96 h 96"/>
                <a:gd name="T2" fmla="*/ 42 w 66"/>
                <a:gd name="T3" fmla="*/ 78 h 96"/>
                <a:gd name="T4" fmla="*/ 60 w 66"/>
                <a:gd name="T5" fmla="*/ 60 h 96"/>
                <a:gd name="T6" fmla="*/ 66 w 66"/>
                <a:gd name="T7" fmla="*/ 36 h 96"/>
                <a:gd name="T8" fmla="*/ 60 w 66"/>
                <a:gd name="T9" fmla="*/ 12 h 96"/>
                <a:gd name="T10" fmla="*/ 36 w 66"/>
                <a:gd name="T11" fmla="*/ 0 h 96"/>
                <a:gd name="T12" fmla="*/ 24 w 66"/>
                <a:gd name="T13" fmla="*/ 6 h 96"/>
                <a:gd name="T14" fmla="*/ 12 w 66"/>
                <a:gd name="T15" fmla="*/ 12 h 96"/>
                <a:gd name="T16" fmla="*/ 0 w 66"/>
                <a:gd name="T17" fmla="*/ 36 h 96"/>
                <a:gd name="T18" fmla="*/ 0 w 66"/>
                <a:gd name="T19" fmla="*/ 60 h 96"/>
                <a:gd name="T20" fmla="*/ 12 w 66"/>
                <a:gd name="T21" fmla="*/ 84 h 96"/>
                <a:gd name="T22" fmla="*/ 18 w 66"/>
                <a:gd name="T23" fmla="*/ 96 h 96"/>
                <a:gd name="T24" fmla="*/ 18 w 66"/>
                <a:gd name="T25" fmla="*/ 96 h 96"/>
                <a:gd name="T26" fmla="*/ 42 w 66"/>
                <a:gd name="T27" fmla="*/ 18 h 96"/>
                <a:gd name="T28" fmla="*/ 54 w 66"/>
                <a:gd name="T29" fmla="*/ 24 h 96"/>
                <a:gd name="T30" fmla="*/ 60 w 66"/>
                <a:gd name="T31" fmla="*/ 36 h 96"/>
                <a:gd name="T32" fmla="*/ 60 w 66"/>
                <a:gd name="T33" fmla="*/ 48 h 96"/>
                <a:gd name="T34" fmla="*/ 54 w 66"/>
                <a:gd name="T35" fmla="*/ 54 h 96"/>
                <a:gd name="T36" fmla="*/ 36 w 66"/>
                <a:gd name="T37" fmla="*/ 72 h 96"/>
                <a:gd name="T38" fmla="*/ 24 w 66"/>
                <a:gd name="T39" fmla="*/ 78 h 96"/>
                <a:gd name="T40" fmla="*/ 24 w 66"/>
                <a:gd name="T41" fmla="*/ 78 h 96"/>
                <a:gd name="T42" fmla="*/ 12 w 66"/>
                <a:gd name="T43" fmla="*/ 48 h 96"/>
                <a:gd name="T44" fmla="*/ 18 w 66"/>
                <a:gd name="T45" fmla="*/ 24 h 96"/>
                <a:gd name="T46" fmla="*/ 30 w 66"/>
                <a:gd name="T47" fmla="*/ 18 h 96"/>
                <a:gd name="T48" fmla="*/ 42 w 66"/>
                <a:gd name="T49" fmla="*/ 18 h 96"/>
                <a:gd name="T50" fmla="*/ 42 w 66"/>
                <a:gd name="T51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39" name="Rectangle 1031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0" name="Rectangle 1032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1" name="Rectangle 1033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2" name="Rectangle 1034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3" name="Rectangle 1035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4" name="Freeform 1036"/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>
                <a:gd name="T0" fmla="*/ 6 w 623"/>
                <a:gd name="T1" fmla="*/ 18 h 156"/>
                <a:gd name="T2" fmla="*/ 162 w 623"/>
                <a:gd name="T3" fmla="*/ 36 h 156"/>
                <a:gd name="T4" fmla="*/ 251 w 623"/>
                <a:gd name="T5" fmla="*/ 36 h 156"/>
                <a:gd name="T6" fmla="*/ 354 w 623"/>
                <a:gd name="T7" fmla="*/ 30 h 156"/>
                <a:gd name="T8" fmla="*/ 473 w 623"/>
                <a:gd name="T9" fmla="*/ 18 h 156"/>
                <a:gd name="T10" fmla="*/ 611 w 623"/>
                <a:gd name="T11" fmla="*/ 0 h 156"/>
                <a:gd name="T12" fmla="*/ 623 w 623"/>
                <a:gd name="T13" fmla="*/ 114 h 156"/>
                <a:gd name="T14" fmla="*/ 497 w 623"/>
                <a:gd name="T15" fmla="*/ 138 h 156"/>
                <a:gd name="T16" fmla="*/ 414 w 623"/>
                <a:gd name="T17" fmla="*/ 150 h 156"/>
                <a:gd name="T18" fmla="*/ 318 w 623"/>
                <a:gd name="T19" fmla="*/ 156 h 156"/>
                <a:gd name="T20" fmla="*/ 215 w 623"/>
                <a:gd name="T21" fmla="*/ 156 h 156"/>
                <a:gd name="T22" fmla="*/ 108 w 623"/>
                <a:gd name="T23" fmla="*/ 150 h 156"/>
                <a:gd name="T24" fmla="*/ 0 w 623"/>
                <a:gd name="T25" fmla="*/ 132 h 156"/>
                <a:gd name="T26" fmla="*/ 6 w 623"/>
                <a:gd name="T27" fmla="*/ 18 h 156"/>
                <a:gd name="T28" fmla="*/ 6 w 623"/>
                <a:gd name="T29" fmla="*/ 18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5" name="Freeform 1037"/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>
                <a:gd name="T0" fmla="*/ 754 w 993"/>
                <a:gd name="T1" fmla="*/ 6 h 126"/>
                <a:gd name="T2" fmla="*/ 652 w 993"/>
                <a:gd name="T3" fmla="*/ 6 h 126"/>
                <a:gd name="T4" fmla="*/ 563 w 993"/>
                <a:gd name="T5" fmla="*/ 6 h 126"/>
                <a:gd name="T6" fmla="*/ 479 w 993"/>
                <a:gd name="T7" fmla="*/ 6 h 126"/>
                <a:gd name="T8" fmla="*/ 401 w 993"/>
                <a:gd name="T9" fmla="*/ 6 h 126"/>
                <a:gd name="T10" fmla="*/ 335 w 993"/>
                <a:gd name="T11" fmla="*/ 0 h 126"/>
                <a:gd name="T12" fmla="*/ 276 w 993"/>
                <a:gd name="T13" fmla="*/ 0 h 126"/>
                <a:gd name="T14" fmla="*/ 222 w 993"/>
                <a:gd name="T15" fmla="*/ 0 h 126"/>
                <a:gd name="T16" fmla="*/ 180 w 993"/>
                <a:gd name="T17" fmla="*/ 6 h 126"/>
                <a:gd name="T18" fmla="*/ 138 w 993"/>
                <a:gd name="T19" fmla="*/ 6 h 126"/>
                <a:gd name="T20" fmla="*/ 108 w 993"/>
                <a:gd name="T21" fmla="*/ 6 h 126"/>
                <a:gd name="T22" fmla="*/ 54 w 993"/>
                <a:gd name="T23" fmla="*/ 6 h 126"/>
                <a:gd name="T24" fmla="*/ 24 w 993"/>
                <a:gd name="T25" fmla="*/ 12 h 126"/>
                <a:gd name="T26" fmla="*/ 6 w 993"/>
                <a:gd name="T27" fmla="*/ 18 h 126"/>
                <a:gd name="T28" fmla="*/ 0 w 993"/>
                <a:gd name="T29" fmla="*/ 24 h 126"/>
                <a:gd name="T30" fmla="*/ 12 w 993"/>
                <a:gd name="T31" fmla="*/ 42 h 126"/>
                <a:gd name="T32" fmla="*/ 18 w 993"/>
                <a:gd name="T33" fmla="*/ 48 h 126"/>
                <a:gd name="T34" fmla="*/ 30 w 993"/>
                <a:gd name="T35" fmla="*/ 54 h 126"/>
                <a:gd name="T36" fmla="*/ 60 w 993"/>
                <a:gd name="T37" fmla="*/ 60 h 126"/>
                <a:gd name="T38" fmla="*/ 90 w 993"/>
                <a:gd name="T39" fmla="*/ 72 h 126"/>
                <a:gd name="T40" fmla="*/ 144 w 993"/>
                <a:gd name="T41" fmla="*/ 84 h 126"/>
                <a:gd name="T42" fmla="*/ 210 w 993"/>
                <a:gd name="T43" fmla="*/ 90 h 126"/>
                <a:gd name="T44" fmla="*/ 293 w 993"/>
                <a:gd name="T45" fmla="*/ 102 h 126"/>
                <a:gd name="T46" fmla="*/ 389 w 993"/>
                <a:gd name="T47" fmla="*/ 108 h 126"/>
                <a:gd name="T48" fmla="*/ 503 w 993"/>
                <a:gd name="T49" fmla="*/ 120 h 126"/>
                <a:gd name="T50" fmla="*/ 622 w 993"/>
                <a:gd name="T51" fmla="*/ 120 h 126"/>
                <a:gd name="T52" fmla="*/ 754 w 993"/>
                <a:gd name="T53" fmla="*/ 126 h 126"/>
                <a:gd name="T54" fmla="*/ 873 w 993"/>
                <a:gd name="T55" fmla="*/ 126 h 126"/>
                <a:gd name="T56" fmla="*/ 993 w 993"/>
                <a:gd name="T57" fmla="*/ 126 h 126"/>
                <a:gd name="T58" fmla="*/ 993 w 993"/>
                <a:gd name="T59" fmla="*/ 12 h 126"/>
                <a:gd name="T60" fmla="*/ 879 w 993"/>
                <a:gd name="T61" fmla="*/ 12 h 126"/>
                <a:gd name="T62" fmla="*/ 754 w 993"/>
                <a:gd name="T63" fmla="*/ 6 h 126"/>
                <a:gd name="T64" fmla="*/ 754 w 993"/>
                <a:gd name="T65" fmla="*/ 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6" name="Freeform 1038"/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>
                <a:gd name="T0" fmla="*/ 0 w 969"/>
                <a:gd name="T1" fmla="*/ 0 h 245"/>
                <a:gd name="T2" fmla="*/ 24 w 969"/>
                <a:gd name="T3" fmla="*/ 54 h 245"/>
                <a:gd name="T4" fmla="*/ 66 w 969"/>
                <a:gd name="T5" fmla="*/ 96 h 245"/>
                <a:gd name="T6" fmla="*/ 120 w 969"/>
                <a:gd name="T7" fmla="*/ 137 h 245"/>
                <a:gd name="T8" fmla="*/ 198 w 969"/>
                <a:gd name="T9" fmla="*/ 173 h 245"/>
                <a:gd name="T10" fmla="*/ 293 w 969"/>
                <a:gd name="T11" fmla="*/ 203 h 245"/>
                <a:gd name="T12" fmla="*/ 353 w 969"/>
                <a:gd name="T13" fmla="*/ 215 h 245"/>
                <a:gd name="T14" fmla="*/ 413 w 969"/>
                <a:gd name="T15" fmla="*/ 227 h 245"/>
                <a:gd name="T16" fmla="*/ 479 w 969"/>
                <a:gd name="T17" fmla="*/ 233 h 245"/>
                <a:gd name="T18" fmla="*/ 556 w 969"/>
                <a:gd name="T19" fmla="*/ 239 h 245"/>
                <a:gd name="T20" fmla="*/ 634 w 969"/>
                <a:gd name="T21" fmla="*/ 245 h 245"/>
                <a:gd name="T22" fmla="*/ 724 w 969"/>
                <a:gd name="T23" fmla="*/ 245 h 245"/>
                <a:gd name="T24" fmla="*/ 855 w 969"/>
                <a:gd name="T25" fmla="*/ 245 h 245"/>
                <a:gd name="T26" fmla="*/ 969 w 969"/>
                <a:gd name="T27" fmla="*/ 239 h 245"/>
                <a:gd name="T28" fmla="*/ 969 w 969"/>
                <a:gd name="T29" fmla="*/ 60 h 245"/>
                <a:gd name="T30" fmla="*/ 700 w 969"/>
                <a:gd name="T31" fmla="*/ 60 h 245"/>
                <a:gd name="T32" fmla="*/ 503 w 969"/>
                <a:gd name="T33" fmla="*/ 54 h 245"/>
                <a:gd name="T34" fmla="*/ 317 w 969"/>
                <a:gd name="T35" fmla="*/ 42 h 245"/>
                <a:gd name="T36" fmla="*/ 150 w 969"/>
                <a:gd name="T37" fmla="*/ 24 h 245"/>
                <a:gd name="T38" fmla="*/ 72 w 969"/>
                <a:gd name="T39" fmla="*/ 12 h 245"/>
                <a:gd name="T40" fmla="*/ 0 w 969"/>
                <a:gd name="T41" fmla="*/ 0 h 245"/>
                <a:gd name="T42" fmla="*/ 0 w 969"/>
                <a:gd name="T43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7" name="Freeform 1039"/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>
                <a:gd name="T0" fmla="*/ 700 w 951"/>
                <a:gd name="T1" fmla="*/ 0 h 90"/>
                <a:gd name="T2" fmla="*/ 598 w 951"/>
                <a:gd name="T3" fmla="*/ 0 h 90"/>
                <a:gd name="T4" fmla="*/ 515 w 951"/>
                <a:gd name="T5" fmla="*/ 0 h 90"/>
                <a:gd name="T6" fmla="*/ 431 w 951"/>
                <a:gd name="T7" fmla="*/ 0 h 90"/>
                <a:gd name="T8" fmla="*/ 365 w 951"/>
                <a:gd name="T9" fmla="*/ 0 h 90"/>
                <a:gd name="T10" fmla="*/ 299 w 951"/>
                <a:gd name="T11" fmla="*/ 0 h 90"/>
                <a:gd name="T12" fmla="*/ 245 w 951"/>
                <a:gd name="T13" fmla="*/ 0 h 90"/>
                <a:gd name="T14" fmla="*/ 198 w 951"/>
                <a:gd name="T15" fmla="*/ 0 h 90"/>
                <a:gd name="T16" fmla="*/ 162 w 951"/>
                <a:gd name="T17" fmla="*/ 0 h 90"/>
                <a:gd name="T18" fmla="*/ 126 w 951"/>
                <a:gd name="T19" fmla="*/ 6 h 90"/>
                <a:gd name="T20" fmla="*/ 96 w 951"/>
                <a:gd name="T21" fmla="*/ 6 h 90"/>
                <a:gd name="T22" fmla="*/ 54 w 951"/>
                <a:gd name="T23" fmla="*/ 12 h 90"/>
                <a:gd name="T24" fmla="*/ 30 w 951"/>
                <a:gd name="T25" fmla="*/ 12 h 90"/>
                <a:gd name="T26" fmla="*/ 12 w 951"/>
                <a:gd name="T27" fmla="*/ 18 h 90"/>
                <a:gd name="T28" fmla="*/ 6 w 951"/>
                <a:gd name="T29" fmla="*/ 18 h 90"/>
                <a:gd name="T30" fmla="*/ 0 w 951"/>
                <a:gd name="T31" fmla="*/ 24 h 90"/>
                <a:gd name="T32" fmla="*/ 6 w 951"/>
                <a:gd name="T33" fmla="*/ 30 h 90"/>
                <a:gd name="T34" fmla="*/ 24 w 951"/>
                <a:gd name="T35" fmla="*/ 36 h 90"/>
                <a:gd name="T36" fmla="*/ 54 w 951"/>
                <a:gd name="T37" fmla="*/ 42 h 90"/>
                <a:gd name="T38" fmla="*/ 102 w 951"/>
                <a:gd name="T39" fmla="*/ 54 h 90"/>
                <a:gd name="T40" fmla="*/ 168 w 951"/>
                <a:gd name="T41" fmla="*/ 60 h 90"/>
                <a:gd name="T42" fmla="*/ 251 w 951"/>
                <a:gd name="T43" fmla="*/ 66 h 90"/>
                <a:gd name="T44" fmla="*/ 341 w 951"/>
                <a:gd name="T45" fmla="*/ 78 h 90"/>
                <a:gd name="T46" fmla="*/ 449 w 951"/>
                <a:gd name="T47" fmla="*/ 84 h 90"/>
                <a:gd name="T48" fmla="*/ 568 w 951"/>
                <a:gd name="T49" fmla="*/ 84 h 90"/>
                <a:gd name="T50" fmla="*/ 694 w 951"/>
                <a:gd name="T51" fmla="*/ 90 h 90"/>
                <a:gd name="T52" fmla="*/ 825 w 951"/>
                <a:gd name="T53" fmla="*/ 90 h 90"/>
                <a:gd name="T54" fmla="*/ 951 w 951"/>
                <a:gd name="T55" fmla="*/ 90 h 90"/>
                <a:gd name="T56" fmla="*/ 951 w 951"/>
                <a:gd name="T57" fmla="*/ 6 h 90"/>
                <a:gd name="T58" fmla="*/ 831 w 951"/>
                <a:gd name="T59" fmla="*/ 6 h 90"/>
                <a:gd name="T60" fmla="*/ 772 w 951"/>
                <a:gd name="T61" fmla="*/ 6 h 90"/>
                <a:gd name="T62" fmla="*/ 700 w 951"/>
                <a:gd name="T63" fmla="*/ 0 h 90"/>
                <a:gd name="T64" fmla="*/ 700 w 951"/>
                <a:gd name="T65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8" name="Freeform 1040"/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>
                <a:gd name="T0" fmla="*/ 102 w 102"/>
                <a:gd name="T1" fmla="*/ 0 h 155"/>
                <a:gd name="T2" fmla="*/ 0 w 102"/>
                <a:gd name="T3" fmla="*/ 12 h 155"/>
                <a:gd name="T4" fmla="*/ 30 w 102"/>
                <a:gd name="T5" fmla="*/ 72 h 155"/>
                <a:gd name="T6" fmla="*/ 30 w 102"/>
                <a:gd name="T7" fmla="*/ 155 h 155"/>
                <a:gd name="T8" fmla="*/ 72 w 102"/>
                <a:gd name="T9" fmla="*/ 155 h 155"/>
                <a:gd name="T10" fmla="*/ 72 w 102"/>
                <a:gd name="T11" fmla="*/ 66 h 155"/>
                <a:gd name="T12" fmla="*/ 102 w 102"/>
                <a:gd name="T13" fmla="*/ 0 h 155"/>
                <a:gd name="T14" fmla="*/ 102 w 102"/>
                <a:gd name="T1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9" name="Freeform 1041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>
                <a:gd name="T0" fmla="*/ 48 w 90"/>
                <a:gd name="T1" fmla="*/ 96 h 96"/>
                <a:gd name="T2" fmla="*/ 72 w 90"/>
                <a:gd name="T3" fmla="*/ 72 h 96"/>
                <a:gd name="T4" fmla="*/ 84 w 90"/>
                <a:gd name="T5" fmla="*/ 48 h 96"/>
                <a:gd name="T6" fmla="*/ 90 w 90"/>
                <a:gd name="T7" fmla="*/ 36 h 96"/>
                <a:gd name="T8" fmla="*/ 84 w 90"/>
                <a:gd name="T9" fmla="*/ 24 h 96"/>
                <a:gd name="T10" fmla="*/ 66 w 90"/>
                <a:gd name="T11" fmla="*/ 6 h 96"/>
                <a:gd name="T12" fmla="*/ 42 w 90"/>
                <a:gd name="T13" fmla="*/ 0 h 96"/>
                <a:gd name="T14" fmla="*/ 24 w 90"/>
                <a:gd name="T15" fmla="*/ 0 h 96"/>
                <a:gd name="T16" fmla="*/ 12 w 90"/>
                <a:gd name="T17" fmla="*/ 12 h 96"/>
                <a:gd name="T18" fmla="*/ 6 w 90"/>
                <a:gd name="T19" fmla="*/ 24 h 96"/>
                <a:gd name="T20" fmla="*/ 0 w 90"/>
                <a:gd name="T21" fmla="*/ 36 h 96"/>
                <a:gd name="T22" fmla="*/ 12 w 90"/>
                <a:gd name="T23" fmla="*/ 66 h 96"/>
                <a:gd name="T24" fmla="*/ 30 w 90"/>
                <a:gd name="T25" fmla="*/ 84 h 96"/>
                <a:gd name="T26" fmla="*/ 48 w 90"/>
                <a:gd name="T27" fmla="*/ 96 h 96"/>
                <a:gd name="T28" fmla="*/ 48 w 90"/>
                <a:gd name="T29" fmla="*/ 96 h 96"/>
                <a:gd name="T30" fmla="*/ 48 w 90"/>
                <a:gd name="T31" fmla="*/ 12 h 96"/>
                <a:gd name="T32" fmla="*/ 66 w 90"/>
                <a:gd name="T33" fmla="*/ 18 h 96"/>
                <a:gd name="T34" fmla="*/ 72 w 90"/>
                <a:gd name="T35" fmla="*/ 24 h 96"/>
                <a:gd name="T36" fmla="*/ 72 w 90"/>
                <a:gd name="T37" fmla="*/ 36 h 96"/>
                <a:gd name="T38" fmla="*/ 72 w 90"/>
                <a:gd name="T39" fmla="*/ 48 h 96"/>
                <a:gd name="T40" fmla="*/ 54 w 90"/>
                <a:gd name="T41" fmla="*/ 66 h 96"/>
                <a:gd name="T42" fmla="*/ 48 w 90"/>
                <a:gd name="T43" fmla="*/ 78 h 96"/>
                <a:gd name="T44" fmla="*/ 30 w 90"/>
                <a:gd name="T45" fmla="*/ 66 h 96"/>
                <a:gd name="T46" fmla="*/ 24 w 90"/>
                <a:gd name="T47" fmla="*/ 48 h 96"/>
                <a:gd name="T48" fmla="*/ 18 w 90"/>
                <a:gd name="T49" fmla="*/ 30 h 96"/>
                <a:gd name="T50" fmla="*/ 30 w 90"/>
                <a:gd name="T51" fmla="*/ 12 h 96"/>
                <a:gd name="T52" fmla="*/ 48 w 90"/>
                <a:gd name="T53" fmla="*/ 12 h 96"/>
                <a:gd name="T54" fmla="*/ 48 w 90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0" name="Freeform 1042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>
                <a:gd name="T0" fmla="*/ 0 w 90"/>
                <a:gd name="T1" fmla="*/ 90 h 108"/>
                <a:gd name="T2" fmla="*/ 12 w 90"/>
                <a:gd name="T3" fmla="*/ 102 h 108"/>
                <a:gd name="T4" fmla="*/ 24 w 90"/>
                <a:gd name="T5" fmla="*/ 108 h 108"/>
                <a:gd name="T6" fmla="*/ 54 w 90"/>
                <a:gd name="T7" fmla="*/ 108 h 108"/>
                <a:gd name="T8" fmla="*/ 78 w 90"/>
                <a:gd name="T9" fmla="*/ 96 h 108"/>
                <a:gd name="T10" fmla="*/ 90 w 90"/>
                <a:gd name="T11" fmla="*/ 72 h 108"/>
                <a:gd name="T12" fmla="*/ 84 w 90"/>
                <a:gd name="T13" fmla="*/ 42 h 108"/>
                <a:gd name="T14" fmla="*/ 66 w 90"/>
                <a:gd name="T15" fmla="*/ 24 h 108"/>
                <a:gd name="T16" fmla="*/ 54 w 90"/>
                <a:gd name="T17" fmla="*/ 12 h 108"/>
                <a:gd name="T18" fmla="*/ 48 w 90"/>
                <a:gd name="T19" fmla="*/ 6 h 108"/>
                <a:gd name="T20" fmla="*/ 48 w 90"/>
                <a:gd name="T21" fmla="*/ 6 h 108"/>
                <a:gd name="T22" fmla="*/ 48 w 90"/>
                <a:gd name="T23" fmla="*/ 0 h 108"/>
                <a:gd name="T24" fmla="*/ 24 w 90"/>
                <a:gd name="T25" fmla="*/ 24 h 108"/>
                <a:gd name="T26" fmla="*/ 6 w 90"/>
                <a:gd name="T27" fmla="*/ 48 h 108"/>
                <a:gd name="T28" fmla="*/ 0 w 90"/>
                <a:gd name="T29" fmla="*/ 66 h 108"/>
                <a:gd name="T30" fmla="*/ 0 w 90"/>
                <a:gd name="T31" fmla="*/ 90 h 108"/>
                <a:gd name="T32" fmla="*/ 0 w 90"/>
                <a:gd name="T33" fmla="*/ 90 h 108"/>
                <a:gd name="T34" fmla="*/ 12 w 90"/>
                <a:gd name="T35" fmla="*/ 66 h 108"/>
                <a:gd name="T36" fmla="*/ 18 w 90"/>
                <a:gd name="T37" fmla="*/ 48 h 108"/>
                <a:gd name="T38" fmla="*/ 30 w 90"/>
                <a:gd name="T39" fmla="*/ 36 h 108"/>
                <a:gd name="T40" fmla="*/ 42 w 90"/>
                <a:gd name="T41" fmla="*/ 24 h 108"/>
                <a:gd name="T42" fmla="*/ 48 w 90"/>
                <a:gd name="T43" fmla="*/ 18 h 108"/>
                <a:gd name="T44" fmla="*/ 66 w 90"/>
                <a:gd name="T45" fmla="*/ 30 h 108"/>
                <a:gd name="T46" fmla="*/ 72 w 90"/>
                <a:gd name="T47" fmla="*/ 48 h 108"/>
                <a:gd name="T48" fmla="*/ 78 w 90"/>
                <a:gd name="T49" fmla="*/ 72 h 108"/>
                <a:gd name="T50" fmla="*/ 78 w 90"/>
                <a:gd name="T51" fmla="*/ 84 h 108"/>
                <a:gd name="T52" fmla="*/ 66 w 90"/>
                <a:gd name="T53" fmla="*/ 96 h 108"/>
                <a:gd name="T54" fmla="*/ 42 w 90"/>
                <a:gd name="T55" fmla="*/ 102 h 108"/>
                <a:gd name="T56" fmla="*/ 30 w 90"/>
                <a:gd name="T57" fmla="*/ 96 h 108"/>
                <a:gd name="T58" fmla="*/ 18 w 90"/>
                <a:gd name="T59" fmla="*/ 90 h 108"/>
                <a:gd name="T60" fmla="*/ 12 w 90"/>
                <a:gd name="T61" fmla="*/ 78 h 108"/>
                <a:gd name="T62" fmla="*/ 12 w 90"/>
                <a:gd name="T63" fmla="*/ 66 h 108"/>
                <a:gd name="T64" fmla="*/ 12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1" name="Freeform 1043"/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>
                <a:gd name="T0" fmla="*/ 102 w 102"/>
                <a:gd name="T1" fmla="*/ 0 h 156"/>
                <a:gd name="T2" fmla="*/ 0 w 102"/>
                <a:gd name="T3" fmla="*/ 6 h 156"/>
                <a:gd name="T4" fmla="*/ 30 w 102"/>
                <a:gd name="T5" fmla="*/ 72 h 156"/>
                <a:gd name="T6" fmla="*/ 30 w 102"/>
                <a:gd name="T7" fmla="*/ 156 h 156"/>
                <a:gd name="T8" fmla="*/ 72 w 102"/>
                <a:gd name="T9" fmla="*/ 156 h 156"/>
                <a:gd name="T10" fmla="*/ 72 w 102"/>
                <a:gd name="T11" fmla="*/ 66 h 156"/>
                <a:gd name="T12" fmla="*/ 102 w 102"/>
                <a:gd name="T13" fmla="*/ 0 h 156"/>
                <a:gd name="T14" fmla="*/ 102 w 102"/>
                <a:gd name="T1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2" name="Freeform 1044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>
                <a:gd name="T0" fmla="*/ 42 w 84"/>
                <a:gd name="T1" fmla="*/ 96 h 96"/>
                <a:gd name="T2" fmla="*/ 66 w 84"/>
                <a:gd name="T3" fmla="*/ 78 h 96"/>
                <a:gd name="T4" fmla="*/ 84 w 84"/>
                <a:gd name="T5" fmla="*/ 54 h 96"/>
                <a:gd name="T6" fmla="*/ 84 w 84"/>
                <a:gd name="T7" fmla="*/ 30 h 96"/>
                <a:gd name="T8" fmla="*/ 66 w 84"/>
                <a:gd name="T9" fmla="*/ 6 h 96"/>
                <a:gd name="T10" fmla="*/ 42 w 84"/>
                <a:gd name="T11" fmla="*/ 0 h 96"/>
                <a:gd name="T12" fmla="*/ 24 w 84"/>
                <a:gd name="T13" fmla="*/ 6 h 96"/>
                <a:gd name="T14" fmla="*/ 12 w 84"/>
                <a:gd name="T15" fmla="*/ 18 h 96"/>
                <a:gd name="T16" fmla="*/ 6 w 84"/>
                <a:gd name="T17" fmla="*/ 30 h 96"/>
                <a:gd name="T18" fmla="*/ 0 w 84"/>
                <a:gd name="T19" fmla="*/ 42 h 96"/>
                <a:gd name="T20" fmla="*/ 12 w 84"/>
                <a:gd name="T21" fmla="*/ 66 h 96"/>
                <a:gd name="T22" fmla="*/ 30 w 84"/>
                <a:gd name="T23" fmla="*/ 84 h 96"/>
                <a:gd name="T24" fmla="*/ 42 w 84"/>
                <a:gd name="T25" fmla="*/ 96 h 96"/>
                <a:gd name="T26" fmla="*/ 42 w 84"/>
                <a:gd name="T27" fmla="*/ 96 h 96"/>
                <a:gd name="T28" fmla="*/ 48 w 84"/>
                <a:gd name="T29" fmla="*/ 12 h 96"/>
                <a:gd name="T30" fmla="*/ 66 w 84"/>
                <a:gd name="T31" fmla="*/ 18 h 96"/>
                <a:gd name="T32" fmla="*/ 72 w 84"/>
                <a:gd name="T33" fmla="*/ 30 h 96"/>
                <a:gd name="T34" fmla="*/ 72 w 84"/>
                <a:gd name="T35" fmla="*/ 42 h 96"/>
                <a:gd name="T36" fmla="*/ 66 w 84"/>
                <a:gd name="T37" fmla="*/ 54 h 96"/>
                <a:gd name="T38" fmla="*/ 54 w 84"/>
                <a:gd name="T39" fmla="*/ 72 h 96"/>
                <a:gd name="T40" fmla="*/ 42 w 84"/>
                <a:gd name="T41" fmla="*/ 84 h 96"/>
                <a:gd name="T42" fmla="*/ 42 w 84"/>
                <a:gd name="T43" fmla="*/ 84 h 96"/>
                <a:gd name="T44" fmla="*/ 30 w 84"/>
                <a:gd name="T45" fmla="*/ 72 h 96"/>
                <a:gd name="T46" fmla="*/ 18 w 84"/>
                <a:gd name="T47" fmla="*/ 54 h 96"/>
                <a:gd name="T48" fmla="*/ 18 w 84"/>
                <a:gd name="T49" fmla="*/ 30 h 96"/>
                <a:gd name="T50" fmla="*/ 30 w 84"/>
                <a:gd name="T51" fmla="*/ 18 h 96"/>
                <a:gd name="T52" fmla="*/ 48 w 84"/>
                <a:gd name="T53" fmla="*/ 12 h 96"/>
                <a:gd name="T54" fmla="*/ 48 w 84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3" name="Freeform 1045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>
                <a:gd name="T0" fmla="*/ 6 w 90"/>
                <a:gd name="T1" fmla="*/ 90 h 108"/>
                <a:gd name="T2" fmla="*/ 18 w 90"/>
                <a:gd name="T3" fmla="*/ 102 h 108"/>
                <a:gd name="T4" fmla="*/ 30 w 90"/>
                <a:gd name="T5" fmla="*/ 108 h 108"/>
                <a:gd name="T6" fmla="*/ 60 w 90"/>
                <a:gd name="T7" fmla="*/ 108 h 108"/>
                <a:gd name="T8" fmla="*/ 84 w 90"/>
                <a:gd name="T9" fmla="*/ 96 h 108"/>
                <a:gd name="T10" fmla="*/ 90 w 90"/>
                <a:gd name="T11" fmla="*/ 84 h 108"/>
                <a:gd name="T12" fmla="*/ 90 w 90"/>
                <a:gd name="T13" fmla="*/ 66 h 108"/>
                <a:gd name="T14" fmla="*/ 84 w 90"/>
                <a:gd name="T15" fmla="*/ 36 h 108"/>
                <a:gd name="T16" fmla="*/ 72 w 90"/>
                <a:gd name="T17" fmla="*/ 18 h 108"/>
                <a:gd name="T18" fmla="*/ 60 w 90"/>
                <a:gd name="T19" fmla="*/ 6 h 108"/>
                <a:gd name="T20" fmla="*/ 54 w 90"/>
                <a:gd name="T21" fmla="*/ 0 h 108"/>
                <a:gd name="T22" fmla="*/ 54 w 90"/>
                <a:gd name="T23" fmla="*/ 0 h 108"/>
                <a:gd name="T24" fmla="*/ 48 w 90"/>
                <a:gd name="T25" fmla="*/ 0 h 108"/>
                <a:gd name="T26" fmla="*/ 24 w 90"/>
                <a:gd name="T27" fmla="*/ 24 h 108"/>
                <a:gd name="T28" fmla="*/ 12 w 90"/>
                <a:gd name="T29" fmla="*/ 48 h 108"/>
                <a:gd name="T30" fmla="*/ 0 w 90"/>
                <a:gd name="T31" fmla="*/ 66 h 108"/>
                <a:gd name="T32" fmla="*/ 6 w 90"/>
                <a:gd name="T33" fmla="*/ 90 h 108"/>
                <a:gd name="T34" fmla="*/ 6 w 90"/>
                <a:gd name="T35" fmla="*/ 90 h 108"/>
                <a:gd name="T36" fmla="*/ 18 w 90"/>
                <a:gd name="T37" fmla="*/ 66 h 108"/>
                <a:gd name="T38" fmla="*/ 24 w 90"/>
                <a:gd name="T39" fmla="*/ 48 h 108"/>
                <a:gd name="T40" fmla="*/ 36 w 90"/>
                <a:gd name="T41" fmla="*/ 30 h 108"/>
                <a:gd name="T42" fmla="*/ 42 w 90"/>
                <a:gd name="T43" fmla="*/ 18 h 108"/>
                <a:gd name="T44" fmla="*/ 48 w 90"/>
                <a:gd name="T45" fmla="*/ 12 h 108"/>
                <a:gd name="T46" fmla="*/ 78 w 90"/>
                <a:gd name="T47" fmla="*/ 42 h 108"/>
                <a:gd name="T48" fmla="*/ 84 w 90"/>
                <a:gd name="T49" fmla="*/ 66 h 108"/>
                <a:gd name="T50" fmla="*/ 66 w 90"/>
                <a:gd name="T51" fmla="*/ 90 h 108"/>
                <a:gd name="T52" fmla="*/ 54 w 90"/>
                <a:gd name="T53" fmla="*/ 96 h 108"/>
                <a:gd name="T54" fmla="*/ 42 w 90"/>
                <a:gd name="T55" fmla="*/ 96 h 108"/>
                <a:gd name="T56" fmla="*/ 30 w 90"/>
                <a:gd name="T57" fmla="*/ 96 h 108"/>
                <a:gd name="T58" fmla="*/ 24 w 90"/>
                <a:gd name="T59" fmla="*/ 84 h 108"/>
                <a:gd name="T60" fmla="*/ 18 w 90"/>
                <a:gd name="T61" fmla="*/ 78 h 108"/>
                <a:gd name="T62" fmla="*/ 18 w 90"/>
                <a:gd name="T63" fmla="*/ 66 h 108"/>
                <a:gd name="T64" fmla="*/ 18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4" name="Freeform 1046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>
                <a:gd name="T0" fmla="*/ 30 w 66"/>
                <a:gd name="T1" fmla="*/ 96 h 96"/>
                <a:gd name="T2" fmla="*/ 54 w 66"/>
                <a:gd name="T3" fmla="*/ 72 h 96"/>
                <a:gd name="T4" fmla="*/ 66 w 66"/>
                <a:gd name="T5" fmla="*/ 48 h 96"/>
                <a:gd name="T6" fmla="*/ 66 w 66"/>
                <a:gd name="T7" fmla="*/ 24 h 96"/>
                <a:gd name="T8" fmla="*/ 54 w 66"/>
                <a:gd name="T9" fmla="*/ 6 h 96"/>
                <a:gd name="T10" fmla="*/ 30 w 66"/>
                <a:gd name="T11" fmla="*/ 0 h 96"/>
                <a:gd name="T12" fmla="*/ 18 w 66"/>
                <a:gd name="T13" fmla="*/ 0 h 96"/>
                <a:gd name="T14" fmla="*/ 6 w 66"/>
                <a:gd name="T15" fmla="*/ 12 h 96"/>
                <a:gd name="T16" fmla="*/ 0 w 66"/>
                <a:gd name="T17" fmla="*/ 36 h 96"/>
                <a:gd name="T18" fmla="*/ 6 w 66"/>
                <a:gd name="T19" fmla="*/ 60 h 96"/>
                <a:gd name="T20" fmla="*/ 18 w 66"/>
                <a:gd name="T21" fmla="*/ 84 h 96"/>
                <a:gd name="T22" fmla="*/ 30 w 66"/>
                <a:gd name="T23" fmla="*/ 96 h 96"/>
                <a:gd name="T24" fmla="*/ 30 w 66"/>
                <a:gd name="T25" fmla="*/ 96 h 96"/>
                <a:gd name="T26" fmla="*/ 30 w 66"/>
                <a:gd name="T27" fmla="*/ 12 h 96"/>
                <a:gd name="T28" fmla="*/ 48 w 66"/>
                <a:gd name="T29" fmla="*/ 18 h 96"/>
                <a:gd name="T30" fmla="*/ 54 w 66"/>
                <a:gd name="T31" fmla="*/ 24 h 96"/>
                <a:gd name="T32" fmla="*/ 54 w 66"/>
                <a:gd name="T33" fmla="*/ 36 h 96"/>
                <a:gd name="T34" fmla="*/ 48 w 66"/>
                <a:gd name="T35" fmla="*/ 48 h 96"/>
                <a:gd name="T36" fmla="*/ 36 w 66"/>
                <a:gd name="T37" fmla="*/ 66 h 96"/>
                <a:gd name="T38" fmla="*/ 30 w 66"/>
                <a:gd name="T39" fmla="*/ 78 h 96"/>
                <a:gd name="T40" fmla="*/ 18 w 66"/>
                <a:gd name="T41" fmla="*/ 66 h 96"/>
                <a:gd name="T42" fmla="*/ 12 w 66"/>
                <a:gd name="T43" fmla="*/ 48 h 96"/>
                <a:gd name="T44" fmla="*/ 6 w 66"/>
                <a:gd name="T45" fmla="*/ 30 h 96"/>
                <a:gd name="T46" fmla="*/ 18 w 66"/>
                <a:gd name="T47" fmla="*/ 12 h 96"/>
                <a:gd name="T48" fmla="*/ 30 w 66"/>
                <a:gd name="T49" fmla="*/ 12 h 96"/>
                <a:gd name="T50" fmla="*/ 30 w 66"/>
                <a:gd name="T51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5" name="Freeform 1047"/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>
                <a:gd name="T0" fmla="*/ 2577 w 2594"/>
                <a:gd name="T1" fmla="*/ 0 h 444"/>
                <a:gd name="T2" fmla="*/ 2594 w 2594"/>
                <a:gd name="T3" fmla="*/ 72 h 444"/>
                <a:gd name="T4" fmla="*/ 6 w 2594"/>
                <a:gd name="T5" fmla="*/ 444 h 444"/>
                <a:gd name="T6" fmla="*/ 0 w 2594"/>
                <a:gd name="T7" fmla="*/ 396 h 444"/>
                <a:gd name="T8" fmla="*/ 1225 w 2594"/>
                <a:gd name="T9" fmla="*/ 96 h 444"/>
                <a:gd name="T10" fmla="*/ 1351 w 2594"/>
                <a:gd name="T11" fmla="*/ 78 h 444"/>
                <a:gd name="T12" fmla="*/ 2577 w 2594"/>
                <a:gd name="T13" fmla="*/ 0 h 444"/>
                <a:gd name="T14" fmla="*/ 2577 w 2594"/>
                <a:gd name="T15" fmla="*/ 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6" name="Freeform 1048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>
                <a:gd name="T0" fmla="*/ 36 w 84"/>
                <a:gd name="T1" fmla="*/ 95 h 95"/>
                <a:gd name="T2" fmla="*/ 60 w 84"/>
                <a:gd name="T3" fmla="*/ 77 h 95"/>
                <a:gd name="T4" fmla="*/ 78 w 84"/>
                <a:gd name="T5" fmla="*/ 53 h 95"/>
                <a:gd name="T6" fmla="*/ 84 w 84"/>
                <a:gd name="T7" fmla="*/ 42 h 95"/>
                <a:gd name="T8" fmla="*/ 84 w 84"/>
                <a:gd name="T9" fmla="*/ 30 h 95"/>
                <a:gd name="T10" fmla="*/ 72 w 84"/>
                <a:gd name="T11" fmla="*/ 6 h 95"/>
                <a:gd name="T12" fmla="*/ 42 w 84"/>
                <a:gd name="T13" fmla="*/ 0 h 95"/>
                <a:gd name="T14" fmla="*/ 30 w 84"/>
                <a:gd name="T15" fmla="*/ 0 h 95"/>
                <a:gd name="T16" fmla="*/ 12 w 84"/>
                <a:gd name="T17" fmla="*/ 12 h 95"/>
                <a:gd name="T18" fmla="*/ 0 w 84"/>
                <a:gd name="T19" fmla="*/ 24 h 95"/>
                <a:gd name="T20" fmla="*/ 0 w 84"/>
                <a:gd name="T21" fmla="*/ 36 h 95"/>
                <a:gd name="T22" fmla="*/ 6 w 84"/>
                <a:gd name="T23" fmla="*/ 59 h 95"/>
                <a:gd name="T24" fmla="*/ 24 w 84"/>
                <a:gd name="T25" fmla="*/ 83 h 95"/>
                <a:gd name="T26" fmla="*/ 36 w 84"/>
                <a:gd name="T27" fmla="*/ 95 h 95"/>
                <a:gd name="T28" fmla="*/ 36 w 84"/>
                <a:gd name="T29" fmla="*/ 95 h 95"/>
                <a:gd name="T30" fmla="*/ 48 w 84"/>
                <a:gd name="T31" fmla="*/ 12 h 95"/>
                <a:gd name="T32" fmla="*/ 66 w 84"/>
                <a:gd name="T33" fmla="*/ 18 h 95"/>
                <a:gd name="T34" fmla="*/ 72 w 84"/>
                <a:gd name="T35" fmla="*/ 30 h 95"/>
                <a:gd name="T36" fmla="*/ 72 w 84"/>
                <a:gd name="T37" fmla="*/ 42 h 95"/>
                <a:gd name="T38" fmla="*/ 66 w 84"/>
                <a:gd name="T39" fmla="*/ 53 h 95"/>
                <a:gd name="T40" fmla="*/ 48 w 84"/>
                <a:gd name="T41" fmla="*/ 71 h 95"/>
                <a:gd name="T42" fmla="*/ 42 w 84"/>
                <a:gd name="T43" fmla="*/ 77 h 95"/>
                <a:gd name="T44" fmla="*/ 36 w 84"/>
                <a:gd name="T45" fmla="*/ 77 h 95"/>
                <a:gd name="T46" fmla="*/ 24 w 84"/>
                <a:gd name="T47" fmla="*/ 65 h 95"/>
                <a:gd name="T48" fmla="*/ 18 w 84"/>
                <a:gd name="T49" fmla="*/ 48 h 95"/>
                <a:gd name="T50" fmla="*/ 18 w 84"/>
                <a:gd name="T51" fmla="*/ 30 h 95"/>
                <a:gd name="T52" fmla="*/ 30 w 84"/>
                <a:gd name="T53" fmla="*/ 12 h 95"/>
                <a:gd name="T54" fmla="*/ 48 w 84"/>
                <a:gd name="T55" fmla="*/ 12 h 95"/>
                <a:gd name="T56" fmla="*/ 48 w 84"/>
                <a:gd name="T57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7" name="Freeform 1049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>
                <a:gd name="T0" fmla="*/ 12 w 90"/>
                <a:gd name="T1" fmla="*/ 96 h 108"/>
                <a:gd name="T2" fmla="*/ 24 w 90"/>
                <a:gd name="T3" fmla="*/ 108 h 108"/>
                <a:gd name="T4" fmla="*/ 42 w 90"/>
                <a:gd name="T5" fmla="*/ 108 h 108"/>
                <a:gd name="T6" fmla="*/ 66 w 90"/>
                <a:gd name="T7" fmla="*/ 102 h 108"/>
                <a:gd name="T8" fmla="*/ 84 w 90"/>
                <a:gd name="T9" fmla="*/ 78 h 108"/>
                <a:gd name="T10" fmla="*/ 90 w 90"/>
                <a:gd name="T11" fmla="*/ 66 h 108"/>
                <a:gd name="T12" fmla="*/ 84 w 90"/>
                <a:gd name="T13" fmla="*/ 48 h 108"/>
                <a:gd name="T14" fmla="*/ 66 w 90"/>
                <a:gd name="T15" fmla="*/ 24 h 108"/>
                <a:gd name="T16" fmla="*/ 48 w 90"/>
                <a:gd name="T17" fmla="*/ 12 h 108"/>
                <a:gd name="T18" fmla="*/ 36 w 90"/>
                <a:gd name="T19" fmla="*/ 0 h 108"/>
                <a:gd name="T20" fmla="*/ 30 w 90"/>
                <a:gd name="T21" fmla="*/ 0 h 108"/>
                <a:gd name="T22" fmla="*/ 30 w 90"/>
                <a:gd name="T23" fmla="*/ 0 h 108"/>
                <a:gd name="T24" fmla="*/ 24 w 90"/>
                <a:gd name="T25" fmla="*/ 0 h 108"/>
                <a:gd name="T26" fmla="*/ 12 w 90"/>
                <a:gd name="T27" fmla="*/ 30 h 108"/>
                <a:gd name="T28" fmla="*/ 0 w 90"/>
                <a:gd name="T29" fmla="*/ 54 h 108"/>
                <a:gd name="T30" fmla="*/ 0 w 90"/>
                <a:gd name="T31" fmla="*/ 78 h 108"/>
                <a:gd name="T32" fmla="*/ 12 w 90"/>
                <a:gd name="T33" fmla="*/ 96 h 108"/>
                <a:gd name="T34" fmla="*/ 12 w 90"/>
                <a:gd name="T35" fmla="*/ 96 h 108"/>
                <a:gd name="T36" fmla="*/ 12 w 90"/>
                <a:gd name="T37" fmla="*/ 72 h 108"/>
                <a:gd name="T38" fmla="*/ 18 w 90"/>
                <a:gd name="T39" fmla="*/ 54 h 108"/>
                <a:gd name="T40" fmla="*/ 24 w 90"/>
                <a:gd name="T41" fmla="*/ 36 h 108"/>
                <a:gd name="T42" fmla="*/ 30 w 90"/>
                <a:gd name="T43" fmla="*/ 18 h 108"/>
                <a:gd name="T44" fmla="*/ 30 w 90"/>
                <a:gd name="T45" fmla="*/ 12 h 108"/>
                <a:gd name="T46" fmla="*/ 48 w 90"/>
                <a:gd name="T47" fmla="*/ 24 h 108"/>
                <a:gd name="T48" fmla="*/ 66 w 90"/>
                <a:gd name="T49" fmla="*/ 36 h 108"/>
                <a:gd name="T50" fmla="*/ 78 w 90"/>
                <a:gd name="T51" fmla="*/ 54 h 108"/>
                <a:gd name="T52" fmla="*/ 78 w 90"/>
                <a:gd name="T53" fmla="*/ 72 h 108"/>
                <a:gd name="T54" fmla="*/ 72 w 90"/>
                <a:gd name="T55" fmla="*/ 84 h 108"/>
                <a:gd name="T56" fmla="*/ 48 w 90"/>
                <a:gd name="T57" fmla="*/ 96 h 108"/>
                <a:gd name="T58" fmla="*/ 36 w 90"/>
                <a:gd name="T59" fmla="*/ 96 h 108"/>
                <a:gd name="T60" fmla="*/ 24 w 90"/>
                <a:gd name="T61" fmla="*/ 90 h 108"/>
                <a:gd name="T62" fmla="*/ 18 w 90"/>
                <a:gd name="T63" fmla="*/ 84 h 108"/>
                <a:gd name="T64" fmla="*/ 12 w 90"/>
                <a:gd name="T65" fmla="*/ 72 h 108"/>
                <a:gd name="T66" fmla="*/ 12 w 90"/>
                <a:gd name="T67" fmla="*/ 7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8" name="Freeform 1050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>
                <a:gd name="T0" fmla="*/ 71 w 71"/>
                <a:gd name="T1" fmla="*/ 90 h 90"/>
                <a:gd name="T2" fmla="*/ 71 w 71"/>
                <a:gd name="T3" fmla="*/ 60 h 90"/>
                <a:gd name="T4" fmla="*/ 71 w 71"/>
                <a:gd name="T5" fmla="*/ 36 h 90"/>
                <a:gd name="T6" fmla="*/ 60 w 71"/>
                <a:gd name="T7" fmla="*/ 12 h 90"/>
                <a:gd name="T8" fmla="*/ 36 w 71"/>
                <a:gd name="T9" fmla="*/ 0 h 90"/>
                <a:gd name="T10" fmla="*/ 12 w 71"/>
                <a:gd name="T11" fmla="*/ 12 h 90"/>
                <a:gd name="T12" fmla="*/ 0 w 71"/>
                <a:gd name="T13" fmla="*/ 36 h 90"/>
                <a:gd name="T14" fmla="*/ 6 w 71"/>
                <a:gd name="T15" fmla="*/ 60 h 90"/>
                <a:gd name="T16" fmla="*/ 30 w 71"/>
                <a:gd name="T17" fmla="*/ 78 h 90"/>
                <a:gd name="T18" fmla="*/ 54 w 71"/>
                <a:gd name="T19" fmla="*/ 90 h 90"/>
                <a:gd name="T20" fmla="*/ 71 w 71"/>
                <a:gd name="T21" fmla="*/ 90 h 90"/>
                <a:gd name="T22" fmla="*/ 71 w 71"/>
                <a:gd name="T23" fmla="*/ 90 h 90"/>
                <a:gd name="T24" fmla="*/ 24 w 71"/>
                <a:gd name="T25" fmla="*/ 18 h 90"/>
                <a:gd name="T26" fmla="*/ 42 w 71"/>
                <a:gd name="T27" fmla="*/ 18 h 90"/>
                <a:gd name="T28" fmla="*/ 54 w 71"/>
                <a:gd name="T29" fmla="*/ 18 h 90"/>
                <a:gd name="T30" fmla="*/ 60 w 71"/>
                <a:gd name="T31" fmla="*/ 42 h 90"/>
                <a:gd name="T32" fmla="*/ 60 w 71"/>
                <a:gd name="T33" fmla="*/ 66 h 90"/>
                <a:gd name="T34" fmla="*/ 60 w 71"/>
                <a:gd name="T35" fmla="*/ 72 h 90"/>
                <a:gd name="T36" fmla="*/ 60 w 71"/>
                <a:gd name="T37" fmla="*/ 78 h 90"/>
                <a:gd name="T38" fmla="*/ 42 w 71"/>
                <a:gd name="T39" fmla="*/ 72 h 90"/>
                <a:gd name="T40" fmla="*/ 24 w 71"/>
                <a:gd name="T41" fmla="*/ 66 h 90"/>
                <a:gd name="T42" fmla="*/ 12 w 71"/>
                <a:gd name="T43" fmla="*/ 48 h 90"/>
                <a:gd name="T44" fmla="*/ 12 w 71"/>
                <a:gd name="T45" fmla="*/ 30 h 90"/>
                <a:gd name="T46" fmla="*/ 24 w 71"/>
                <a:gd name="T47" fmla="*/ 18 h 90"/>
                <a:gd name="T48" fmla="*/ 24 w 71"/>
                <a:gd name="T49" fmla="*/ 1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9" name="Oval 1051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0" name="Oval 1052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1" name="Oval 1053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2" name="Freeform 1054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>
                <a:gd name="T0" fmla="*/ 66 w 90"/>
                <a:gd name="T1" fmla="*/ 96 h 96"/>
                <a:gd name="T2" fmla="*/ 78 w 90"/>
                <a:gd name="T3" fmla="*/ 66 h 96"/>
                <a:gd name="T4" fmla="*/ 90 w 90"/>
                <a:gd name="T5" fmla="*/ 42 h 96"/>
                <a:gd name="T6" fmla="*/ 78 w 90"/>
                <a:gd name="T7" fmla="*/ 18 h 96"/>
                <a:gd name="T8" fmla="*/ 60 w 90"/>
                <a:gd name="T9" fmla="*/ 0 h 96"/>
                <a:gd name="T10" fmla="*/ 30 w 90"/>
                <a:gd name="T11" fmla="*/ 6 h 96"/>
                <a:gd name="T12" fmla="*/ 18 w 90"/>
                <a:gd name="T13" fmla="*/ 18 h 96"/>
                <a:gd name="T14" fmla="*/ 6 w 90"/>
                <a:gd name="T15" fmla="*/ 30 h 96"/>
                <a:gd name="T16" fmla="*/ 0 w 90"/>
                <a:gd name="T17" fmla="*/ 42 h 96"/>
                <a:gd name="T18" fmla="*/ 6 w 90"/>
                <a:gd name="T19" fmla="*/ 60 h 96"/>
                <a:gd name="T20" fmla="*/ 24 w 90"/>
                <a:gd name="T21" fmla="*/ 78 h 96"/>
                <a:gd name="T22" fmla="*/ 48 w 90"/>
                <a:gd name="T23" fmla="*/ 90 h 96"/>
                <a:gd name="T24" fmla="*/ 66 w 90"/>
                <a:gd name="T25" fmla="*/ 96 h 96"/>
                <a:gd name="T26" fmla="*/ 66 w 90"/>
                <a:gd name="T27" fmla="*/ 96 h 96"/>
                <a:gd name="T28" fmla="*/ 42 w 90"/>
                <a:gd name="T29" fmla="*/ 18 h 96"/>
                <a:gd name="T30" fmla="*/ 60 w 90"/>
                <a:gd name="T31" fmla="*/ 18 h 96"/>
                <a:gd name="T32" fmla="*/ 72 w 90"/>
                <a:gd name="T33" fmla="*/ 24 h 96"/>
                <a:gd name="T34" fmla="*/ 72 w 90"/>
                <a:gd name="T35" fmla="*/ 36 h 96"/>
                <a:gd name="T36" fmla="*/ 72 w 90"/>
                <a:gd name="T37" fmla="*/ 48 h 96"/>
                <a:gd name="T38" fmla="*/ 66 w 90"/>
                <a:gd name="T39" fmla="*/ 72 h 96"/>
                <a:gd name="T40" fmla="*/ 60 w 90"/>
                <a:gd name="T41" fmla="*/ 78 h 96"/>
                <a:gd name="T42" fmla="*/ 60 w 90"/>
                <a:gd name="T43" fmla="*/ 84 h 96"/>
                <a:gd name="T44" fmla="*/ 42 w 90"/>
                <a:gd name="T45" fmla="*/ 72 h 96"/>
                <a:gd name="T46" fmla="*/ 30 w 90"/>
                <a:gd name="T47" fmla="*/ 66 h 96"/>
                <a:gd name="T48" fmla="*/ 18 w 90"/>
                <a:gd name="T49" fmla="*/ 42 h 96"/>
                <a:gd name="T50" fmla="*/ 24 w 90"/>
                <a:gd name="T51" fmla="*/ 30 h 96"/>
                <a:gd name="T52" fmla="*/ 42 w 90"/>
                <a:gd name="T53" fmla="*/ 18 h 96"/>
                <a:gd name="T54" fmla="*/ 42 w 90"/>
                <a:gd name="T55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3" name="Freeform 1055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>
                <a:gd name="T0" fmla="*/ 0 w 72"/>
                <a:gd name="T1" fmla="*/ 90 h 108"/>
                <a:gd name="T2" fmla="*/ 12 w 72"/>
                <a:gd name="T3" fmla="*/ 102 h 108"/>
                <a:gd name="T4" fmla="*/ 24 w 72"/>
                <a:gd name="T5" fmla="*/ 108 h 108"/>
                <a:gd name="T6" fmla="*/ 48 w 72"/>
                <a:gd name="T7" fmla="*/ 108 h 108"/>
                <a:gd name="T8" fmla="*/ 66 w 72"/>
                <a:gd name="T9" fmla="*/ 96 h 108"/>
                <a:gd name="T10" fmla="*/ 72 w 72"/>
                <a:gd name="T11" fmla="*/ 66 h 108"/>
                <a:gd name="T12" fmla="*/ 66 w 72"/>
                <a:gd name="T13" fmla="*/ 42 h 108"/>
                <a:gd name="T14" fmla="*/ 60 w 72"/>
                <a:gd name="T15" fmla="*/ 18 h 108"/>
                <a:gd name="T16" fmla="*/ 48 w 72"/>
                <a:gd name="T17" fmla="*/ 6 h 108"/>
                <a:gd name="T18" fmla="*/ 42 w 72"/>
                <a:gd name="T19" fmla="*/ 0 h 108"/>
                <a:gd name="T20" fmla="*/ 42 w 72"/>
                <a:gd name="T21" fmla="*/ 0 h 108"/>
                <a:gd name="T22" fmla="*/ 36 w 72"/>
                <a:gd name="T23" fmla="*/ 0 h 108"/>
                <a:gd name="T24" fmla="*/ 18 w 72"/>
                <a:gd name="T25" fmla="*/ 24 h 108"/>
                <a:gd name="T26" fmla="*/ 6 w 72"/>
                <a:gd name="T27" fmla="*/ 48 h 108"/>
                <a:gd name="T28" fmla="*/ 0 w 72"/>
                <a:gd name="T29" fmla="*/ 66 h 108"/>
                <a:gd name="T30" fmla="*/ 0 w 72"/>
                <a:gd name="T31" fmla="*/ 90 h 108"/>
                <a:gd name="T32" fmla="*/ 0 w 72"/>
                <a:gd name="T33" fmla="*/ 90 h 108"/>
                <a:gd name="T34" fmla="*/ 12 w 72"/>
                <a:gd name="T35" fmla="*/ 66 h 108"/>
                <a:gd name="T36" fmla="*/ 18 w 72"/>
                <a:gd name="T37" fmla="*/ 48 h 108"/>
                <a:gd name="T38" fmla="*/ 24 w 72"/>
                <a:gd name="T39" fmla="*/ 36 h 108"/>
                <a:gd name="T40" fmla="*/ 30 w 72"/>
                <a:gd name="T41" fmla="*/ 24 h 108"/>
                <a:gd name="T42" fmla="*/ 36 w 72"/>
                <a:gd name="T43" fmla="*/ 18 h 108"/>
                <a:gd name="T44" fmla="*/ 54 w 72"/>
                <a:gd name="T45" fmla="*/ 30 h 108"/>
                <a:gd name="T46" fmla="*/ 60 w 72"/>
                <a:gd name="T47" fmla="*/ 48 h 108"/>
                <a:gd name="T48" fmla="*/ 66 w 72"/>
                <a:gd name="T49" fmla="*/ 72 h 108"/>
                <a:gd name="T50" fmla="*/ 66 w 72"/>
                <a:gd name="T51" fmla="*/ 84 h 108"/>
                <a:gd name="T52" fmla="*/ 54 w 72"/>
                <a:gd name="T53" fmla="*/ 96 h 108"/>
                <a:gd name="T54" fmla="*/ 30 w 72"/>
                <a:gd name="T55" fmla="*/ 102 h 108"/>
                <a:gd name="T56" fmla="*/ 24 w 72"/>
                <a:gd name="T57" fmla="*/ 96 h 108"/>
                <a:gd name="T58" fmla="*/ 12 w 72"/>
                <a:gd name="T59" fmla="*/ 90 h 108"/>
                <a:gd name="T60" fmla="*/ 12 w 72"/>
                <a:gd name="T61" fmla="*/ 78 h 108"/>
                <a:gd name="T62" fmla="*/ 12 w 72"/>
                <a:gd name="T63" fmla="*/ 66 h 108"/>
                <a:gd name="T64" fmla="*/ 12 w 72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4" name="Rectangle 1056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5" name="Rectangle 1057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6" name="AutoShape 1058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7" name="Freeform 1059"/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>
                <a:gd name="T0" fmla="*/ 252 w 252"/>
                <a:gd name="T1" fmla="*/ 1576 h 1576"/>
                <a:gd name="T2" fmla="*/ 12 w 252"/>
                <a:gd name="T3" fmla="*/ 84 h 1576"/>
                <a:gd name="T4" fmla="*/ 12 w 252"/>
                <a:gd name="T5" fmla="*/ 60 h 1576"/>
                <a:gd name="T6" fmla="*/ 0 w 252"/>
                <a:gd name="T7" fmla="*/ 12 h 1576"/>
                <a:gd name="T8" fmla="*/ 72 w 252"/>
                <a:gd name="T9" fmla="*/ 0 h 1576"/>
                <a:gd name="T10" fmla="*/ 72 w 252"/>
                <a:gd name="T11" fmla="*/ 0 h 1576"/>
                <a:gd name="T12" fmla="*/ 78 w 252"/>
                <a:gd name="T13" fmla="*/ 48 h 1576"/>
                <a:gd name="T14" fmla="*/ 88 w 252"/>
                <a:gd name="T15" fmla="*/ 66 h 1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8" name="Freeform 1060"/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>
                <a:gd name="T0" fmla="*/ 161 w 316"/>
                <a:gd name="T1" fmla="*/ 0 h 138"/>
                <a:gd name="T2" fmla="*/ 227 w 316"/>
                <a:gd name="T3" fmla="*/ 6 h 138"/>
                <a:gd name="T4" fmla="*/ 275 w 316"/>
                <a:gd name="T5" fmla="*/ 36 h 138"/>
                <a:gd name="T6" fmla="*/ 304 w 316"/>
                <a:gd name="T7" fmla="*/ 78 h 138"/>
                <a:gd name="T8" fmla="*/ 316 w 316"/>
                <a:gd name="T9" fmla="*/ 138 h 138"/>
                <a:gd name="T10" fmla="*/ 0 w 316"/>
                <a:gd name="T11" fmla="*/ 138 h 138"/>
                <a:gd name="T12" fmla="*/ 11 w 316"/>
                <a:gd name="T13" fmla="*/ 78 h 138"/>
                <a:gd name="T14" fmla="*/ 47 w 316"/>
                <a:gd name="T15" fmla="*/ 36 h 138"/>
                <a:gd name="T16" fmla="*/ 95 w 316"/>
                <a:gd name="T17" fmla="*/ 6 h 138"/>
                <a:gd name="T18" fmla="*/ 161 w 316"/>
                <a:gd name="T19" fmla="*/ 0 h 138"/>
                <a:gd name="T20" fmla="*/ 161 w 316"/>
                <a:gd name="T21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</p:grpSp>
      <p:sp>
        <p:nvSpPr>
          <p:cNvPr id="44069" name="Rectangle 1061"/>
          <p:cNvSpPr>
            <a:spLocks noGrp="1" noChangeArrowheads="1"/>
          </p:cNvSpPr>
          <p:nvPr>
            <p:ph type="title"/>
          </p:nvPr>
        </p:nvSpPr>
        <p:spPr bwMode="black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4070" name="Rectangle 1062"/>
          <p:cNvSpPr>
            <a:spLocks noGrp="1" noChangeArrowheads="1"/>
          </p:cNvSpPr>
          <p:nvPr>
            <p:ph type="body" idx="1"/>
          </p:nvPr>
        </p:nvSpPr>
        <p:spPr bwMode="black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4071" name="Rectangle 1063"/>
          <p:cNvSpPr>
            <a:spLocks noGrp="1" noChangeArrowheads="1"/>
          </p:cNvSpPr>
          <p:nvPr>
            <p:ph type="dt" sz="half" idx="2"/>
          </p:nvPr>
        </p:nvSpPr>
        <p:spPr bwMode="black">
          <a:xfrm>
            <a:off x="457200" y="6278563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4072" name="Rectangle 1064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3124200" y="6278563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4073" name="Rectangle 1065"/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6553200" y="6278563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9C57C86-A15D-487D-973D-C7FF53AA43A8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446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4" name="Group 1026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44035" name="Rectangle 1027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36" name="Oval 1028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37" name="Rectangle 1029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38" name="Freeform 1030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>
                <a:gd name="T0" fmla="*/ 18 w 66"/>
                <a:gd name="T1" fmla="*/ 96 h 96"/>
                <a:gd name="T2" fmla="*/ 42 w 66"/>
                <a:gd name="T3" fmla="*/ 78 h 96"/>
                <a:gd name="T4" fmla="*/ 60 w 66"/>
                <a:gd name="T5" fmla="*/ 60 h 96"/>
                <a:gd name="T6" fmla="*/ 66 w 66"/>
                <a:gd name="T7" fmla="*/ 36 h 96"/>
                <a:gd name="T8" fmla="*/ 60 w 66"/>
                <a:gd name="T9" fmla="*/ 12 h 96"/>
                <a:gd name="T10" fmla="*/ 36 w 66"/>
                <a:gd name="T11" fmla="*/ 0 h 96"/>
                <a:gd name="T12" fmla="*/ 24 w 66"/>
                <a:gd name="T13" fmla="*/ 6 h 96"/>
                <a:gd name="T14" fmla="*/ 12 w 66"/>
                <a:gd name="T15" fmla="*/ 12 h 96"/>
                <a:gd name="T16" fmla="*/ 0 w 66"/>
                <a:gd name="T17" fmla="*/ 36 h 96"/>
                <a:gd name="T18" fmla="*/ 0 w 66"/>
                <a:gd name="T19" fmla="*/ 60 h 96"/>
                <a:gd name="T20" fmla="*/ 12 w 66"/>
                <a:gd name="T21" fmla="*/ 84 h 96"/>
                <a:gd name="T22" fmla="*/ 18 w 66"/>
                <a:gd name="T23" fmla="*/ 96 h 96"/>
                <a:gd name="T24" fmla="*/ 18 w 66"/>
                <a:gd name="T25" fmla="*/ 96 h 96"/>
                <a:gd name="T26" fmla="*/ 42 w 66"/>
                <a:gd name="T27" fmla="*/ 18 h 96"/>
                <a:gd name="T28" fmla="*/ 54 w 66"/>
                <a:gd name="T29" fmla="*/ 24 h 96"/>
                <a:gd name="T30" fmla="*/ 60 w 66"/>
                <a:gd name="T31" fmla="*/ 36 h 96"/>
                <a:gd name="T32" fmla="*/ 60 w 66"/>
                <a:gd name="T33" fmla="*/ 48 h 96"/>
                <a:gd name="T34" fmla="*/ 54 w 66"/>
                <a:gd name="T35" fmla="*/ 54 h 96"/>
                <a:gd name="T36" fmla="*/ 36 w 66"/>
                <a:gd name="T37" fmla="*/ 72 h 96"/>
                <a:gd name="T38" fmla="*/ 24 w 66"/>
                <a:gd name="T39" fmla="*/ 78 h 96"/>
                <a:gd name="T40" fmla="*/ 24 w 66"/>
                <a:gd name="T41" fmla="*/ 78 h 96"/>
                <a:gd name="T42" fmla="*/ 12 w 66"/>
                <a:gd name="T43" fmla="*/ 48 h 96"/>
                <a:gd name="T44" fmla="*/ 18 w 66"/>
                <a:gd name="T45" fmla="*/ 24 h 96"/>
                <a:gd name="T46" fmla="*/ 30 w 66"/>
                <a:gd name="T47" fmla="*/ 18 h 96"/>
                <a:gd name="T48" fmla="*/ 42 w 66"/>
                <a:gd name="T49" fmla="*/ 18 h 96"/>
                <a:gd name="T50" fmla="*/ 42 w 66"/>
                <a:gd name="T51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39" name="Rectangle 1031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0" name="Rectangle 1032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1" name="Rectangle 1033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2" name="Rectangle 1034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3" name="Rectangle 1035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4" name="Freeform 1036"/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>
                <a:gd name="T0" fmla="*/ 6 w 623"/>
                <a:gd name="T1" fmla="*/ 18 h 156"/>
                <a:gd name="T2" fmla="*/ 162 w 623"/>
                <a:gd name="T3" fmla="*/ 36 h 156"/>
                <a:gd name="T4" fmla="*/ 251 w 623"/>
                <a:gd name="T5" fmla="*/ 36 h 156"/>
                <a:gd name="T6" fmla="*/ 354 w 623"/>
                <a:gd name="T7" fmla="*/ 30 h 156"/>
                <a:gd name="T8" fmla="*/ 473 w 623"/>
                <a:gd name="T9" fmla="*/ 18 h 156"/>
                <a:gd name="T10" fmla="*/ 611 w 623"/>
                <a:gd name="T11" fmla="*/ 0 h 156"/>
                <a:gd name="T12" fmla="*/ 623 w 623"/>
                <a:gd name="T13" fmla="*/ 114 h 156"/>
                <a:gd name="T14" fmla="*/ 497 w 623"/>
                <a:gd name="T15" fmla="*/ 138 h 156"/>
                <a:gd name="T16" fmla="*/ 414 w 623"/>
                <a:gd name="T17" fmla="*/ 150 h 156"/>
                <a:gd name="T18" fmla="*/ 318 w 623"/>
                <a:gd name="T19" fmla="*/ 156 h 156"/>
                <a:gd name="T20" fmla="*/ 215 w 623"/>
                <a:gd name="T21" fmla="*/ 156 h 156"/>
                <a:gd name="T22" fmla="*/ 108 w 623"/>
                <a:gd name="T23" fmla="*/ 150 h 156"/>
                <a:gd name="T24" fmla="*/ 0 w 623"/>
                <a:gd name="T25" fmla="*/ 132 h 156"/>
                <a:gd name="T26" fmla="*/ 6 w 623"/>
                <a:gd name="T27" fmla="*/ 18 h 156"/>
                <a:gd name="T28" fmla="*/ 6 w 623"/>
                <a:gd name="T29" fmla="*/ 18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5" name="Freeform 1037"/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>
                <a:gd name="T0" fmla="*/ 754 w 993"/>
                <a:gd name="T1" fmla="*/ 6 h 126"/>
                <a:gd name="T2" fmla="*/ 652 w 993"/>
                <a:gd name="T3" fmla="*/ 6 h 126"/>
                <a:gd name="T4" fmla="*/ 563 w 993"/>
                <a:gd name="T5" fmla="*/ 6 h 126"/>
                <a:gd name="T6" fmla="*/ 479 w 993"/>
                <a:gd name="T7" fmla="*/ 6 h 126"/>
                <a:gd name="T8" fmla="*/ 401 w 993"/>
                <a:gd name="T9" fmla="*/ 6 h 126"/>
                <a:gd name="T10" fmla="*/ 335 w 993"/>
                <a:gd name="T11" fmla="*/ 0 h 126"/>
                <a:gd name="T12" fmla="*/ 276 w 993"/>
                <a:gd name="T13" fmla="*/ 0 h 126"/>
                <a:gd name="T14" fmla="*/ 222 w 993"/>
                <a:gd name="T15" fmla="*/ 0 h 126"/>
                <a:gd name="T16" fmla="*/ 180 w 993"/>
                <a:gd name="T17" fmla="*/ 6 h 126"/>
                <a:gd name="T18" fmla="*/ 138 w 993"/>
                <a:gd name="T19" fmla="*/ 6 h 126"/>
                <a:gd name="T20" fmla="*/ 108 w 993"/>
                <a:gd name="T21" fmla="*/ 6 h 126"/>
                <a:gd name="T22" fmla="*/ 54 w 993"/>
                <a:gd name="T23" fmla="*/ 6 h 126"/>
                <a:gd name="T24" fmla="*/ 24 w 993"/>
                <a:gd name="T25" fmla="*/ 12 h 126"/>
                <a:gd name="T26" fmla="*/ 6 w 993"/>
                <a:gd name="T27" fmla="*/ 18 h 126"/>
                <a:gd name="T28" fmla="*/ 0 w 993"/>
                <a:gd name="T29" fmla="*/ 24 h 126"/>
                <a:gd name="T30" fmla="*/ 12 w 993"/>
                <a:gd name="T31" fmla="*/ 42 h 126"/>
                <a:gd name="T32" fmla="*/ 18 w 993"/>
                <a:gd name="T33" fmla="*/ 48 h 126"/>
                <a:gd name="T34" fmla="*/ 30 w 993"/>
                <a:gd name="T35" fmla="*/ 54 h 126"/>
                <a:gd name="T36" fmla="*/ 60 w 993"/>
                <a:gd name="T37" fmla="*/ 60 h 126"/>
                <a:gd name="T38" fmla="*/ 90 w 993"/>
                <a:gd name="T39" fmla="*/ 72 h 126"/>
                <a:gd name="T40" fmla="*/ 144 w 993"/>
                <a:gd name="T41" fmla="*/ 84 h 126"/>
                <a:gd name="T42" fmla="*/ 210 w 993"/>
                <a:gd name="T43" fmla="*/ 90 h 126"/>
                <a:gd name="T44" fmla="*/ 293 w 993"/>
                <a:gd name="T45" fmla="*/ 102 h 126"/>
                <a:gd name="T46" fmla="*/ 389 w 993"/>
                <a:gd name="T47" fmla="*/ 108 h 126"/>
                <a:gd name="T48" fmla="*/ 503 w 993"/>
                <a:gd name="T49" fmla="*/ 120 h 126"/>
                <a:gd name="T50" fmla="*/ 622 w 993"/>
                <a:gd name="T51" fmla="*/ 120 h 126"/>
                <a:gd name="T52" fmla="*/ 754 w 993"/>
                <a:gd name="T53" fmla="*/ 126 h 126"/>
                <a:gd name="T54" fmla="*/ 873 w 993"/>
                <a:gd name="T55" fmla="*/ 126 h 126"/>
                <a:gd name="T56" fmla="*/ 993 w 993"/>
                <a:gd name="T57" fmla="*/ 126 h 126"/>
                <a:gd name="T58" fmla="*/ 993 w 993"/>
                <a:gd name="T59" fmla="*/ 12 h 126"/>
                <a:gd name="T60" fmla="*/ 879 w 993"/>
                <a:gd name="T61" fmla="*/ 12 h 126"/>
                <a:gd name="T62" fmla="*/ 754 w 993"/>
                <a:gd name="T63" fmla="*/ 6 h 126"/>
                <a:gd name="T64" fmla="*/ 754 w 993"/>
                <a:gd name="T65" fmla="*/ 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6" name="Freeform 1038"/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>
                <a:gd name="T0" fmla="*/ 0 w 969"/>
                <a:gd name="T1" fmla="*/ 0 h 245"/>
                <a:gd name="T2" fmla="*/ 24 w 969"/>
                <a:gd name="T3" fmla="*/ 54 h 245"/>
                <a:gd name="T4" fmla="*/ 66 w 969"/>
                <a:gd name="T5" fmla="*/ 96 h 245"/>
                <a:gd name="T6" fmla="*/ 120 w 969"/>
                <a:gd name="T7" fmla="*/ 137 h 245"/>
                <a:gd name="T8" fmla="*/ 198 w 969"/>
                <a:gd name="T9" fmla="*/ 173 h 245"/>
                <a:gd name="T10" fmla="*/ 293 w 969"/>
                <a:gd name="T11" fmla="*/ 203 h 245"/>
                <a:gd name="T12" fmla="*/ 353 w 969"/>
                <a:gd name="T13" fmla="*/ 215 h 245"/>
                <a:gd name="T14" fmla="*/ 413 w 969"/>
                <a:gd name="T15" fmla="*/ 227 h 245"/>
                <a:gd name="T16" fmla="*/ 479 w 969"/>
                <a:gd name="T17" fmla="*/ 233 h 245"/>
                <a:gd name="T18" fmla="*/ 556 w 969"/>
                <a:gd name="T19" fmla="*/ 239 h 245"/>
                <a:gd name="T20" fmla="*/ 634 w 969"/>
                <a:gd name="T21" fmla="*/ 245 h 245"/>
                <a:gd name="T22" fmla="*/ 724 w 969"/>
                <a:gd name="T23" fmla="*/ 245 h 245"/>
                <a:gd name="T24" fmla="*/ 855 w 969"/>
                <a:gd name="T25" fmla="*/ 245 h 245"/>
                <a:gd name="T26" fmla="*/ 969 w 969"/>
                <a:gd name="T27" fmla="*/ 239 h 245"/>
                <a:gd name="T28" fmla="*/ 969 w 969"/>
                <a:gd name="T29" fmla="*/ 60 h 245"/>
                <a:gd name="T30" fmla="*/ 700 w 969"/>
                <a:gd name="T31" fmla="*/ 60 h 245"/>
                <a:gd name="T32" fmla="*/ 503 w 969"/>
                <a:gd name="T33" fmla="*/ 54 h 245"/>
                <a:gd name="T34" fmla="*/ 317 w 969"/>
                <a:gd name="T35" fmla="*/ 42 h 245"/>
                <a:gd name="T36" fmla="*/ 150 w 969"/>
                <a:gd name="T37" fmla="*/ 24 h 245"/>
                <a:gd name="T38" fmla="*/ 72 w 969"/>
                <a:gd name="T39" fmla="*/ 12 h 245"/>
                <a:gd name="T40" fmla="*/ 0 w 969"/>
                <a:gd name="T41" fmla="*/ 0 h 245"/>
                <a:gd name="T42" fmla="*/ 0 w 969"/>
                <a:gd name="T43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7" name="Freeform 1039"/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>
                <a:gd name="T0" fmla="*/ 700 w 951"/>
                <a:gd name="T1" fmla="*/ 0 h 90"/>
                <a:gd name="T2" fmla="*/ 598 w 951"/>
                <a:gd name="T3" fmla="*/ 0 h 90"/>
                <a:gd name="T4" fmla="*/ 515 w 951"/>
                <a:gd name="T5" fmla="*/ 0 h 90"/>
                <a:gd name="T6" fmla="*/ 431 w 951"/>
                <a:gd name="T7" fmla="*/ 0 h 90"/>
                <a:gd name="T8" fmla="*/ 365 w 951"/>
                <a:gd name="T9" fmla="*/ 0 h 90"/>
                <a:gd name="T10" fmla="*/ 299 w 951"/>
                <a:gd name="T11" fmla="*/ 0 h 90"/>
                <a:gd name="T12" fmla="*/ 245 w 951"/>
                <a:gd name="T13" fmla="*/ 0 h 90"/>
                <a:gd name="T14" fmla="*/ 198 w 951"/>
                <a:gd name="T15" fmla="*/ 0 h 90"/>
                <a:gd name="T16" fmla="*/ 162 w 951"/>
                <a:gd name="T17" fmla="*/ 0 h 90"/>
                <a:gd name="T18" fmla="*/ 126 w 951"/>
                <a:gd name="T19" fmla="*/ 6 h 90"/>
                <a:gd name="T20" fmla="*/ 96 w 951"/>
                <a:gd name="T21" fmla="*/ 6 h 90"/>
                <a:gd name="T22" fmla="*/ 54 w 951"/>
                <a:gd name="T23" fmla="*/ 12 h 90"/>
                <a:gd name="T24" fmla="*/ 30 w 951"/>
                <a:gd name="T25" fmla="*/ 12 h 90"/>
                <a:gd name="T26" fmla="*/ 12 w 951"/>
                <a:gd name="T27" fmla="*/ 18 h 90"/>
                <a:gd name="T28" fmla="*/ 6 w 951"/>
                <a:gd name="T29" fmla="*/ 18 h 90"/>
                <a:gd name="T30" fmla="*/ 0 w 951"/>
                <a:gd name="T31" fmla="*/ 24 h 90"/>
                <a:gd name="T32" fmla="*/ 6 w 951"/>
                <a:gd name="T33" fmla="*/ 30 h 90"/>
                <a:gd name="T34" fmla="*/ 24 w 951"/>
                <a:gd name="T35" fmla="*/ 36 h 90"/>
                <a:gd name="T36" fmla="*/ 54 w 951"/>
                <a:gd name="T37" fmla="*/ 42 h 90"/>
                <a:gd name="T38" fmla="*/ 102 w 951"/>
                <a:gd name="T39" fmla="*/ 54 h 90"/>
                <a:gd name="T40" fmla="*/ 168 w 951"/>
                <a:gd name="T41" fmla="*/ 60 h 90"/>
                <a:gd name="T42" fmla="*/ 251 w 951"/>
                <a:gd name="T43" fmla="*/ 66 h 90"/>
                <a:gd name="T44" fmla="*/ 341 w 951"/>
                <a:gd name="T45" fmla="*/ 78 h 90"/>
                <a:gd name="T46" fmla="*/ 449 w 951"/>
                <a:gd name="T47" fmla="*/ 84 h 90"/>
                <a:gd name="T48" fmla="*/ 568 w 951"/>
                <a:gd name="T49" fmla="*/ 84 h 90"/>
                <a:gd name="T50" fmla="*/ 694 w 951"/>
                <a:gd name="T51" fmla="*/ 90 h 90"/>
                <a:gd name="T52" fmla="*/ 825 w 951"/>
                <a:gd name="T53" fmla="*/ 90 h 90"/>
                <a:gd name="T54" fmla="*/ 951 w 951"/>
                <a:gd name="T55" fmla="*/ 90 h 90"/>
                <a:gd name="T56" fmla="*/ 951 w 951"/>
                <a:gd name="T57" fmla="*/ 6 h 90"/>
                <a:gd name="T58" fmla="*/ 831 w 951"/>
                <a:gd name="T59" fmla="*/ 6 h 90"/>
                <a:gd name="T60" fmla="*/ 772 w 951"/>
                <a:gd name="T61" fmla="*/ 6 h 90"/>
                <a:gd name="T62" fmla="*/ 700 w 951"/>
                <a:gd name="T63" fmla="*/ 0 h 90"/>
                <a:gd name="T64" fmla="*/ 700 w 951"/>
                <a:gd name="T65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8" name="Freeform 1040"/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>
                <a:gd name="T0" fmla="*/ 102 w 102"/>
                <a:gd name="T1" fmla="*/ 0 h 155"/>
                <a:gd name="T2" fmla="*/ 0 w 102"/>
                <a:gd name="T3" fmla="*/ 12 h 155"/>
                <a:gd name="T4" fmla="*/ 30 w 102"/>
                <a:gd name="T5" fmla="*/ 72 h 155"/>
                <a:gd name="T6" fmla="*/ 30 w 102"/>
                <a:gd name="T7" fmla="*/ 155 h 155"/>
                <a:gd name="T8" fmla="*/ 72 w 102"/>
                <a:gd name="T9" fmla="*/ 155 h 155"/>
                <a:gd name="T10" fmla="*/ 72 w 102"/>
                <a:gd name="T11" fmla="*/ 66 h 155"/>
                <a:gd name="T12" fmla="*/ 102 w 102"/>
                <a:gd name="T13" fmla="*/ 0 h 155"/>
                <a:gd name="T14" fmla="*/ 102 w 102"/>
                <a:gd name="T1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9" name="Freeform 1041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>
                <a:gd name="T0" fmla="*/ 48 w 90"/>
                <a:gd name="T1" fmla="*/ 96 h 96"/>
                <a:gd name="T2" fmla="*/ 72 w 90"/>
                <a:gd name="T3" fmla="*/ 72 h 96"/>
                <a:gd name="T4" fmla="*/ 84 w 90"/>
                <a:gd name="T5" fmla="*/ 48 h 96"/>
                <a:gd name="T6" fmla="*/ 90 w 90"/>
                <a:gd name="T7" fmla="*/ 36 h 96"/>
                <a:gd name="T8" fmla="*/ 84 w 90"/>
                <a:gd name="T9" fmla="*/ 24 h 96"/>
                <a:gd name="T10" fmla="*/ 66 w 90"/>
                <a:gd name="T11" fmla="*/ 6 h 96"/>
                <a:gd name="T12" fmla="*/ 42 w 90"/>
                <a:gd name="T13" fmla="*/ 0 h 96"/>
                <a:gd name="T14" fmla="*/ 24 w 90"/>
                <a:gd name="T15" fmla="*/ 0 h 96"/>
                <a:gd name="T16" fmla="*/ 12 w 90"/>
                <a:gd name="T17" fmla="*/ 12 h 96"/>
                <a:gd name="T18" fmla="*/ 6 w 90"/>
                <a:gd name="T19" fmla="*/ 24 h 96"/>
                <a:gd name="T20" fmla="*/ 0 w 90"/>
                <a:gd name="T21" fmla="*/ 36 h 96"/>
                <a:gd name="T22" fmla="*/ 12 w 90"/>
                <a:gd name="T23" fmla="*/ 66 h 96"/>
                <a:gd name="T24" fmla="*/ 30 w 90"/>
                <a:gd name="T25" fmla="*/ 84 h 96"/>
                <a:gd name="T26" fmla="*/ 48 w 90"/>
                <a:gd name="T27" fmla="*/ 96 h 96"/>
                <a:gd name="T28" fmla="*/ 48 w 90"/>
                <a:gd name="T29" fmla="*/ 96 h 96"/>
                <a:gd name="T30" fmla="*/ 48 w 90"/>
                <a:gd name="T31" fmla="*/ 12 h 96"/>
                <a:gd name="T32" fmla="*/ 66 w 90"/>
                <a:gd name="T33" fmla="*/ 18 h 96"/>
                <a:gd name="T34" fmla="*/ 72 w 90"/>
                <a:gd name="T35" fmla="*/ 24 h 96"/>
                <a:gd name="T36" fmla="*/ 72 w 90"/>
                <a:gd name="T37" fmla="*/ 36 h 96"/>
                <a:gd name="T38" fmla="*/ 72 w 90"/>
                <a:gd name="T39" fmla="*/ 48 h 96"/>
                <a:gd name="T40" fmla="*/ 54 w 90"/>
                <a:gd name="T41" fmla="*/ 66 h 96"/>
                <a:gd name="T42" fmla="*/ 48 w 90"/>
                <a:gd name="T43" fmla="*/ 78 h 96"/>
                <a:gd name="T44" fmla="*/ 30 w 90"/>
                <a:gd name="T45" fmla="*/ 66 h 96"/>
                <a:gd name="T46" fmla="*/ 24 w 90"/>
                <a:gd name="T47" fmla="*/ 48 h 96"/>
                <a:gd name="T48" fmla="*/ 18 w 90"/>
                <a:gd name="T49" fmla="*/ 30 h 96"/>
                <a:gd name="T50" fmla="*/ 30 w 90"/>
                <a:gd name="T51" fmla="*/ 12 h 96"/>
                <a:gd name="T52" fmla="*/ 48 w 90"/>
                <a:gd name="T53" fmla="*/ 12 h 96"/>
                <a:gd name="T54" fmla="*/ 48 w 90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0" name="Freeform 1042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>
                <a:gd name="T0" fmla="*/ 0 w 90"/>
                <a:gd name="T1" fmla="*/ 90 h 108"/>
                <a:gd name="T2" fmla="*/ 12 w 90"/>
                <a:gd name="T3" fmla="*/ 102 h 108"/>
                <a:gd name="T4" fmla="*/ 24 w 90"/>
                <a:gd name="T5" fmla="*/ 108 h 108"/>
                <a:gd name="T6" fmla="*/ 54 w 90"/>
                <a:gd name="T7" fmla="*/ 108 h 108"/>
                <a:gd name="T8" fmla="*/ 78 w 90"/>
                <a:gd name="T9" fmla="*/ 96 h 108"/>
                <a:gd name="T10" fmla="*/ 90 w 90"/>
                <a:gd name="T11" fmla="*/ 72 h 108"/>
                <a:gd name="T12" fmla="*/ 84 w 90"/>
                <a:gd name="T13" fmla="*/ 42 h 108"/>
                <a:gd name="T14" fmla="*/ 66 w 90"/>
                <a:gd name="T15" fmla="*/ 24 h 108"/>
                <a:gd name="T16" fmla="*/ 54 w 90"/>
                <a:gd name="T17" fmla="*/ 12 h 108"/>
                <a:gd name="T18" fmla="*/ 48 w 90"/>
                <a:gd name="T19" fmla="*/ 6 h 108"/>
                <a:gd name="T20" fmla="*/ 48 w 90"/>
                <a:gd name="T21" fmla="*/ 6 h 108"/>
                <a:gd name="T22" fmla="*/ 48 w 90"/>
                <a:gd name="T23" fmla="*/ 0 h 108"/>
                <a:gd name="T24" fmla="*/ 24 w 90"/>
                <a:gd name="T25" fmla="*/ 24 h 108"/>
                <a:gd name="T26" fmla="*/ 6 w 90"/>
                <a:gd name="T27" fmla="*/ 48 h 108"/>
                <a:gd name="T28" fmla="*/ 0 w 90"/>
                <a:gd name="T29" fmla="*/ 66 h 108"/>
                <a:gd name="T30" fmla="*/ 0 w 90"/>
                <a:gd name="T31" fmla="*/ 90 h 108"/>
                <a:gd name="T32" fmla="*/ 0 w 90"/>
                <a:gd name="T33" fmla="*/ 90 h 108"/>
                <a:gd name="T34" fmla="*/ 12 w 90"/>
                <a:gd name="T35" fmla="*/ 66 h 108"/>
                <a:gd name="T36" fmla="*/ 18 w 90"/>
                <a:gd name="T37" fmla="*/ 48 h 108"/>
                <a:gd name="T38" fmla="*/ 30 w 90"/>
                <a:gd name="T39" fmla="*/ 36 h 108"/>
                <a:gd name="T40" fmla="*/ 42 w 90"/>
                <a:gd name="T41" fmla="*/ 24 h 108"/>
                <a:gd name="T42" fmla="*/ 48 w 90"/>
                <a:gd name="T43" fmla="*/ 18 h 108"/>
                <a:gd name="T44" fmla="*/ 66 w 90"/>
                <a:gd name="T45" fmla="*/ 30 h 108"/>
                <a:gd name="T46" fmla="*/ 72 w 90"/>
                <a:gd name="T47" fmla="*/ 48 h 108"/>
                <a:gd name="T48" fmla="*/ 78 w 90"/>
                <a:gd name="T49" fmla="*/ 72 h 108"/>
                <a:gd name="T50" fmla="*/ 78 w 90"/>
                <a:gd name="T51" fmla="*/ 84 h 108"/>
                <a:gd name="T52" fmla="*/ 66 w 90"/>
                <a:gd name="T53" fmla="*/ 96 h 108"/>
                <a:gd name="T54" fmla="*/ 42 w 90"/>
                <a:gd name="T55" fmla="*/ 102 h 108"/>
                <a:gd name="T56" fmla="*/ 30 w 90"/>
                <a:gd name="T57" fmla="*/ 96 h 108"/>
                <a:gd name="T58" fmla="*/ 18 w 90"/>
                <a:gd name="T59" fmla="*/ 90 h 108"/>
                <a:gd name="T60" fmla="*/ 12 w 90"/>
                <a:gd name="T61" fmla="*/ 78 h 108"/>
                <a:gd name="T62" fmla="*/ 12 w 90"/>
                <a:gd name="T63" fmla="*/ 66 h 108"/>
                <a:gd name="T64" fmla="*/ 12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1" name="Freeform 1043"/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>
                <a:gd name="T0" fmla="*/ 102 w 102"/>
                <a:gd name="T1" fmla="*/ 0 h 156"/>
                <a:gd name="T2" fmla="*/ 0 w 102"/>
                <a:gd name="T3" fmla="*/ 6 h 156"/>
                <a:gd name="T4" fmla="*/ 30 w 102"/>
                <a:gd name="T5" fmla="*/ 72 h 156"/>
                <a:gd name="T6" fmla="*/ 30 w 102"/>
                <a:gd name="T7" fmla="*/ 156 h 156"/>
                <a:gd name="T8" fmla="*/ 72 w 102"/>
                <a:gd name="T9" fmla="*/ 156 h 156"/>
                <a:gd name="T10" fmla="*/ 72 w 102"/>
                <a:gd name="T11" fmla="*/ 66 h 156"/>
                <a:gd name="T12" fmla="*/ 102 w 102"/>
                <a:gd name="T13" fmla="*/ 0 h 156"/>
                <a:gd name="T14" fmla="*/ 102 w 102"/>
                <a:gd name="T1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2" name="Freeform 1044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>
                <a:gd name="T0" fmla="*/ 42 w 84"/>
                <a:gd name="T1" fmla="*/ 96 h 96"/>
                <a:gd name="T2" fmla="*/ 66 w 84"/>
                <a:gd name="T3" fmla="*/ 78 h 96"/>
                <a:gd name="T4" fmla="*/ 84 w 84"/>
                <a:gd name="T5" fmla="*/ 54 h 96"/>
                <a:gd name="T6" fmla="*/ 84 w 84"/>
                <a:gd name="T7" fmla="*/ 30 h 96"/>
                <a:gd name="T8" fmla="*/ 66 w 84"/>
                <a:gd name="T9" fmla="*/ 6 h 96"/>
                <a:gd name="T10" fmla="*/ 42 w 84"/>
                <a:gd name="T11" fmla="*/ 0 h 96"/>
                <a:gd name="T12" fmla="*/ 24 w 84"/>
                <a:gd name="T13" fmla="*/ 6 h 96"/>
                <a:gd name="T14" fmla="*/ 12 w 84"/>
                <a:gd name="T15" fmla="*/ 18 h 96"/>
                <a:gd name="T16" fmla="*/ 6 w 84"/>
                <a:gd name="T17" fmla="*/ 30 h 96"/>
                <a:gd name="T18" fmla="*/ 0 w 84"/>
                <a:gd name="T19" fmla="*/ 42 h 96"/>
                <a:gd name="T20" fmla="*/ 12 w 84"/>
                <a:gd name="T21" fmla="*/ 66 h 96"/>
                <a:gd name="T22" fmla="*/ 30 w 84"/>
                <a:gd name="T23" fmla="*/ 84 h 96"/>
                <a:gd name="T24" fmla="*/ 42 w 84"/>
                <a:gd name="T25" fmla="*/ 96 h 96"/>
                <a:gd name="T26" fmla="*/ 42 w 84"/>
                <a:gd name="T27" fmla="*/ 96 h 96"/>
                <a:gd name="T28" fmla="*/ 48 w 84"/>
                <a:gd name="T29" fmla="*/ 12 h 96"/>
                <a:gd name="T30" fmla="*/ 66 w 84"/>
                <a:gd name="T31" fmla="*/ 18 h 96"/>
                <a:gd name="T32" fmla="*/ 72 w 84"/>
                <a:gd name="T33" fmla="*/ 30 h 96"/>
                <a:gd name="T34" fmla="*/ 72 w 84"/>
                <a:gd name="T35" fmla="*/ 42 h 96"/>
                <a:gd name="T36" fmla="*/ 66 w 84"/>
                <a:gd name="T37" fmla="*/ 54 h 96"/>
                <a:gd name="T38" fmla="*/ 54 w 84"/>
                <a:gd name="T39" fmla="*/ 72 h 96"/>
                <a:gd name="T40" fmla="*/ 42 w 84"/>
                <a:gd name="T41" fmla="*/ 84 h 96"/>
                <a:gd name="T42" fmla="*/ 42 w 84"/>
                <a:gd name="T43" fmla="*/ 84 h 96"/>
                <a:gd name="T44" fmla="*/ 30 w 84"/>
                <a:gd name="T45" fmla="*/ 72 h 96"/>
                <a:gd name="T46" fmla="*/ 18 w 84"/>
                <a:gd name="T47" fmla="*/ 54 h 96"/>
                <a:gd name="T48" fmla="*/ 18 w 84"/>
                <a:gd name="T49" fmla="*/ 30 h 96"/>
                <a:gd name="T50" fmla="*/ 30 w 84"/>
                <a:gd name="T51" fmla="*/ 18 h 96"/>
                <a:gd name="T52" fmla="*/ 48 w 84"/>
                <a:gd name="T53" fmla="*/ 12 h 96"/>
                <a:gd name="T54" fmla="*/ 48 w 84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3" name="Freeform 1045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>
                <a:gd name="T0" fmla="*/ 6 w 90"/>
                <a:gd name="T1" fmla="*/ 90 h 108"/>
                <a:gd name="T2" fmla="*/ 18 w 90"/>
                <a:gd name="T3" fmla="*/ 102 h 108"/>
                <a:gd name="T4" fmla="*/ 30 w 90"/>
                <a:gd name="T5" fmla="*/ 108 h 108"/>
                <a:gd name="T6" fmla="*/ 60 w 90"/>
                <a:gd name="T7" fmla="*/ 108 h 108"/>
                <a:gd name="T8" fmla="*/ 84 w 90"/>
                <a:gd name="T9" fmla="*/ 96 h 108"/>
                <a:gd name="T10" fmla="*/ 90 w 90"/>
                <a:gd name="T11" fmla="*/ 84 h 108"/>
                <a:gd name="T12" fmla="*/ 90 w 90"/>
                <a:gd name="T13" fmla="*/ 66 h 108"/>
                <a:gd name="T14" fmla="*/ 84 w 90"/>
                <a:gd name="T15" fmla="*/ 36 h 108"/>
                <a:gd name="T16" fmla="*/ 72 w 90"/>
                <a:gd name="T17" fmla="*/ 18 h 108"/>
                <a:gd name="T18" fmla="*/ 60 w 90"/>
                <a:gd name="T19" fmla="*/ 6 h 108"/>
                <a:gd name="T20" fmla="*/ 54 w 90"/>
                <a:gd name="T21" fmla="*/ 0 h 108"/>
                <a:gd name="T22" fmla="*/ 54 w 90"/>
                <a:gd name="T23" fmla="*/ 0 h 108"/>
                <a:gd name="T24" fmla="*/ 48 w 90"/>
                <a:gd name="T25" fmla="*/ 0 h 108"/>
                <a:gd name="T26" fmla="*/ 24 w 90"/>
                <a:gd name="T27" fmla="*/ 24 h 108"/>
                <a:gd name="T28" fmla="*/ 12 w 90"/>
                <a:gd name="T29" fmla="*/ 48 h 108"/>
                <a:gd name="T30" fmla="*/ 0 w 90"/>
                <a:gd name="T31" fmla="*/ 66 h 108"/>
                <a:gd name="T32" fmla="*/ 6 w 90"/>
                <a:gd name="T33" fmla="*/ 90 h 108"/>
                <a:gd name="T34" fmla="*/ 6 w 90"/>
                <a:gd name="T35" fmla="*/ 90 h 108"/>
                <a:gd name="T36" fmla="*/ 18 w 90"/>
                <a:gd name="T37" fmla="*/ 66 h 108"/>
                <a:gd name="T38" fmla="*/ 24 w 90"/>
                <a:gd name="T39" fmla="*/ 48 h 108"/>
                <a:gd name="T40" fmla="*/ 36 w 90"/>
                <a:gd name="T41" fmla="*/ 30 h 108"/>
                <a:gd name="T42" fmla="*/ 42 w 90"/>
                <a:gd name="T43" fmla="*/ 18 h 108"/>
                <a:gd name="T44" fmla="*/ 48 w 90"/>
                <a:gd name="T45" fmla="*/ 12 h 108"/>
                <a:gd name="T46" fmla="*/ 78 w 90"/>
                <a:gd name="T47" fmla="*/ 42 h 108"/>
                <a:gd name="T48" fmla="*/ 84 w 90"/>
                <a:gd name="T49" fmla="*/ 66 h 108"/>
                <a:gd name="T50" fmla="*/ 66 w 90"/>
                <a:gd name="T51" fmla="*/ 90 h 108"/>
                <a:gd name="T52" fmla="*/ 54 w 90"/>
                <a:gd name="T53" fmla="*/ 96 h 108"/>
                <a:gd name="T54" fmla="*/ 42 w 90"/>
                <a:gd name="T55" fmla="*/ 96 h 108"/>
                <a:gd name="T56" fmla="*/ 30 w 90"/>
                <a:gd name="T57" fmla="*/ 96 h 108"/>
                <a:gd name="T58" fmla="*/ 24 w 90"/>
                <a:gd name="T59" fmla="*/ 84 h 108"/>
                <a:gd name="T60" fmla="*/ 18 w 90"/>
                <a:gd name="T61" fmla="*/ 78 h 108"/>
                <a:gd name="T62" fmla="*/ 18 w 90"/>
                <a:gd name="T63" fmla="*/ 66 h 108"/>
                <a:gd name="T64" fmla="*/ 18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4" name="Freeform 1046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>
                <a:gd name="T0" fmla="*/ 30 w 66"/>
                <a:gd name="T1" fmla="*/ 96 h 96"/>
                <a:gd name="T2" fmla="*/ 54 w 66"/>
                <a:gd name="T3" fmla="*/ 72 h 96"/>
                <a:gd name="T4" fmla="*/ 66 w 66"/>
                <a:gd name="T5" fmla="*/ 48 h 96"/>
                <a:gd name="T6" fmla="*/ 66 w 66"/>
                <a:gd name="T7" fmla="*/ 24 h 96"/>
                <a:gd name="T8" fmla="*/ 54 w 66"/>
                <a:gd name="T9" fmla="*/ 6 h 96"/>
                <a:gd name="T10" fmla="*/ 30 w 66"/>
                <a:gd name="T11" fmla="*/ 0 h 96"/>
                <a:gd name="T12" fmla="*/ 18 w 66"/>
                <a:gd name="T13" fmla="*/ 0 h 96"/>
                <a:gd name="T14" fmla="*/ 6 w 66"/>
                <a:gd name="T15" fmla="*/ 12 h 96"/>
                <a:gd name="T16" fmla="*/ 0 w 66"/>
                <a:gd name="T17" fmla="*/ 36 h 96"/>
                <a:gd name="T18" fmla="*/ 6 w 66"/>
                <a:gd name="T19" fmla="*/ 60 h 96"/>
                <a:gd name="T20" fmla="*/ 18 w 66"/>
                <a:gd name="T21" fmla="*/ 84 h 96"/>
                <a:gd name="T22" fmla="*/ 30 w 66"/>
                <a:gd name="T23" fmla="*/ 96 h 96"/>
                <a:gd name="T24" fmla="*/ 30 w 66"/>
                <a:gd name="T25" fmla="*/ 96 h 96"/>
                <a:gd name="T26" fmla="*/ 30 w 66"/>
                <a:gd name="T27" fmla="*/ 12 h 96"/>
                <a:gd name="T28" fmla="*/ 48 w 66"/>
                <a:gd name="T29" fmla="*/ 18 h 96"/>
                <a:gd name="T30" fmla="*/ 54 w 66"/>
                <a:gd name="T31" fmla="*/ 24 h 96"/>
                <a:gd name="T32" fmla="*/ 54 w 66"/>
                <a:gd name="T33" fmla="*/ 36 h 96"/>
                <a:gd name="T34" fmla="*/ 48 w 66"/>
                <a:gd name="T35" fmla="*/ 48 h 96"/>
                <a:gd name="T36" fmla="*/ 36 w 66"/>
                <a:gd name="T37" fmla="*/ 66 h 96"/>
                <a:gd name="T38" fmla="*/ 30 w 66"/>
                <a:gd name="T39" fmla="*/ 78 h 96"/>
                <a:gd name="T40" fmla="*/ 18 w 66"/>
                <a:gd name="T41" fmla="*/ 66 h 96"/>
                <a:gd name="T42" fmla="*/ 12 w 66"/>
                <a:gd name="T43" fmla="*/ 48 h 96"/>
                <a:gd name="T44" fmla="*/ 6 w 66"/>
                <a:gd name="T45" fmla="*/ 30 h 96"/>
                <a:gd name="T46" fmla="*/ 18 w 66"/>
                <a:gd name="T47" fmla="*/ 12 h 96"/>
                <a:gd name="T48" fmla="*/ 30 w 66"/>
                <a:gd name="T49" fmla="*/ 12 h 96"/>
                <a:gd name="T50" fmla="*/ 30 w 66"/>
                <a:gd name="T51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5" name="Freeform 1047"/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>
                <a:gd name="T0" fmla="*/ 2577 w 2594"/>
                <a:gd name="T1" fmla="*/ 0 h 444"/>
                <a:gd name="T2" fmla="*/ 2594 w 2594"/>
                <a:gd name="T3" fmla="*/ 72 h 444"/>
                <a:gd name="T4" fmla="*/ 6 w 2594"/>
                <a:gd name="T5" fmla="*/ 444 h 444"/>
                <a:gd name="T6" fmla="*/ 0 w 2594"/>
                <a:gd name="T7" fmla="*/ 396 h 444"/>
                <a:gd name="T8" fmla="*/ 1225 w 2594"/>
                <a:gd name="T9" fmla="*/ 96 h 444"/>
                <a:gd name="T10" fmla="*/ 1351 w 2594"/>
                <a:gd name="T11" fmla="*/ 78 h 444"/>
                <a:gd name="T12" fmla="*/ 2577 w 2594"/>
                <a:gd name="T13" fmla="*/ 0 h 444"/>
                <a:gd name="T14" fmla="*/ 2577 w 2594"/>
                <a:gd name="T15" fmla="*/ 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6" name="Freeform 1048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>
                <a:gd name="T0" fmla="*/ 36 w 84"/>
                <a:gd name="T1" fmla="*/ 95 h 95"/>
                <a:gd name="T2" fmla="*/ 60 w 84"/>
                <a:gd name="T3" fmla="*/ 77 h 95"/>
                <a:gd name="T4" fmla="*/ 78 w 84"/>
                <a:gd name="T5" fmla="*/ 53 h 95"/>
                <a:gd name="T6" fmla="*/ 84 w 84"/>
                <a:gd name="T7" fmla="*/ 42 h 95"/>
                <a:gd name="T8" fmla="*/ 84 w 84"/>
                <a:gd name="T9" fmla="*/ 30 h 95"/>
                <a:gd name="T10" fmla="*/ 72 w 84"/>
                <a:gd name="T11" fmla="*/ 6 h 95"/>
                <a:gd name="T12" fmla="*/ 42 w 84"/>
                <a:gd name="T13" fmla="*/ 0 h 95"/>
                <a:gd name="T14" fmla="*/ 30 w 84"/>
                <a:gd name="T15" fmla="*/ 0 h 95"/>
                <a:gd name="T16" fmla="*/ 12 w 84"/>
                <a:gd name="T17" fmla="*/ 12 h 95"/>
                <a:gd name="T18" fmla="*/ 0 w 84"/>
                <a:gd name="T19" fmla="*/ 24 h 95"/>
                <a:gd name="T20" fmla="*/ 0 w 84"/>
                <a:gd name="T21" fmla="*/ 36 h 95"/>
                <a:gd name="T22" fmla="*/ 6 w 84"/>
                <a:gd name="T23" fmla="*/ 59 h 95"/>
                <a:gd name="T24" fmla="*/ 24 w 84"/>
                <a:gd name="T25" fmla="*/ 83 h 95"/>
                <a:gd name="T26" fmla="*/ 36 w 84"/>
                <a:gd name="T27" fmla="*/ 95 h 95"/>
                <a:gd name="T28" fmla="*/ 36 w 84"/>
                <a:gd name="T29" fmla="*/ 95 h 95"/>
                <a:gd name="T30" fmla="*/ 48 w 84"/>
                <a:gd name="T31" fmla="*/ 12 h 95"/>
                <a:gd name="T32" fmla="*/ 66 w 84"/>
                <a:gd name="T33" fmla="*/ 18 h 95"/>
                <a:gd name="T34" fmla="*/ 72 w 84"/>
                <a:gd name="T35" fmla="*/ 30 h 95"/>
                <a:gd name="T36" fmla="*/ 72 w 84"/>
                <a:gd name="T37" fmla="*/ 42 h 95"/>
                <a:gd name="T38" fmla="*/ 66 w 84"/>
                <a:gd name="T39" fmla="*/ 53 h 95"/>
                <a:gd name="T40" fmla="*/ 48 w 84"/>
                <a:gd name="T41" fmla="*/ 71 h 95"/>
                <a:gd name="T42" fmla="*/ 42 w 84"/>
                <a:gd name="T43" fmla="*/ 77 h 95"/>
                <a:gd name="T44" fmla="*/ 36 w 84"/>
                <a:gd name="T45" fmla="*/ 77 h 95"/>
                <a:gd name="T46" fmla="*/ 24 w 84"/>
                <a:gd name="T47" fmla="*/ 65 h 95"/>
                <a:gd name="T48" fmla="*/ 18 w 84"/>
                <a:gd name="T49" fmla="*/ 48 h 95"/>
                <a:gd name="T50" fmla="*/ 18 w 84"/>
                <a:gd name="T51" fmla="*/ 30 h 95"/>
                <a:gd name="T52" fmla="*/ 30 w 84"/>
                <a:gd name="T53" fmla="*/ 12 h 95"/>
                <a:gd name="T54" fmla="*/ 48 w 84"/>
                <a:gd name="T55" fmla="*/ 12 h 95"/>
                <a:gd name="T56" fmla="*/ 48 w 84"/>
                <a:gd name="T57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7" name="Freeform 1049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>
                <a:gd name="T0" fmla="*/ 12 w 90"/>
                <a:gd name="T1" fmla="*/ 96 h 108"/>
                <a:gd name="T2" fmla="*/ 24 w 90"/>
                <a:gd name="T3" fmla="*/ 108 h 108"/>
                <a:gd name="T4" fmla="*/ 42 w 90"/>
                <a:gd name="T5" fmla="*/ 108 h 108"/>
                <a:gd name="T6" fmla="*/ 66 w 90"/>
                <a:gd name="T7" fmla="*/ 102 h 108"/>
                <a:gd name="T8" fmla="*/ 84 w 90"/>
                <a:gd name="T9" fmla="*/ 78 h 108"/>
                <a:gd name="T10" fmla="*/ 90 w 90"/>
                <a:gd name="T11" fmla="*/ 66 h 108"/>
                <a:gd name="T12" fmla="*/ 84 w 90"/>
                <a:gd name="T13" fmla="*/ 48 h 108"/>
                <a:gd name="T14" fmla="*/ 66 w 90"/>
                <a:gd name="T15" fmla="*/ 24 h 108"/>
                <a:gd name="T16" fmla="*/ 48 w 90"/>
                <a:gd name="T17" fmla="*/ 12 h 108"/>
                <a:gd name="T18" fmla="*/ 36 w 90"/>
                <a:gd name="T19" fmla="*/ 0 h 108"/>
                <a:gd name="T20" fmla="*/ 30 w 90"/>
                <a:gd name="T21" fmla="*/ 0 h 108"/>
                <a:gd name="T22" fmla="*/ 30 w 90"/>
                <a:gd name="T23" fmla="*/ 0 h 108"/>
                <a:gd name="T24" fmla="*/ 24 w 90"/>
                <a:gd name="T25" fmla="*/ 0 h 108"/>
                <a:gd name="T26" fmla="*/ 12 w 90"/>
                <a:gd name="T27" fmla="*/ 30 h 108"/>
                <a:gd name="T28" fmla="*/ 0 w 90"/>
                <a:gd name="T29" fmla="*/ 54 h 108"/>
                <a:gd name="T30" fmla="*/ 0 w 90"/>
                <a:gd name="T31" fmla="*/ 78 h 108"/>
                <a:gd name="T32" fmla="*/ 12 w 90"/>
                <a:gd name="T33" fmla="*/ 96 h 108"/>
                <a:gd name="T34" fmla="*/ 12 w 90"/>
                <a:gd name="T35" fmla="*/ 96 h 108"/>
                <a:gd name="T36" fmla="*/ 12 w 90"/>
                <a:gd name="T37" fmla="*/ 72 h 108"/>
                <a:gd name="T38" fmla="*/ 18 w 90"/>
                <a:gd name="T39" fmla="*/ 54 h 108"/>
                <a:gd name="T40" fmla="*/ 24 w 90"/>
                <a:gd name="T41" fmla="*/ 36 h 108"/>
                <a:gd name="T42" fmla="*/ 30 w 90"/>
                <a:gd name="T43" fmla="*/ 18 h 108"/>
                <a:gd name="T44" fmla="*/ 30 w 90"/>
                <a:gd name="T45" fmla="*/ 12 h 108"/>
                <a:gd name="T46" fmla="*/ 48 w 90"/>
                <a:gd name="T47" fmla="*/ 24 h 108"/>
                <a:gd name="T48" fmla="*/ 66 w 90"/>
                <a:gd name="T49" fmla="*/ 36 h 108"/>
                <a:gd name="T50" fmla="*/ 78 w 90"/>
                <a:gd name="T51" fmla="*/ 54 h 108"/>
                <a:gd name="T52" fmla="*/ 78 w 90"/>
                <a:gd name="T53" fmla="*/ 72 h 108"/>
                <a:gd name="T54" fmla="*/ 72 w 90"/>
                <a:gd name="T55" fmla="*/ 84 h 108"/>
                <a:gd name="T56" fmla="*/ 48 w 90"/>
                <a:gd name="T57" fmla="*/ 96 h 108"/>
                <a:gd name="T58" fmla="*/ 36 w 90"/>
                <a:gd name="T59" fmla="*/ 96 h 108"/>
                <a:gd name="T60" fmla="*/ 24 w 90"/>
                <a:gd name="T61" fmla="*/ 90 h 108"/>
                <a:gd name="T62" fmla="*/ 18 w 90"/>
                <a:gd name="T63" fmla="*/ 84 h 108"/>
                <a:gd name="T64" fmla="*/ 12 w 90"/>
                <a:gd name="T65" fmla="*/ 72 h 108"/>
                <a:gd name="T66" fmla="*/ 12 w 90"/>
                <a:gd name="T67" fmla="*/ 7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8" name="Freeform 1050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>
                <a:gd name="T0" fmla="*/ 71 w 71"/>
                <a:gd name="T1" fmla="*/ 90 h 90"/>
                <a:gd name="T2" fmla="*/ 71 w 71"/>
                <a:gd name="T3" fmla="*/ 60 h 90"/>
                <a:gd name="T4" fmla="*/ 71 w 71"/>
                <a:gd name="T5" fmla="*/ 36 h 90"/>
                <a:gd name="T6" fmla="*/ 60 w 71"/>
                <a:gd name="T7" fmla="*/ 12 h 90"/>
                <a:gd name="T8" fmla="*/ 36 w 71"/>
                <a:gd name="T9" fmla="*/ 0 h 90"/>
                <a:gd name="T10" fmla="*/ 12 w 71"/>
                <a:gd name="T11" fmla="*/ 12 h 90"/>
                <a:gd name="T12" fmla="*/ 0 w 71"/>
                <a:gd name="T13" fmla="*/ 36 h 90"/>
                <a:gd name="T14" fmla="*/ 6 w 71"/>
                <a:gd name="T15" fmla="*/ 60 h 90"/>
                <a:gd name="T16" fmla="*/ 30 w 71"/>
                <a:gd name="T17" fmla="*/ 78 h 90"/>
                <a:gd name="T18" fmla="*/ 54 w 71"/>
                <a:gd name="T19" fmla="*/ 90 h 90"/>
                <a:gd name="T20" fmla="*/ 71 w 71"/>
                <a:gd name="T21" fmla="*/ 90 h 90"/>
                <a:gd name="T22" fmla="*/ 71 w 71"/>
                <a:gd name="T23" fmla="*/ 90 h 90"/>
                <a:gd name="T24" fmla="*/ 24 w 71"/>
                <a:gd name="T25" fmla="*/ 18 h 90"/>
                <a:gd name="T26" fmla="*/ 42 w 71"/>
                <a:gd name="T27" fmla="*/ 18 h 90"/>
                <a:gd name="T28" fmla="*/ 54 w 71"/>
                <a:gd name="T29" fmla="*/ 18 h 90"/>
                <a:gd name="T30" fmla="*/ 60 w 71"/>
                <a:gd name="T31" fmla="*/ 42 h 90"/>
                <a:gd name="T32" fmla="*/ 60 w 71"/>
                <a:gd name="T33" fmla="*/ 66 h 90"/>
                <a:gd name="T34" fmla="*/ 60 w 71"/>
                <a:gd name="T35" fmla="*/ 72 h 90"/>
                <a:gd name="T36" fmla="*/ 60 w 71"/>
                <a:gd name="T37" fmla="*/ 78 h 90"/>
                <a:gd name="T38" fmla="*/ 42 w 71"/>
                <a:gd name="T39" fmla="*/ 72 h 90"/>
                <a:gd name="T40" fmla="*/ 24 w 71"/>
                <a:gd name="T41" fmla="*/ 66 h 90"/>
                <a:gd name="T42" fmla="*/ 12 w 71"/>
                <a:gd name="T43" fmla="*/ 48 h 90"/>
                <a:gd name="T44" fmla="*/ 12 w 71"/>
                <a:gd name="T45" fmla="*/ 30 h 90"/>
                <a:gd name="T46" fmla="*/ 24 w 71"/>
                <a:gd name="T47" fmla="*/ 18 h 90"/>
                <a:gd name="T48" fmla="*/ 24 w 71"/>
                <a:gd name="T49" fmla="*/ 1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9" name="Oval 1051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0" name="Oval 1052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1" name="Oval 1053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2" name="Freeform 1054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>
                <a:gd name="T0" fmla="*/ 66 w 90"/>
                <a:gd name="T1" fmla="*/ 96 h 96"/>
                <a:gd name="T2" fmla="*/ 78 w 90"/>
                <a:gd name="T3" fmla="*/ 66 h 96"/>
                <a:gd name="T4" fmla="*/ 90 w 90"/>
                <a:gd name="T5" fmla="*/ 42 h 96"/>
                <a:gd name="T6" fmla="*/ 78 w 90"/>
                <a:gd name="T7" fmla="*/ 18 h 96"/>
                <a:gd name="T8" fmla="*/ 60 w 90"/>
                <a:gd name="T9" fmla="*/ 0 h 96"/>
                <a:gd name="T10" fmla="*/ 30 w 90"/>
                <a:gd name="T11" fmla="*/ 6 h 96"/>
                <a:gd name="T12" fmla="*/ 18 w 90"/>
                <a:gd name="T13" fmla="*/ 18 h 96"/>
                <a:gd name="T14" fmla="*/ 6 w 90"/>
                <a:gd name="T15" fmla="*/ 30 h 96"/>
                <a:gd name="T16" fmla="*/ 0 w 90"/>
                <a:gd name="T17" fmla="*/ 42 h 96"/>
                <a:gd name="T18" fmla="*/ 6 w 90"/>
                <a:gd name="T19" fmla="*/ 60 h 96"/>
                <a:gd name="T20" fmla="*/ 24 w 90"/>
                <a:gd name="T21" fmla="*/ 78 h 96"/>
                <a:gd name="T22" fmla="*/ 48 w 90"/>
                <a:gd name="T23" fmla="*/ 90 h 96"/>
                <a:gd name="T24" fmla="*/ 66 w 90"/>
                <a:gd name="T25" fmla="*/ 96 h 96"/>
                <a:gd name="T26" fmla="*/ 66 w 90"/>
                <a:gd name="T27" fmla="*/ 96 h 96"/>
                <a:gd name="T28" fmla="*/ 42 w 90"/>
                <a:gd name="T29" fmla="*/ 18 h 96"/>
                <a:gd name="T30" fmla="*/ 60 w 90"/>
                <a:gd name="T31" fmla="*/ 18 h 96"/>
                <a:gd name="T32" fmla="*/ 72 w 90"/>
                <a:gd name="T33" fmla="*/ 24 h 96"/>
                <a:gd name="T34" fmla="*/ 72 w 90"/>
                <a:gd name="T35" fmla="*/ 36 h 96"/>
                <a:gd name="T36" fmla="*/ 72 w 90"/>
                <a:gd name="T37" fmla="*/ 48 h 96"/>
                <a:gd name="T38" fmla="*/ 66 w 90"/>
                <a:gd name="T39" fmla="*/ 72 h 96"/>
                <a:gd name="T40" fmla="*/ 60 w 90"/>
                <a:gd name="T41" fmla="*/ 78 h 96"/>
                <a:gd name="T42" fmla="*/ 60 w 90"/>
                <a:gd name="T43" fmla="*/ 84 h 96"/>
                <a:gd name="T44" fmla="*/ 42 w 90"/>
                <a:gd name="T45" fmla="*/ 72 h 96"/>
                <a:gd name="T46" fmla="*/ 30 w 90"/>
                <a:gd name="T47" fmla="*/ 66 h 96"/>
                <a:gd name="T48" fmla="*/ 18 w 90"/>
                <a:gd name="T49" fmla="*/ 42 h 96"/>
                <a:gd name="T50" fmla="*/ 24 w 90"/>
                <a:gd name="T51" fmla="*/ 30 h 96"/>
                <a:gd name="T52" fmla="*/ 42 w 90"/>
                <a:gd name="T53" fmla="*/ 18 h 96"/>
                <a:gd name="T54" fmla="*/ 42 w 90"/>
                <a:gd name="T55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3" name="Freeform 1055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>
                <a:gd name="T0" fmla="*/ 0 w 72"/>
                <a:gd name="T1" fmla="*/ 90 h 108"/>
                <a:gd name="T2" fmla="*/ 12 w 72"/>
                <a:gd name="T3" fmla="*/ 102 h 108"/>
                <a:gd name="T4" fmla="*/ 24 w 72"/>
                <a:gd name="T5" fmla="*/ 108 h 108"/>
                <a:gd name="T6" fmla="*/ 48 w 72"/>
                <a:gd name="T7" fmla="*/ 108 h 108"/>
                <a:gd name="T8" fmla="*/ 66 w 72"/>
                <a:gd name="T9" fmla="*/ 96 h 108"/>
                <a:gd name="T10" fmla="*/ 72 w 72"/>
                <a:gd name="T11" fmla="*/ 66 h 108"/>
                <a:gd name="T12" fmla="*/ 66 w 72"/>
                <a:gd name="T13" fmla="*/ 42 h 108"/>
                <a:gd name="T14" fmla="*/ 60 w 72"/>
                <a:gd name="T15" fmla="*/ 18 h 108"/>
                <a:gd name="T16" fmla="*/ 48 w 72"/>
                <a:gd name="T17" fmla="*/ 6 h 108"/>
                <a:gd name="T18" fmla="*/ 42 w 72"/>
                <a:gd name="T19" fmla="*/ 0 h 108"/>
                <a:gd name="T20" fmla="*/ 42 w 72"/>
                <a:gd name="T21" fmla="*/ 0 h 108"/>
                <a:gd name="T22" fmla="*/ 36 w 72"/>
                <a:gd name="T23" fmla="*/ 0 h 108"/>
                <a:gd name="T24" fmla="*/ 18 w 72"/>
                <a:gd name="T25" fmla="*/ 24 h 108"/>
                <a:gd name="T26" fmla="*/ 6 w 72"/>
                <a:gd name="T27" fmla="*/ 48 h 108"/>
                <a:gd name="T28" fmla="*/ 0 w 72"/>
                <a:gd name="T29" fmla="*/ 66 h 108"/>
                <a:gd name="T30" fmla="*/ 0 w 72"/>
                <a:gd name="T31" fmla="*/ 90 h 108"/>
                <a:gd name="T32" fmla="*/ 0 w 72"/>
                <a:gd name="T33" fmla="*/ 90 h 108"/>
                <a:gd name="T34" fmla="*/ 12 w 72"/>
                <a:gd name="T35" fmla="*/ 66 h 108"/>
                <a:gd name="T36" fmla="*/ 18 w 72"/>
                <a:gd name="T37" fmla="*/ 48 h 108"/>
                <a:gd name="T38" fmla="*/ 24 w 72"/>
                <a:gd name="T39" fmla="*/ 36 h 108"/>
                <a:gd name="T40" fmla="*/ 30 w 72"/>
                <a:gd name="T41" fmla="*/ 24 h 108"/>
                <a:gd name="T42" fmla="*/ 36 w 72"/>
                <a:gd name="T43" fmla="*/ 18 h 108"/>
                <a:gd name="T44" fmla="*/ 54 w 72"/>
                <a:gd name="T45" fmla="*/ 30 h 108"/>
                <a:gd name="T46" fmla="*/ 60 w 72"/>
                <a:gd name="T47" fmla="*/ 48 h 108"/>
                <a:gd name="T48" fmla="*/ 66 w 72"/>
                <a:gd name="T49" fmla="*/ 72 h 108"/>
                <a:gd name="T50" fmla="*/ 66 w 72"/>
                <a:gd name="T51" fmla="*/ 84 h 108"/>
                <a:gd name="T52" fmla="*/ 54 w 72"/>
                <a:gd name="T53" fmla="*/ 96 h 108"/>
                <a:gd name="T54" fmla="*/ 30 w 72"/>
                <a:gd name="T55" fmla="*/ 102 h 108"/>
                <a:gd name="T56" fmla="*/ 24 w 72"/>
                <a:gd name="T57" fmla="*/ 96 h 108"/>
                <a:gd name="T58" fmla="*/ 12 w 72"/>
                <a:gd name="T59" fmla="*/ 90 h 108"/>
                <a:gd name="T60" fmla="*/ 12 w 72"/>
                <a:gd name="T61" fmla="*/ 78 h 108"/>
                <a:gd name="T62" fmla="*/ 12 w 72"/>
                <a:gd name="T63" fmla="*/ 66 h 108"/>
                <a:gd name="T64" fmla="*/ 12 w 72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4" name="Rectangle 1056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5" name="Rectangle 1057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6" name="AutoShape 1058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7" name="Freeform 1059"/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>
                <a:gd name="T0" fmla="*/ 252 w 252"/>
                <a:gd name="T1" fmla="*/ 1576 h 1576"/>
                <a:gd name="T2" fmla="*/ 12 w 252"/>
                <a:gd name="T3" fmla="*/ 84 h 1576"/>
                <a:gd name="T4" fmla="*/ 12 w 252"/>
                <a:gd name="T5" fmla="*/ 60 h 1576"/>
                <a:gd name="T6" fmla="*/ 0 w 252"/>
                <a:gd name="T7" fmla="*/ 12 h 1576"/>
                <a:gd name="T8" fmla="*/ 72 w 252"/>
                <a:gd name="T9" fmla="*/ 0 h 1576"/>
                <a:gd name="T10" fmla="*/ 72 w 252"/>
                <a:gd name="T11" fmla="*/ 0 h 1576"/>
                <a:gd name="T12" fmla="*/ 78 w 252"/>
                <a:gd name="T13" fmla="*/ 48 h 1576"/>
                <a:gd name="T14" fmla="*/ 88 w 252"/>
                <a:gd name="T15" fmla="*/ 66 h 1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8" name="Freeform 1060"/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>
                <a:gd name="T0" fmla="*/ 161 w 316"/>
                <a:gd name="T1" fmla="*/ 0 h 138"/>
                <a:gd name="T2" fmla="*/ 227 w 316"/>
                <a:gd name="T3" fmla="*/ 6 h 138"/>
                <a:gd name="T4" fmla="*/ 275 w 316"/>
                <a:gd name="T5" fmla="*/ 36 h 138"/>
                <a:gd name="T6" fmla="*/ 304 w 316"/>
                <a:gd name="T7" fmla="*/ 78 h 138"/>
                <a:gd name="T8" fmla="*/ 316 w 316"/>
                <a:gd name="T9" fmla="*/ 138 h 138"/>
                <a:gd name="T10" fmla="*/ 0 w 316"/>
                <a:gd name="T11" fmla="*/ 138 h 138"/>
                <a:gd name="T12" fmla="*/ 11 w 316"/>
                <a:gd name="T13" fmla="*/ 78 h 138"/>
                <a:gd name="T14" fmla="*/ 47 w 316"/>
                <a:gd name="T15" fmla="*/ 36 h 138"/>
                <a:gd name="T16" fmla="*/ 95 w 316"/>
                <a:gd name="T17" fmla="*/ 6 h 138"/>
                <a:gd name="T18" fmla="*/ 161 w 316"/>
                <a:gd name="T19" fmla="*/ 0 h 138"/>
                <a:gd name="T20" fmla="*/ 161 w 316"/>
                <a:gd name="T21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</p:grpSp>
      <p:sp>
        <p:nvSpPr>
          <p:cNvPr id="44069" name="Rectangle 1061"/>
          <p:cNvSpPr>
            <a:spLocks noGrp="1" noChangeArrowheads="1"/>
          </p:cNvSpPr>
          <p:nvPr>
            <p:ph type="title"/>
          </p:nvPr>
        </p:nvSpPr>
        <p:spPr bwMode="black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4070" name="Rectangle 1062"/>
          <p:cNvSpPr>
            <a:spLocks noGrp="1" noChangeArrowheads="1"/>
          </p:cNvSpPr>
          <p:nvPr>
            <p:ph type="body" idx="1"/>
          </p:nvPr>
        </p:nvSpPr>
        <p:spPr bwMode="black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4071" name="Rectangle 1063"/>
          <p:cNvSpPr>
            <a:spLocks noGrp="1" noChangeArrowheads="1"/>
          </p:cNvSpPr>
          <p:nvPr>
            <p:ph type="dt" sz="half" idx="2"/>
          </p:nvPr>
        </p:nvSpPr>
        <p:spPr bwMode="black">
          <a:xfrm>
            <a:off x="457200" y="6278563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4072" name="Rectangle 1064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3124200" y="6278563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4073" name="Rectangle 1065"/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6553200" y="6278563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9C57C86-A15D-487D-973D-C7FF53AA43A8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157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4" name="Group 1026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44035" name="Rectangle 1027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36" name="Oval 1028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37" name="Rectangle 1029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38" name="Freeform 1030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>
                <a:gd name="T0" fmla="*/ 18 w 66"/>
                <a:gd name="T1" fmla="*/ 96 h 96"/>
                <a:gd name="T2" fmla="*/ 42 w 66"/>
                <a:gd name="T3" fmla="*/ 78 h 96"/>
                <a:gd name="T4" fmla="*/ 60 w 66"/>
                <a:gd name="T5" fmla="*/ 60 h 96"/>
                <a:gd name="T6" fmla="*/ 66 w 66"/>
                <a:gd name="T7" fmla="*/ 36 h 96"/>
                <a:gd name="T8" fmla="*/ 60 w 66"/>
                <a:gd name="T9" fmla="*/ 12 h 96"/>
                <a:gd name="T10" fmla="*/ 36 w 66"/>
                <a:gd name="T11" fmla="*/ 0 h 96"/>
                <a:gd name="T12" fmla="*/ 24 w 66"/>
                <a:gd name="T13" fmla="*/ 6 h 96"/>
                <a:gd name="T14" fmla="*/ 12 w 66"/>
                <a:gd name="T15" fmla="*/ 12 h 96"/>
                <a:gd name="T16" fmla="*/ 0 w 66"/>
                <a:gd name="T17" fmla="*/ 36 h 96"/>
                <a:gd name="T18" fmla="*/ 0 w 66"/>
                <a:gd name="T19" fmla="*/ 60 h 96"/>
                <a:gd name="T20" fmla="*/ 12 w 66"/>
                <a:gd name="T21" fmla="*/ 84 h 96"/>
                <a:gd name="T22" fmla="*/ 18 w 66"/>
                <a:gd name="T23" fmla="*/ 96 h 96"/>
                <a:gd name="T24" fmla="*/ 18 w 66"/>
                <a:gd name="T25" fmla="*/ 96 h 96"/>
                <a:gd name="T26" fmla="*/ 42 w 66"/>
                <a:gd name="T27" fmla="*/ 18 h 96"/>
                <a:gd name="T28" fmla="*/ 54 w 66"/>
                <a:gd name="T29" fmla="*/ 24 h 96"/>
                <a:gd name="T30" fmla="*/ 60 w 66"/>
                <a:gd name="T31" fmla="*/ 36 h 96"/>
                <a:gd name="T32" fmla="*/ 60 w 66"/>
                <a:gd name="T33" fmla="*/ 48 h 96"/>
                <a:gd name="T34" fmla="*/ 54 w 66"/>
                <a:gd name="T35" fmla="*/ 54 h 96"/>
                <a:gd name="T36" fmla="*/ 36 w 66"/>
                <a:gd name="T37" fmla="*/ 72 h 96"/>
                <a:gd name="T38" fmla="*/ 24 w 66"/>
                <a:gd name="T39" fmla="*/ 78 h 96"/>
                <a:gd name="T40" fmla="*/ 24 w 66"/>
                <a:gd name="T41" fmla="*/ 78 h 96"/>
                <a:gd name="T42" fmla="*/ 12 w 66"/>
                <a:gd name="T43" fmla="*/ 48 h 96"/>
                <a:gd name="T44" fmla="*/ 18 w 66"/>
                <a:gd name="T45" fmla="*/ 24 h 96"/>
                <a:gd name="T46" fmla="*/ 30 w 66"/>
                <a:gd name="T47" fmla="*/ 18 h 96"/>
                <a:gd name="T48" fmla="*/ 42 w 66"/>
                <a:gd name="T49" fmla="*/ 18 h 96"/>
                <a:gd name="T50" fmla="*/ 42 w 66"/>
                <a:gd name="T51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39" name="Rectangle 1031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0" name="Rectangle 1032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1" name="Rectangle 1033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2" name="Rectangle 1034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3" name="Rectangle 1035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4" name="Freeform 1036"/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>
                <a:gd name="T0" fmla="*/ 6 w 623"/>
                <a:gd name="T1" fmla="*/ 18 h 156"/>
                <a:gd name="T2" fmla="*/ 162 w 623"/>
                <a:gd name="T3" fmla="*/ 36 h 156"/>
                <a:gd name="T4" fmla="*/ 251 w 623"/>
                <a:gd name="T5" fmla="*/ 36 h 156"/>
                <a:gd name="T6" fmla="*/ 354 w 623"/>
                <a:gd name="T7" fmla="*/ 30 h 156"/>
                <a:gd name="T8" fmla="*/ 473 w 623"/>
                <a:gd name="T9" fmla="*/ 18 h 156"/>
                <a:gd name="T10" fmla="*/ 611 w 623"/>
                <a:gd name="T11" fmla="*/ 0 h 156"/>
                <a:gd name="T12" fmla="*/ 623 w 623"/>
                <a:gd name="T13" fmla="*/ 114 h 156"/>
                <a:gd name="T14" fmla="*/ 497 w 623"/>
                <a:gd name="T15" fmla="*/ 138 h 156"/>
                <a:gd name="T16" fmla="*/ 414 w 623"/>
                <a:gd name="T17" fmla="*/ 150 h 156"/>
                <a:gd name="T18" fmla="*/ 318 w 623"/>
                <a:gd name="T19" fmla="*/ 156 h 156"/>
                <a:gd name="T20" fmla="*/ 215 w 623"/>
                <a:gd name="T21" fmla="*/ 156 h 156"/>
                <a:gd name="T22" fmla="*/ 108 w 623"/>
                <a:gd name="T23" fmla="*/ 150 h 156"/>
                <a:gd name="T24" fmla="*/ 0 w 623"/>
                <a:gd name="T25" fmla="*/ 132 h 156"/>
                <a:gd name="T26" fmla="*/ 6 w 623"/>
                <a:gd name="T27" fmla="*/ 18 h 156"/>
                <a:gd name="T28" fmla="*/ 6 w 623"/>
                <a:gd name="T29" fmla="*/ 18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5" name="Freeform 1037"/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>
                <a:gd name="T0" fmla="*/ 754 w 993"/>
                <a:gd name="T1" fmla="*/ 6 h 126"/>
                <a:gd name="T2" fmla="*/ 652 w 993"/>
                <a:gd name="T3" fmla="*/ 6 h 126"/>
                <a:gd name="T4" fmla="*/ 563 w 993"/>
                <a:gd name="T5" fmla="*/ 6 h 126"/>
                <a:gd name="T6" fmla="*/ 479 w 993"/>
                <a:gd name="T7" fmla="*/ 6 h 126"/>
                <a:gd name="T8" fmla="*/ 401 w 993"/>
                <a:gd name="T9" fmla="*/ 6 h 126"/>
                <a:gd name="T10" fmla="*/ 335 w 993"/>
                <a:gd name="T11" fmla="*/ 0 h 126"/>
                <a:gd name="T12" fmla="*/ 276 w 993"/>
                <a:gd name="T13" fmla="*/ 0 h 126"/>
                <a:gd name="T14" fmla="*/ 222 w 993"/>
                <a:gd name="T15" fmla="*/ 0 h 126"/>
                <a:gd name="T16" fmla="*/ 180 w 993"/>
                <a:gd name="T17" fmla="*/ 6 h 126"/>
                <a:gd name="T18" fmla="*/ 138 w 993"/>
                <a:gd name="T19" fmla="*/ 6 h 126"/>
                <a:gd name="T20" fmla="*/ 108 w 993"/>
                <a:gd name="T21" fmla="*/ 6 h 126"/>
                <a:gd name="T22" fmla="*/ 54 w 993"/>
                <a:gd name="T23" fmla="*/ 6 h 126"/>
                <a:gd name="T24" fmla="*/ 24 w 993"/>
                <a:gd name="T25" fmla="*/ 12 h 126"/>
                <a:gd name="T26" fmla="*/ 6 w 993"/>
                <a:gd name="T27" fmla="*/ 18 h 126"/>
                <a:gd name="T28" fmla="*/ 0 w 993"/>
                <a:gd name="T29" fmla="*/ 24 h 126"/>
                <a:gd name="T30" fmla="*/ 12 w 993"/>
                <a:gd name="T31" fmla="*/ 42 h 126"/>
                <a:gd name="T32" fmla="*/ 18 w 993"/>
                <a:gd name="T33" fmla="*/ 48 h 126"/>
                <a:gd name="T34" fmla="*/ 30 w 993"/>
                <a:gd name="T35" fmla="*/ 54 h 126"/>
                <a:gd name="T36" fmla="*/ 60 w 993"/>
                <a:gd name="T37" fmla="*/ 60 h 126"/>
                <a:gd name="T38" fmla="*/ 90 w 993"/>
                <a:gd name="T39" fmla="*/ 72 h 126"/>
                <a:gd name="T40" fmla="*/ 144 w 993"/>
                <a:gd name="T41" fmla="*/ 84 h 126"/>
                <a:gd name="T42" fmla="*/ 210 w 993"/>
                <a:gd name="T43" fmla="*/ 90 h 126"/>
                <a:gd name="T44" fmla="*/ 293 w 993"/>
                <a:gd name="T45" fmla="*/ 102 h 126"/>
                <a:gd name="T46" fmla="*/ 389 w 993"/>
                <a:gd name="T47" fmla="*/ 108 h 126"/>
                <a:gd name="T48" fmla="*/ 503 w 993"/>
                <a:gd name="T49" fmla="*/ 120 h 126"/>
                <a:gd name="T50" fmla="*/ 622 w 993"/>
                <a:gd name="T51" fmla="*/ 120 h 126"/>
                <a:gd name="T52" fmla="*/ 754 w 993"/>
                <a:gd name="T53" fmla="*/ 126 h 126"/>
                <a:gd name="T54" fmla="*/ 873 w 993"/>
                <a:gd name="T55" fmla="*/ 126 h 126"/>
                <a:gd name="T56" fmla="*/ 993 w 993"/>
                <a:gd name="T57" fmla="*/ 126 h 126"/>
                <a:gd name="T58" fmla="*/ 993 w 993"/>
                <a:gd name="T59" fmla="*/ 12 h 126"/>
                <a:gd name="T60" fmla="*/ 879 w 993"/>
                <a:gd name="T61" fmla="*/ 12 h 126"/>
                <a:gd name="T62" fmla="*/ 754 w 993"/>
                <a:gd name="T63" fmla="*/ 6 h 126"/>
                <a:gd name="T64" fmla="*/ 754 w 993"/>
                <a:gd name="T65" fmla="*/ 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6" name="Freeform 1038"/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>
                <a:gd name="T0" fmla="*/ 0 w 969"/>
                <a:gd name="T1" fmla="*/ 0 h 245"/>
                <a:gd name="T2" fmla="*/ 24 w 969"/>
                <a:gd name="T3" fmla="*/ 54 h 245"/>
                <a:gd name="T4" fmla="*/ 66 w 969"/>
                <a:gd name="T5" fmla="*/ 96 h 245"/>
                <a:gd name="T6" fmla="*/ 120 w 969"/>
                <a:gd name="T7" fmla="*/ 137 h 245"/>
                <a:gd name="T8" fmla="*/ 198 w 969"/>
                <a:gd name="T9" fmla="*/ 173 h 245"/>
                <a:gd name="T10" fmla="*/ 293 w 969"/>
                <a:gd name="T11" fmla="*/ 203 h 245"/>
                <a:gd name="T12" fmla="*/ 353 w 969"/>
                <a:gd name="T13" fmla="*/ 215 h 245"/>
                <a:gd name="T14" fmla="*/ 413 w 969"/>
                <a:gd name="T15" fmla="*/ 227 h 245"/>
                <a:gd name="T16" fmla="*/ 479 w 969"/>
                <a:gd name="T17" fmla="*/ 233 h 245"/>
                <a:gd name="T18" fmla="*/ 556 w 969"/>
                <a:gd name="T19" fmla="*/ 239 h 245"/>
                <a:gd name="T20" fmla="*/ 634 w 969"/>
                <a:gd name="T21" fmla="*/ 245 h 245"/>
                <a:gd name="T22" fmla="*/ 724 w 969"/>
                <a:gd name="T23" fmla="*/ 245 h 245"/>
                <a:gd name="T24" fmla="*/ 855 w 969"/>
                <a:gd name="T25" fmla="*/ 245 h 245"/>
                <a:gd name="T26" fmla="*/ 969 w 969"/>
                <a:gd name="T27" fmla="*/ 239 h 245"/>
                <a:gd name="T28" fmla="*/ 969 w 969"/>
                <a:gd name="T29" fmla="*/ 60 h 245"/>
                <a:gd name="T30" fmla="*/ 700 w 969"/>
                <a:gd name="T31" fmla="*/ 60 h 245"/>
                <a:gd name="T32" fmla="*/ 503 w 969"/>
                <a:gd name="T33" fmla="*/ 54 h 245"/>
                <a:gd name="T34" fmla="*/ 317 w 969"/>
                <a:gd name="T35" fmla="*/ 42 h 245"/>
                <a:gd name="T36" fmla="*/ 150 w 969"/>
                <a:gd name="T37" fmla="*/ 24 h 245"/>
                <a:gd name="T38" fmla="*/ 72 w 969"/>
                <a:gd name="T39" fmla="*/ 12 h 245"/>
                <a:gd name="T40" fmla="*/ 0 w 969"/>
                <a:gd name="T41" fmla="*/ 0 h 245"/>
                <a:gd name="T42" fmla="*/ 0 w 969"/>
                <a:gd name="T43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7" name="Freeform 1039"/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>
                <a:gd name="T0" fmla="*/ 700 w 951"/>
                <a:gd name="T1" fmla="*/ 0 h 90"/>
                <a:gd name="T2" fmla="*/ 598 w 951"/>
                <a:gd name="T3" fmla="*/ 0 h 90"/>
                <a:gd name="T4" fmla="*/ 515 w 951"/>
                <a:gd name="T5" fmla="*/ 0 h 90"/>
                <a:gd name="T6" fmla="*/ 431 w 951"/>
                <a:gd name="T7" fmla="*/ 0 h 90"/>
                <a:gd name="T8" fmla="*/ 365 w 951"/>
                <a:gd name="T9" fmla="*/ 0 h 90"/>
                <a:gd name="T10" fmla="*/ 299 w 951"/>
                <a:gd name="T11" fmla="*/ 0 h 90"/>
                <a:gd name="T12" fmla="*/ 245 w 951"/>
                <a:gd name="T13" fmla="*/ 0 h 90"/>
                <a:gd name="T14" fmla="*/ 198 w 951"/>
                <a:gd name="T15" fmla="*/ 0 h 90"/>
                <a:gd name="T16" fmla="*/ 162 w 951"/>
                <a:gd name="T17" fmla="*/ 0 h 90"/>
                <a:gd name="T18" fmla="*/ 126 w 951"/>
                <a:gd name="T19" fmla="*/ 6 h 90"/>
                <a:gd name="T20" fmla="*/ 96 w 951"/>
                <a:gd name="T21" fmla="*/ 6 h 90"/>
                <a:gd name="T22" fmla="*/ 54 w 951"/>
                <a:gd name="T23" fmla="*/ 12 h 90"/>
                <a:gd name="T24" fmla="*/ 30 w 951"/>
                <a:gd name="T25" fmla="*/ 12 h 90"/>
                <a:gd name="T26" fmla="*/ 12 w 951"/>
                <a:gd name="T27" fmla="*/ 18 h 90"/>
                <a:gd name="T28" fmla="*/ 6 w 951"/>
                <a:gd name="T29" fmla="*/ 18 h 90"/>
                <a:gd name="T30" fmla="*/ 0 w 951"/>
                <a:gd name="T31" fmla="*/ 24 h 90"/>
                <a:gd name="T32" fmla="*/ 6 w 951"/>
                <a:gd name="T33" fmla="*/ 30 h 90"/>
                <a:gd name="T34" fmla="*/ 24 w 951"/>
                <a:gd name="T35" fmla="*/ 36 h 90"/>
                <a:gd name="T36" fmla="*/ 54 w 951"/>
                <a:gd name="T37" fmla="*/ 42 h 90"/>
                <a:gd name="T38" fmla="*/ 102 w 951"/>
                <a:gd name="T39" fmla="*/ 54 h 90"/>
                <a:gd name="T40" fmla="*/ 168 w 951"/>
                <a:gd name="T41" fmla="*/ 60 h 90"/>
                <a:gd name="T42" fmla="*/ 251 w 951"/>
                <a:gd name="T43" fmla="*/ 66 h 90"/>
                <a:gd name="T44" fmla="*/ 341 w 951"/>
                <a:gd name="T45" fmla="*/ 78 h 90"/>
                <a:gd name="T46" fmla="*/ 449 w 951"/>
                <a:gd name="T47" fmla="*/ 84 h 90"/>
                <a:gd name="T48" fmla="*/ 568 w 951"/>
                <a:gd name="T49" fmla="*/ 84 h 90"/>
                <a:gd name="T50" fmla="*/ 694 w 951"/>
                <a:gd name="T51" fmla="*/ 90 h 90"/>
                <a:gd name="T52" fmla="*/ 825 w 951"/>
                <a:gd name="T53" fmla="*/ 90 h 90"/>
                <a:gd name="T54" fmla="*/ 951 w 951"/>
                <a:gd name="T55" fmla="*/ 90 h 90"/>
                <a:gd name="T56" fmla="*/ 951 w 951"/>
                <a:gd name="T57" fmla="*/ 6 h 90"/>
                <a:gd name="T58" fmla="*/ 831 w 951"/>
                <a:gd name="T59" fmla="*/ 6 h 90"/>
                <a:gd name="T60" fmla="*/ 772 w 951"/>
                <a:gd name="T61" fmla="*/ 6 h 90"/>
                <a:gd name="T62" fmla="*/ 700 w 951"/>
                <a:gd name="T63" fmla="*/ 0 h 90"/>
                <a:gd name="T64" fmla="*/ 700 w 951"/>
                <a:gd name="T65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8" name="Freeform 1040"/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>
                <a:gd name="T0" fmla="*/ 102 w 102"/>
                <a:gd name="T1" fmla="*/ 0 h 155"/>
                <a:gd name="T2" fmla="*/ 0 w 102"/>
                <a:gd name="T3" fmla="*/ 12 h 155"/>
                <a:gd name="T4" fmla="*/ 30 w 102"/>
                <a:gd name="T5" fmla="*/ 72 h 155"/>
                <a:gd name="T6" fmla="*/ 30 w 102"/>
                <a:gd name="T7" fmla="*/ 155 h 155"/>
                <a:gd name="T8" fmla="*/ 72 w 102"/>
                <a:gd name="T9" fmla="*/ 155 h 155"/>
                <a:gd name="T10" fmla="*/ 72 w 102"/>
                <a:gd name="T11" fmla="*/ 66 h 155"/>
                <a:gd name="T12" fmla="*/ 102 w 102"/>
                <a:gd name="T13" fmla="*/ 0 h 155"/>
                <a:gd name="T14" fmla="*/ 102 w 102"/>
                <a:gd name="T1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49" name="Freeform 1041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>
                <a:gd name="T0" fmla="*/ 48 w 90"/>
                <a:gd name="T1" fmla="*/ 96 h 96"/>
                <a:gd name="T2" fmla="*/ 72 w 90"/>
                <a:gd name="T3" fmla="*/ 72 h 96"/>
                <a:gd name="T4" fmla="*/ 84 w 90"/>
                <a:gd name="T5" fmla="*/ 48 h 96"/>
                <a:gd name="T6" fmla="*/ 90 w 90"/>
                <a:gd name="T7" fmla="*/ 36 h 96"/>
                <a:gd name="T8" fmla="*/ 84 w 90"/>
                <a:gd name="T9" fmla="*/ 24 h 96"/>
                <a:gd name="T10" fmla="*/ 66 w 90"/>
                <a:gd name="T11" fmla="*/ 6 h 96"/>
                <a:gd name="T12" fmla="*/ 42 w 90"/>
                <a:gd name="T13" fmla="*/ 0 h 96"/>
                <a:gd name="T14" fmla="*/ 24 w 90"/>
                <a:gd name="T15" fmla="*/ 0 h 96"/>
                <a:gd name="T16" fmla="*/ 12 w 90"/>
                <a:gd name="T17" fmla="*/ 12 h 96"/>
                <a:gd name="T18" fmla="*/ 6 w 90"/>
                <a:gd name="T19" fmla="*/ 24 h 96"/>
                <a:gd name="T20" fmla="*/ 0 w 90"/>
                <a:gd name="T21" fmla="*/ 36 h 96"/>
                <a:gd name="T22" fmla="*/ 12 w 90"/>
                <a:gd name="T23" fmla="*/ 66 h 96"/>
                <a:gd name="T24" fmla="*/ 30 w 90"/>
                <a:gd name="T25" fmla="*/ 84 h 96"/>
                <a:gd name="T26" fmla="*/ 48 w 90"/>
                <a:gd name="T27" fmla="*/ 96 h 96"/>
                <a:gd name="T28" fmla="*/ 48 w 90"/>
                <a:gd name="T29" fmla="*/ 96 h 96"/>
                <a:gd name="T30" fmla="*/ 48 w 90"/>
                <a:gd name="T31" fmla="*/ 12 h 96"/>
                <a:gd name="T32" fmla="*/ 66 w 90"/>
                <a:gd name="T33" fmla="*/ 18 h 96"/>
                <a:gd name="T34" fmla="*/ 72 w 90"/>
                <a:gd name="T35" fmla="*/ 24 h 96"/>
                <a:gd name="T36" fmla="*/ 72 w 90"/>
                <a:gd name="T37" fmla="*/ 36 h 96"/>
                <a:gd name="T38" fmla="*/ 72 w 90"/>
                <a:gd name="T39" fmla="*/ 48 h 96"/>
                <a:gd name="T40" fmla="*/ 54 w 90"/>
                <a:gd name="T41" fmla="*/ 66 h 96"/>
                <a:gd name="T42" fmla="*/ 48 w 90"/>
                <a:gd name="T43" fmla="*/ 78 h 96"/>
                <a:gd name="T44" fmla="*/ 30 w 90"/>
                <a:gd name="T45" fmla="*/ 66 h 96"/>
                <a:gd name="T46" fmla="*/ 24 w 90"/>
                <a:gd name="T47" fmla="*/ 48 h 96"/>
                <a:gd name="T48" fmla="*/ 18 w 90"/>
                <a:gd name="T49" fmla="*/ 30 h 96"/>
                <a:gd name="T50" fmla="*/ 30 w 90"/>
                <a:gd name="T51" fmla="*/ 12 h 96"/>
                <a:gd name="T52" fmla="*/ 48 w 90"/>
                <a:gd name="T53" fmla="*/ 12 h 96"/>
                <a:gd name="T54" fmla="*/ 48 w 90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0" name="Freeform 1042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>
                <a:gd name="T0" fmla="*/ 0 w 90"/>
                <a:gd name="T1" fmla="*/ 90 h 108"/>
                <a:gd name="T2" fmla="*/ 12 w 90"/>
                <a:gd name="T3" fmla="*/ 102 h 108"/>
                <a:gd name="T4" fmla="*/ 24 w 90"/>
                <a:gd name="T5" fmla="*/ 108 h 108"/>
                <a:gd name="T6" fmla="*/ 54 w 90"/>
                <a:gd name="T7" fmla="*/ 108 h 108"/>
                <a:gd name="T8" fmla="*/ 78 w 90"/>
                <a:gd name="T9" fmla="*/ 96 h 108"/>
                <a:gd name="T10" fmla="*/ 90 w 90"/>
                <a:gd name="T11" fmla="*/ 72 h 108"/>
                <a:gd name="T12" fmla="*/ 84 w 90"/>
                <a:gd name="T13" fmla="*/ 42 h 108"/>
                <a:gd name="T14" fmla="*/ 66 w 90"/>
                <a:gd name="T15" fmla="*/ 24 h 108"/>
                <a:gd name="T16" fmla="*/ 54 w 90"/>
                <a:gd name="T17" fmla="*/ 12 h 108"/>
                <a:gd name="T18" fmla="*/ 48 w 90"/>
                <a:gd name="T19" fmla="*/ 6 h 108"/>
                <a:gd name="T20" fmla="*/ 48 w 90"/>
                <a:gd name="T21" fmla="*/ 6 h 108"/>
                <a:gd name="T22" fmla="*/ 48 w 90"/>
                <a:gd name="T23" fmla="*/ 0 h 108"/>
                <a:gd name="T24" fmla="*/ 24 w 90"/>
                <a:gd name="T25" fmla="*/ 24 h 108"/>
                <a:gd name="T26" fmla="*/ 6 w 90"/>
                <a:gd name="T27" fmla="*/ 48 h 108"/>
                <a:gd name="T28" fmla="*/ 0 w 90"/>
                <a:gd name="T29" fmla="*/ 66 h 108"/>
                <a:gd name="T30" fmla="*/ 0 w 90"/>
                <a:gd name="T31" fmla="*/ 90 h 108"/>
                <a:gd name="T32" fmla="*/ 0 w 90"/>
                <a:gd name="T33" fmla="*/ 90 h 108"/>
                <a:gd name="T34" fmla="*/ 12 w 90"/>
                <a:gd name="T35" fmla="*/ 66 h 108"/>
                <a:gd name="T36" fmla="*/ 18 w 90"/>
                <a:gd name="T37" fmla="*/ 48 h 108"/>
                <a:gd name="T38" fmla="*/ 30 w 90"/>
                <a:gd name="T39" fmla="*/ 36 h 108"/>
                <a:gd name="T40" fmla="*/ 42 w 90"/>
                <a:gd name="T41" fmla="*/ 24 h 108"/>
                <a:gd name="T42" fmla="*/ 48 w 90"/>
                <a:gd name="T43" fmla="*/ 18 h 108"/>
                <a:gd name="T44" fmla="*/ 66 w 90"/>
                <a:gd name="T45" fmla="*/ 30 h 108"/>
                <a:gd name="T46" fmla="*/ 72 w 90"/>
                <a:gd name="T47" fmla="*/ 48 h 108"/>
                <a:gd name="T48" fmla="*/ 78 w 90"/>
                <a:gd name="T49" fmla="*/ 72 h 108"/>
                <a:gd name="T50" fmla="*/ 78 w 90"/>
                <a:gd name="T51" fmla="*/ 84 h 108"/>
                <a:gd name="T52" fmla="*/ 66 w 90"/>
                <a:gd name="T53" fmla="*/ 96 h 108"/>
                <a:gd name="T54" fmla="*/ 42 w 90"/>
                <a:gd name="T55" fmla="*/ 102 h 108"/>
                <a:gd name="T56" fmla="*/ 30 w 90"/>
                <a:gd name="T57" fmla="*/ 96 h 108"/>
                <a:gd name="T58" fmla="*/ 18 w 90"/>
                <a:gd name="T59" fmla="*/ 90 h 108"/>
                <a:gd name="T60" fmla="*/ 12 w 90"/>
                <a:gd name="T61" fmla="*/ 78 h 108"/>
                <a:gd name="T62" fmla="*/ 12 w 90"/>
                <a:gd name="T63" fmla="*/ 66 h 108"/>
                <a:gd name="T64" fmla="*/ 12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1" name="Freeform 1043"/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>
                <a:gd name="T0" fmla="*/ 102 w 102"/>
                <a:gd name="T1" fmla="*/ 0 h 156"/>
                <a:gd name="T2" fmla="*/ 0 w 102"/>
                <a:gd name="T3" fmla="*/ 6 h 156"/>
                <a:gd name="T4" fmla="*/ 30 w 102"/>
                <a:gd name="T5" fmla="*/ 72 h 156"/>
                <a:gd name="T6" fmla="*/ 30 w 102"/>
                <a:gd name="T7" fmla="*/ 156 h 156"/>
                <a:gd name="T8" fmla="*/ 72 w 102"/>
                <a:gd name="T9" fmla="*/ 156 h 156"/>
                <a:gd name="T10" fmla="*/ 72 w 102"/>
                <a:gd name="T11" fmla="*/ 66 h 156"/>
                <a:gd name="T12" fmla="*/ 102 w 102"/>
                <a:gd name="T13" fmla="*/ 0 h 156"/>
                <a:gd name="T14" fmla="*/ 102 w 102"/>
                <a:gd name="T1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2" name="Freeform 1044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>
                <a:gd name="T0" fmla="*/ 42 w 84"/>
                <a:gd name="T1" fmla="*/ 96 h 96"/>
                <a:gd name="T2" fmla="*/ 66 w 84"/>
                <a:gd name="T3" fmla="*/ 78 h 96"/>
                <a:gd name="T4" fmla="*/ 84 w 84"/>
                <a:gd name="T5" fmla="*/ 54 h 96"/>
                <a:gd name="T6" fmla="*/ 84 w 84"/>
                <a:gd name="T7" fmla="*/ 30 h 96"/>
                <a:gd name="T8" fmla="*/ 66 w 84"/>
                <a:gd name="T9" fmla="*/ 6 h 96"/>
                <a:gd name="T10" fmla="*/ 42 w 84"/>
                <a:gd name="T11" fmla="*/ 0 h 96"/>
                <a:gd name="T12" fmla="*/ 24 w 84"/>
                <a:gd name="T13" fmla="*/ 6 h 96"/>
                <a:gd name="T14" fmla="*/ 12 w 84"/>
                <a:gd name="T15" fmla="*/ 18 h 96"/>
                <a:gd name="T16" fmla="*/ 6 w 84"/>
                <a:gd name="T17" fmla="*/ 30 h 96"/>
                <a:gd name="T18" fmla="*/ 0 w 84"/>
                <a:gd name="T19" fmla="*/ 42 h 96"/>
                <a:gd name="T20" fmla="*/ 12 w 84"/>
                <a:gd name="T21" fmla="*/ 66 h 96"/>
                <a:gd name="T22" fmla="*/ 30 w 84"/>
                <a:gd name="T23" fmla="*/ 84 h 96"/>
                <a:gd name="T24" fmla="*/ 42 w 84"/>
                <a:gd name="T25" fmla="*/ 96 h 96"/>
                <a:gd name="T26" fmla="*/ 42 w 84"/>
                <a:gd name="T27" fmla="*/ 96 h 96"/>
                <a:gd name="T28" fmla="*/ 48 w 84"/>
                <a:gd name="T29" fmla="*/ 12 h 96"/>
                <a:gd name="T30" fmla="*/ 66 w 84"/>
                <a:gd name="T31" fmla="*/ 18 h 96"/>
                <a:gd name="T32" fmla="*/ 72 w 84"/>
                <a:gd name="T33" fmla="*/ 30 h 96"/>
                <a:gd name="T34" fmla="*/ 72 w 84"/>
                <a:gd name="T35" fmla="*/ 42 h 96"/>
                <a:gd name="T36" fmla="*/ 66 w 84"/>
                <a:gd name="T37" fmla="*/ 54 h 96"/>
                <a:gd name="T38" fmla="*/ 54 w 84"/>
                <a:gd name="T39" fmla="*/ 72 h 96"/>
                <a:gd name="T40" fmla="*/ 42 w 84"/>
                <a:gd name="T41" fmla="*/ 84 h 96"/>
                <a:gd name="T42" fmla="*/ 42 w 84"/>
                <a:gd name="T43" fmla="*/ 84 h 96"/>
                <a:gd name="T44" fmla="*/ 30 w 84"/>
                <a:gd name="T45" fmla="*/ 72 h 96"/>
                <a:gd name="T46" fmla="*/ 18 w 84"/>
                <a:gd name="T47" fmla="*/ 54 h 96"/>
                <a:gd name="T48" fmla="*/ 18 w 84"/>
                <a:gd name="T49" fmla="*/ 30 h 96"/>
                <a:gd name="T50" fmla="*/ 30 w 84"/>
                <a:gd name="T51" fmla="*/ 18 h 96"/>
                <a:gd name="T52" fmla="*/ 48 w 84"/>
                <a:gd name="T53" fmla="*/ 12 h 96"/>
                <a:gd name="T54" fmla="*/ 48 w 84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3" name="Freeform 1045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>
                <a:gd name="T0" fmla="*/ 6 w 90"/>
                <a:gd name="T1" fmla="*/ 90 h 108"/>
                <a:gd name="T2" fmla="*/ 18 w 90"/>
                <a:gd name="T3" fmla="*/ 102 h 108"/>
                <a:gd name="T4" fmla="*/ 30 w 90"/>
                <a:gd name="T5" fmla="*/ 108 h 108"/>
                <a:gd name="T6" fmla="*/ 60 w 90"/>
                <a:gd name="T7" fmla="*/ 108 h 108"/>
                <a:gd name="T8" fmla="*/ 84 w 90"/>
                <a:gd name="T9" fmla="*/ 96 h 108"/>
                <a:gd name="T10" fmla="*/ 90 w 90"/>
                <a:gd name="T11" fmla="*/ 84 h 108"/>
                <a:gd name="T12" fmla="*/ 90 w 90"/>
                <a:gd name="T13" fmla="*/ 66 h 108"/>
                <a:gd name="T14" fmla="*/ 84 w 90"/>
                <a:gd name="T15" fmla="*/ 36 h 108"/>
                <a:gd name="T16" fmla="*/ 72 w 90"/>
                <a:gd name="T17" fmla="*/ 18 h 108"/>
                <a:gd name="T18" fmla="*/ 60 w 90"/>
                <a:gd name="T19" fmla="*/ 6 h 108"/>
                <a:gd name="T20" fmla="*/ 54 w 90"/>
                <a:gd name="T21" fmla="*/ 0 h 108"/>
                <a:gd name="T22" fmla="*/ 54 w 90"/>
                <a:gd name="T23" fmla="*/ 0 h 108"/>
                <a:gd name="T24" fmla="*/ 48 w 90"/>
                <a:gd name="T25" fmla="*/ 0 h 108"/>
                <a:gd name="T26" fmla="*/ 24 w 90"/>
                <a:gd name="T27" fmla="*/ 24 h 108"/>
                <a:gd name="T28" fmla="*/ 12 w 90"/>
                <a:gd name="T29" fmla="*/ 48 h 108"/>
                <a:gd name="T30" fmla="*/ 0 w 90"/>
                <a:gd name="T31" fmla="*/ 66 h 108"/>
                <a:gd name="T32" fmla="*/ 6 w 90"/>
                <a:gd name="T33" fmla="*/ 90 h 108"/>
                <a:gd name="T34" fmla="*/ 6 w 90"/>
                <a:gd name="T35" fmla="*/ 90 h 108"/>
                <a:gd name="T36" fmla="*/ 18 w 90"/>
                <a:gd name="T37" fmla="*/ 66 h 108"/>
                <a:gd name="T38" fmla="*/ 24 w 90"/>
                <a:gd name="T39" fmla="*/ 48 h 108"/>
                <a:gd name="T40" fmla="*/ 36 w 90"/>
                <a:gd name="T41" fmla="*/ 30 h 108"/>
                <a:gd name="T42" fmla="*/ 42 w 90"/>
                <a:gd name="T43" fmla="*/ 18 h 108"/>
                <a:gd name="T44" fmla="*/ 48 w 90"/>
                <a:gd name="T45" fmla="*/ 12 h 108"/>
                <a:gd name="T46" fmla="*/ 78 w 90"/>
                <a:gd name="T47" fmla="*/ 42 h 108"/>
                <a:gd name="T48" fmla="*/ 84 w 90"/>
                <a:gd name="T49" fmla="*/ 66 h 108"/>
                <a:gd name="T50" fmla="*/ 66 w 90"/>
                <a:gd name="T51" fmla="*/ 90 h 108"/>
                <a:gd name="T52" fmla="*/ 54 w 90"/>
                <a:gd name="T53" fmla="*/ 96 h 108"/>
                <a:gd name="T54" fmla="*/ 42 w 90"/>
                <a:gd name="T55" fmla="*/ 96 h 108"/>
                <a:gd name="T56" fmla="*/ 30 w 90"/>
                <a:gd name="T57" fmla="*/ 96 h 108"/>
                <a:gd name="T58" fmla="*/ 24 w 90"/>
                <a:gd name="T59" fmla="*/ 84 h 108"/>
                <a:gd name="T60" fmla="*/ 18 w 90"/>
                <a:gd name="T61" fmla="*/ 78 h 108"/>
                <a:gd name="T62" fmla="*/ 18 w 90"/>
                <a:gd name="T63" fmla="*/ 66 h 108"/>
                <a:gd name="T64" fmla="*/ 18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4" name="Freeform 1046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>
                <a:gd name="T0" fmla="*/ 30 w 66"/>
                <a:gd name="T1" fmla="*/ 96 h 96"/>
                <a:gd name="T2" fmla="*/ 54 w 66"/>
                <a:gd name="T3" fmla="*/ 72 h 96"/>
                <a:gd name="T4" fmla="*/ 66 w 66"/>
                <a:gd name="T5" fmla="*/ 48 h 96"/>
                <a:gd name="T6" fmla="*/ 66 w 66"/>
                <a:gd name="T7" fmla="*/ 24 h 96"/>
                <a:gd name="T8" fmla="*/ 54 w 66"/>
                <a:gd name="T9" fmla="*/ 6 h 96"/>
                <a:gd name="T10" fmla="*/ 30 w 66"/>
                <a:gd name="T11" fmla="*/ 0 h 96"/>
                <a:gd name="T12" fmla="*/ 18 w 66"/>
                <a:gd name="T13" fmla="*/ 0 h 96"/>
                <a:gd name="T14" fmla="*/ 6 w 66"/>
                <a:gd name="T15" fmla="*/ 12 h 96"/>
                <a:gd name="T16" fmla="*/ 0 w 66"/>
                <a:gd name="T17" fmla="*/ 36 h 96"/>
                <a:gd name="T18" fmla="*/ 6 w 66"/>
                <a:gd name="T19" fmla="*/ 60 h 96"/>
                <a:gd name="T20" fmla="*/ 18 w 66"/>
                <a:gd name="T21" fmla="*/ 84 h 96"/>
                <a:gd name="T22" fmla="*/ 30 w 66"/>
                <a:gd name="T23" fmla="*/ 96 h 96"/>
                <a:gd name="T24" fmla="*/ 30 w 66"/>
                <a:gd name="T25" fmla="*/ 96 h 96"/>
                <a:gd name="T26" fmla="*/ 30 w 66"/>
                <a:gd name="T27" fmla="*/ 12 h 96"/>
                <a:gd name="T28" fmla="*/ 48 w 66"/>
                <a:gd name="T29" fmla="*/ 18 h 96"/>
                <a:gd name="T30" fmla="*/ 54 w 66"/>
                <a:gd name="T31" fmla="*/ 24 h 96"/>
                <a:gd name="T32" fmla="*/ 54 w 66"/>
                <a:gd name="T33" fmla="*/ 36 h 96"/>
                <a:gd name="T34" fmla="*/ 48 w 66"/>
                <a:gd name="T35" fmla="*/ 48 h 96"/>
                <a:gd name="T36" fmla="*/ 36 w 66"/>
                <a:gd name="T37" fmla="*/ 66 h 96"/>
                <a:gd name="T38" fmla="*/ 30 w 66"/>
                <a:gd name="T39" fmla="*/ 78 h 96"/>
                <a:gd name="T40" fmla="*/ 18 w 66"/>
                <a:gd name="T41" fmla="*/ 66 h 96"/>
                <a:gd name="T42" fmla="*/ 12 w 66"/>
                <a:gd name="T43" fmla="*/ 48 h 96"/>
                <a:gd name="T44" fmla="*/ 6 w 66"/>
                <a:gd name="T45" fmla="*/ 30 h 96"/>
                <a:gd name="T46" fmla="*/ 18 w 66"/>
                <a:gd name="T47" fmla="*/ 12 h 96"/>
                <a:gd name="T48" fmla="*/ 30 w 66"/>
                <a:gd name="T49" fmla="*/ 12 h 96"/>
                <a:gd name="T50" fmla="*/ 30 w 66"/>
                <a:gd name="T51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5" name="Freeform 1047"/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>
                <a:gd name="T0" fmla="*/ 2577 w 2594"/>
                <a:gd name="T1" fmla="*/ 0 h 444"/>
                <a:gd name="T2" fmla="*/ 2594 w 2594"/>
                <a:gd name="T3" fmla="*/ 72 h 444"/>
                <a:gd name="T4" fmla="*/ 6 w 2594"/>
                <a:gd name="T5" fmla="*/ 444 h 444"/>
                <a:gd name="T6" fmla="*/ 0 w 2594"/>
                <a:gd name="T7" fmla="*/ 396 h 444"/>
                <a:gd name="T8" fmla="*/ 1225 w 2594"/>
                <a:gd name="T9" fmla="*/ 96 h 444"/>
                <a:gd name="T10" fmla="*/ 1351 w 2594"/>
                <a:gd name="T11" fmla="*/ 78 h 444"/>
                <a:gd name="T12" fmla="*/ 2577 w 2594"/>
                <a:gd name="T13" fmla="*/ 0 h 444"/>
                <a:gd name="T14" fmla="*/ 2577 w 2594"/>
                <a:gd name="T15" fmla="*/ 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6" name="Freeform 1048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>
                <a:gd name="T0" fmla="*/ 36 w 84"/>
                <a:gd name="T1" fmla="*/ 95 h 95"/>
                <a:gd name="T2" fmla="*/ 60 w 84"/>
                <a:gd name="T3" fmla="*/ 77 h 95"/>
                <a:gd name="T4" fmla="*/ 78 w 84"/>
                <a:gd name="T5" fmla="*/ 53 h 95"/>
                <a:gd name="T6" fmla="*/ 84 w 84"/>
                <a:gd name="T7" fmla="*/ 42 h 95"/>
                <a:gd name="T8" fmla="*/ 84 w 84"/>
                <a:gd name="T9" fmla="*/ 30 h 95"/>
                <a:gd name="T10" fmla="*/ 72 w 84"/>
                <a:gd name="T11" fmla="*/ 6 h 95"/>
                <a:gd name="T12" fmla="*/ 42 w 84"/>
                <a:gd name="T13" fmla="*/ 0 h 95"/>
                <a:gd name="T14" fmla="*/ 30 w 84"/>
                <a:gd name="T15" fmla="*/ 0 h 95"/>
                <a:gd name="T16" fmla="*/ 12 w 84"/>
                <a:gd name="T17" fmla="*/ 12 h 95"/>
                <a:gd name="T18" fmla="*/ 0 w 84"/>
                <a:gd name="T19" fmla="*/ 24 h 95"/>
                <a:gd name="T20" fmla="*/ 0 w 84"/>
                <a:gd name="T21" fmla="*/ 36 h 95"/>
                <a:gd name="T22" fmla="*/ 6 w 84"/>
                <a:gd name="T23" fmla="*/ 59 h 95"/>
                <a:gd name="T24" fmla="*/ 24 w 84"/>
                <a:gd name="T25" fmla="*/ 83 h 95"/>
                <a:gd name="T26" fmla="*/ 36 w 84"/>
                <a:gd name="T27" fmla="*/ 95 h 95"/>
                <a:gd name="T28" fmla="*/ 36 w 84"/>
                <a:gd name="T29" fmla="*/ 95 h 95"/>
                <a:gd name="T30" fmla="*/ 48 w 84"/>
                <a:gd name="T31" fmla="*/ 12 h 95"/>
                <a:gd name="T32" fmla="*/ 66 w 84"/>
                <a:gd name="T33" fmla="*/ 18 h 95"/>
                <a:gd name="T34" fmla="*/ 72 w 84"/>
                <a:gd name="T35" fmla="*/ 30 h 95"/>
                <a:gd name="T36" fmla="*/ 72 w 84"/>
                <a:gd name="T37" fmla="*/ 42 h 95"/>
                <a:gd name="T38" fmla="*/ 66 w 84"/>
                <a:gd name="T39" fmla="*/ 53 h 95"/>
                <a:gd name="T40" fmla="*/ 48 w 84"/>
                <a:gd name="T41" fmla="*/ 71 h 95"/>
                <a:gd name="T42" fmla="*/ 42 w 84"/>
                <a:gd name="T43" fmla="*/ 77 h 95"/>
                <a:gd name="T44" fmla="*/ 36 w 84"/>
                <a:gd name="T45" fmla="*/ 77 h 95"/>
                <a:gd name="T46" fmla="*/ 24 w 84"/>
                <a:gd name="T47" fmla="*/ 65 h 95"/>
                <a:gd name="T48" fmla="*/ 18 w 84"/>
                <a:gd name="T49" fmla="*/ 48 h 95"/>
                <a:gd name="T50" fmla="*/ 18 w 84"/>
                <a:gd name="T51" fmla="*/ 30 h 95"/>
                <a:gd name="T52" fmla="*/ 30 w 84"/>
                <a:gd name="T53" fmla="*/ 12 h 95"/>
                <a:gd name="T54" fmla="*/ 48 w 84"/>
                <a:gd name="T55" fmla="*/ 12 h 95"/>
                <a:gd name="T56" fmla="*/ 48 w 84"/>
                <a:gd name="T57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7" name="Freeform 1049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>
                <a:gd name="T0" fmla="*/ 12 w 90"/>
                <a:gd name="T1" fmla="*/ 96 h 108"/>
                <a:gd name="T2" fmla="*/ 24 w 90"/>
                <a:gd name="T3" fmla="*/ 108 h 108"/>
                <a:gd name="T4" fmla="*/ 42 w 90"/>
                <a:gd name="T5" fmla="*/ 108 h 108"/>
                <a:gd name="T6" fmla="*/ 66 w 90"/>
                <a:gd name="T7" fmla="*/ 102 h 108"/>
                <a:gd name="T8" fmla="*/ 84 w 90"/>
                <a:gd name="T9" fmla="*/ 78 h 108"/>
                <a:gd name="T10" fmla="*/ 90 w 90"/>
                <a:gd name="T11" fmla="*/ 66 h 108"/>
                <a:gd name="T12" fmla="*/ 84 w 90"/>
                <a:gd name="T13" fmla="*/ 48 h 108"/>
                <a:gd name="T14" fmla="*/ 66 w 90"/>
                <a:gd name="T15" fmla="*/ 24 h 108"/>
                <a:gd name="T16" fmla="*/ 48 w 90"/>
                <a:gd name="T17" fmla="*/ 12 h 108"/>
                <a:gd name="T18" fmla="*/ 36 w 90"/>
                <a:gd name="T19" fmla="*/ 0 h 108"/>
                <a:gd name="T20" fmla="*/ 30 w 90"/>
                <a:gd name="T21" fmla="*/ 0 h 108"/>
                <a:gd name="T22" fmla="*/ 30 w 90"/>
                <a:gd name="T23" fmla="*/ 0 h 108"/>
                <a:gd name="T24" fmla="*/ 24 w 90"/>
                <a:gd name="T25" fmla="*/ 0 h 108"/>
                <a:gd name="T26" fmla="*/ 12 w 90"/>
                <a:gd name="T27" fmla="*/ 30 h 108"/>
                <a:gd name="T28" fmla="*/ 0 w 90"/>
                <a:gd name="T29" fmla="*/ 54 h 108"/>
                <a:gd name="T30" fmla="*/ 0 w 90"/>
                <a:gd name="T31" fmla="*/ 78 h 108"/>
                <a:gd name="T32" fmla="*/ 12 w 90"/>
                <a:gd name="T33" fmla="*/ 96 h 108"/>
                <a:gd name="T34" fmla="*/ 12 w 90"/>
                <a:gd name="T35" fmla="*/ 96 h 108"/>
                <a:gd name="T36" fmla="*/ 12 w 90"/>
                <a:gd name="T37" fmla="*/ 72 h 108"/>
                <a:gd name="T38" fmla="*/ 18 w 90"/>
                <a:gd name="T39" fmla="*/ 54 h 108"/>
                <a:gd name="T40" fmla="*/ 24 w 90"/>
                <a:gd name="T41" fmla="*/ 36 h 108"/>
                <a:gd name="T42" fmla="*/ 30 w 90"/>
                <a:gd name="T43" fmla="*/ 18 h 108"/>
                <a:gd name="T44" fmla="*/ 30 w 90"/>
                <a:gd name="T45" fmla="*/ 12 h 108"/>
                <a:gd name="T46" fmla="*/ 48 w 90"/>
                <a:gd name="T47" fmla="*/ 24 h 108"/>
                <a:gd name="T48" fmla="*/ 66 w 90"/>
                <a:gd name="T49" fmla="*/ 36 h 108"/>
                <a:gd name="T50" fmla="*/ 78 w 90"/>
                <a:gd name="T51" fmla="*/ 54 h 108"/>
                <a:gd name="T52" fmla="*/ 78 w 90"/>
                <a:gd name="T53" fmla="*/ 72 h 108"/>
                <a:gd name="T54" fmla="*/ 72 w 90"/>
                <a:gd name="T55" fmla="*/ 84 h 108"/>
                <a:gd name="T56" fmla="*/ 48 w 90"/>
                <a:gd name="T57" fmla="*/ 96 h 108"/>
                <a:gd name="T58" fmla="*/ 36 w 90"/>
                <a:gd name="T59" fmla="*/ 96 h 108"/>
                <a:gd name="T60" fmla="*/ 24 w 90"/>
                <a:gd name="T61" fmla="*/ 90 h 108"/>
                <a:gd name="T62" fmla="*/ 18 w 90"/>
                <a:gd name="T63" fmla="*/ 84 h 108"/>
                <a:gd name="T64" fmla="*/ 12 w 90"/>
                <a:gd name="T65" fmla="*/ 72 h 108"/>
                <a:gd name="T66" fmla="*/ 12 w 90"/>
                <a:gd name="T67" fmla="*/ 7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8" name="Freeform 1050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>
                <a:gd name="T0" fmla="*/ 71 w 71"/>
                <a:gd name="T1" fmla="*/ 90 h 90"/>
                <a:gd name="T2" fmla="*/ 71 w 71"/>
                <a:gd name="T3" fmla="*/ 60 h 90"/>
                <a:gd name="T4" fmla="*/ 71 w 71"/>
                <a:gd name="T5" fmla="*/ 36 h 90"/>
                <a:gd name="T6" fmla="*/ 60 w 71"/>
                <a:gd name="T7" fmla="*/ 12 h 90"/>
                <a:gd name="T8" fmla="*/ 36 w 71"/>
                <a:gd name="T9" fmla="*/ 0 h 90"/>
                <a:gd name="T10" fmla="*/ 12 w 71"/>
                <a:gd name="T11" fmla="*/ 12 h 90"/>
                <a:gd name="T12" fmla="*/ 0 w 71"/>
                <a:gd name="T13" fmla="*/ 36 h 90"/>
                <a:gd name="T14" fmla="*/ 6 w 71"/>
                <a:gd name="T15" fmla="*/ 60 h 90"/>
                <a:gd name="T16" fmla="*/ 30 w 71"/>
                <a:gd name="T17" fmla="*/ 78 h 90"/>
                <a:gd name="T18" fmla="*/ 54 w 71"/>
                <a:gd name="T19" fmla="*/ 90 h 90"/>
                <a:gd name="T20" fmla="*/ 71 w 71"/>
                <a:gd name="T21" fmla="*/ 90 h 90"/>
                <a:gd name="T22" fmla="*/ 71 w 71"/>
                <a:gd name="T23" fmla="*/ 90 h 90"/>
                <a:gd name="T24" fmla="*/ 24 w 71"/>
                <a:gd name="T25" fmla="*/ 18 h 90"/>
                <a:gd name="T26" fmla="*/ 42 w 71"/>
                <a:gd name="T27" fmla="*/ 18 h 90"/>
                <a:gd name="T28" fmla="*/ 54 w 71"/>
                <a:gd name="T29" fmla="*/ 18 h 90"/>
                <a:gd name="T30" fmla="*/ 60 w 71"/>
                <a:gd name="T31" fmla="*/ 42 h 90"/>
                <a:gd name="T32" fmla="*/ 60 w 71"/>
                <a:gd name="T33" fmla="*/ 66 h 90"/>
                <a:gd name="T34" fmla="*/ 60 w 71"/>
                <a:gd name="T35" fmla="*/ 72 h 90"/>
                <a:gd name="T36" fmla="*/ 60 w 71"/>
                <a:gd name="T37" fmla="*/ 78 h 90"/>
                <a:gd name="T38" fmla="*/ 42 w 71"/>
                <a:gd name="T39" fmla="*/ 72 h 90"/>
                <a:gd name="T40" fmla="*/ 24 w 71"/>
                <a:gd name="T41" fmla="*/ 66 h 90"/>
                <a:gd name="T42" fmla="*/ 12 w 71"/>
                <a:gd name="T43" fmla="*/ 48 h 90"/>
                <a:gd name="T44" fmla="*/ 12 w 71"/>
                <a:gd name="T45" fmla="*/ 30 h 90"/>
                <a:gd name="T46" fmla="*/ 24 w 71"/>
                <a:gd name="T47" fmla="*/ 18 h 90"/>
                <a:gd name="T48" fmla="*/ 24 w 71"/>
                <a:gd name="T49" fmla="*/ 1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59" name="Oval 1051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0" name="Oval 1052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1" name="Oval 1053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2" name="Freeform 1054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>
                <a:gd name="T0" fmla="*/ 66 w 90"/>
                <a:gd name="T1" fmla="*/ 96 h 96"/>
                <a:gd name="T2" fmla="*/ 78 w 90"/>
                <a:gd name="T3" fmla="*/ 66 h 96"/>
                <a:gd name="T4" fmla="*/ 90 w 90"/>
                <a:gd name="T5" fmla="*/ 42 h 96"/>
                <a:gd name="T6" fmla="*/ 78 w 90"/>
                <a:gd name="T7" fmla="*/ 18 h 96"/>
                <a:gd name="T8" fmla="*/ 60 w 90"/>
                <a:gd name="T9" fmla="*/ 0 h 96"/>
                <a:gd name="T10" fmla="*/ 30 w 90"/>
                <a:gd name="T11" fmla="*/ 6 h 96"/>
                <a:gd name="T12" fmla="*/ 18 w 90"/>
                <a:gd name="T13" fmla="*/ 18 h 96"/>
                <a:gd name="T14" fmla="*/ 6 w 90"/>
                <a:gd name="T15" fmla="*/ 30 h 96"/>
                <a:gd name="T16" fmla="*/ 0 w 90"/>
                <a:gd name="T17" fmla="*/ 42 h 96"/>
                <a:gd name="T18" fmla="*/ 6 w 90"/>
                <a:gd name="T19" fmla="*/ 60 h 96"/>
                <a:gd name="T20" fmla="*/ 24 w 90"/>
                <a:gd name="T21" fmla="*/ 78 h 96"/>
                <a:gd name="T22" fmla="*/ 48 w 90"/>
                <a:gd name="T23" fmla="*/ 90 h 96"/>
                <a:gd name="T24" fmla="*/ 66 w 90"/>
                <a:gd name="T25" fmla="*/ 96 h 96"/>
                <a:gd name="T26" fmla="*/ 66 w 90"/>
                <a:gd name="T27" fmla="*/ 96 h 96"/>
                <a:gd name="T28" fmla="*/ 42 w 90"/>
                <a:gd name="T29" fmla="*/ 18 h 96"/>
                <a:gd name="T30" fmla="*/ 60 w 90"/>
                <a:gd name="T31" fmla="*/ 18 h 96"/>
                <a:gd name="T32" fmla="*/ 72 w 90"/>
                <a:gd name="T33" fmla="*/ 24 h 96"/>
                <a:gd name="T34" fmla="*/ 72 w 90"/>
                <a:gd name="T35" fmla="*/ 36 h 96"/>
                <a:gd name="T36" fmla="*/ 72 w 90"/>
                <a:gd name="T37" fmla="*/ 48 h 96"/>
                <a:gd name="T38" fmla="*/ 66 w 90"/>
                <a:gd name="T39" fmla="*/ 72 h 96"/>
                <a:gd name="T40" fmla="*/ 60 w 90"/>
                <a:gd name="T41" fmla="*/ 78 h 96"/>
                <a:gd name="T42" fmla="*/ 60 w 90"/>
                <a:gd name="T43" fmla="*/ 84 h 96"/>
                <a:gd name="T44" fmla="*/ 42 w 90"/>
                <a:gd name="T45" fmla="*/ 72 h 96"/>
                <a:gd name="T46" fmla="*/ 30 w 90"/>
                <a:gd name="T47" fmla="*/ 66 h 96"/>
                <a:gd name="T48" fmla="*/ 18 w 90"/>
                <a:gd name="T49" fmla="*/ 42 h 96"/>
                <a:gd name="T50" fmla="*/ 24 w 90"/>
                <a:gd name="T51" fmla="*/ 30 h 96"/>
                <a:gd name="T52" fmla="*/ 42 w 90"/>
                <a:gd name="T53" fmla="*/ 18 h 96"/>
                <a:gd name="T54" fmla="*/ 42 w 90"/>
                <a:gd name="T55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3" name="Freeform 1055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>
                <a:gd name="T0" fmla="*/ 0 w 72"/>
                <a:gd name="T1" fmla="*/ 90 h 108"/>
                <a:gd name="T2" fmla="*/ 12 w 72"/>
                <a:gd name="T3" fmla="*/ 102 h 108"/>
                <a:gd name="T4" fmla="*/ 24 w 72"/>
                <a:gd name="T5" fmla="*/ 108 h 108"/>
                <a:gd name="T6" fmla="*/ 48 w 72"/>
                <a:gd name="T7" fmla="*/ 108 h 108"/>
                <a:gd name="T8" fmla="*/ 66 w 72"/>
                <a:gd name="T9" fmla="*/ 96 h 108"/>
                <a:gd name="T10" fmla="*/ 72 w 72"/>
                <a:gd name="T11" fmla="*/ 66 h 108"/>
                <a:gd name="T12" fmla="*/ 66 w 72"/>
                <a:gd name="T13" fmla="*/ 42 h 108"/>
                <a:gd name="T14" fmla="*/ 60 w 72"/>
                <a:gd name="T15" fmla="*/ 18 h 108"/>
                <a:gd name="T16" fmla="*/ 48 w 72"/>
                <a:gd name="T17" fmla="*/ 6 h 108"/>
                <a:gd name="T18" fmla="*/ 42 w 72"/>
                <a:gd name="T19" fmla="*/ 0 h 108"/>
                <a:gd name="T20" fmla="*/ 42 w 72"/>
                <a:gd name="T21" fmla="*/ 0 h 108"/>
                <a:gd name="T22" fmla="*/ 36 w 72"/>
                <a:gd name="T23" fmla="*/ 0 h 108"/>
                <a:gd name="T24" fmla="*/ 18 w 72"/>
                <a:gd name="T25" fmla="*/ 24 h 108"/>
                <a:gd name="T26" fmla="*/ 6 w 72"/>
                <a:gd name="T27" fmla="*/ 48 h 108"/>
                <a:gd name="T28" fmla="*/ 0 w 72"/>
                <a:gd name="T29" fmla="*/ 66 h 108"/>
                <a:gd name="T30" fmla="*/ 0 w 72"/>
                <a:gd name="T31" fmla="*/ 90 h 108"/>
                <a:gd name="T32" fmla="*/ 0 w 72"/>
                <a:gd name="T33" fmla="*/ 90 h 108"/>
                <a:gd name="T34" fmla="*/ 12 w 72"/>
                <a:gd name="T35" fmla="*/ 66 h 108"/>
                <a:gd name="T36" fmla="*/ 18 w 72"/>
                <a:gd name="T37" fmla="*/ 48 h 108"/>
                <a:gd name="T38" fmla="*/ 24 w 72"/>
                <a:gd name="T39" fmla="*/ 36 h 108"/>
                <a:gd name="T40" fmla="*/ 30 w 72"/>
                <a:gd name="T41" fmla="*/ 24 h 108"/>
                <a:gd name="T42" fmla="*/ 36 w 72"/>
                <a:gd name="T43" fmla="*/ 18 h 108"/>
                <a:gd name="T44" fmla="*/ 54 w 72"/>
                <a:gd name="T45" fmla="*/ 30 h 108"/>
                <a:gd name="T46" fmla="*/ 60 w 72"/>
                <a:gd name="T47" fmla="*/ 48 h 108"/>
                <a:gd name="T48" fmla="*/ 66 w 72"/>
                <a:gd name="T49" fmla="*/ 72 h 108"/>
                <a:gd name="T50" fmla="*/ 66 w 72"/>
                <a:gd name="T51" fmla="*/ 84 h 108"/>
                <a:gd name="T52" fmla="*/ 54 w 72"/>
                <a:gd name="T53" fmla="*/ 96 h 108"/>
                <a:gd name="T54" fmla="*/ 30 w 72"/>
                <a:gd name="T55" fmla="*/ 102 h 108"/>
                <a:gd name="T56" fmla="*/ 24 w 72"/>
                <a:gd name="T57" fmla="*/ 96 h 108"/>
                <a:gd name="T58" fmla="*/ 12 w 72"/>
                <a:gd name="T59" fmla="*/ 90 h 108"/>
                <a:gd name="T60" fmla="*/ 12 w 72"/>
                <a:gd name="T61" fmla="*/ 78 h 108"/>
                <a:gd name="T62" fmla="*/ 12 w 72"/>
                <a:gd name="T63" fmla="*/ 66 h 108"/>
                <a:gd name="T64" fmla="*/ 12 w 72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4" name="Rectangle 1056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5" name="Rectangle 1057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6" name="AutoShape 1058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7" name="Freeform 1059"/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>
                <a:gd name="T0" fmla="*/ 252 w 252"/>
                <a:gd name="T1" fmla="*/ 1576 h 1576"/>
                <a:gd name="T2" fmla="*/ 12 w 252"/>
                <a:gd name="T3" fmla="*/ 84 h 1576"/>
                <a:gd name="T4" fmla="*/ 12 w 252"/>
                <a:gd name="T5" fmla="*/ 60 h 1576"/>
                <a:gd name="T6" fmla="*/ 0 w 252"/>
                <a:gd name="T7" fmla="*/ 12 h 1576"/>
                <a:gd name="T8" fmla="*/ 72 w 252"/>
                <a:gd name="T9" fmla="*/ 0 h 1576"/>
                <a:gd name="T10" fmla="*/ 72 w 252"/>
                <a:gd name="T11" fmla="*/ 0 h 1576"/>
                <a:gd name="T12" fmla="*/ 78 w 252"/>
                <a:gd name="T13" fmla="*/ 48 h 1576"/>
                <a:gd name="T14" fmla="*/ 88 w 252"/>
                <a:gd name="T15" fmla="*/ 66 h 1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44068" name="Freeform 1060"/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>
                <a:gd name="T0" fmla="*/ 161 w 316"/>
                <a:gd name="T1" fmla="*/ 0 h 138"/>
                <a:gd name="T2" fmla="*/ 227 w 316"/>
                <a:gd name="T3" fmla="*/ 6 h 138"/>
                <a:gd name="T4" fmla="*/ 275 w 316"/>
                <a:gd name="T5" fmla="*/ 36 h 138"/>
                <a:gd name="T6" fmla="*/ 304 w 316"/>
                <a:gd name="T7" fmla="*/ 78 h 138"/>
                <a:gd name="T8" fmla="*/ 316 w 316"/>
                <a:gd name="T9" fmla="*/ 138 h 138"/>
                <a:gd name="T10" fmla="*/ 0 w 316"/>
                <a:gd name="T11" fmla="*/ 138 h 138"/>
                <a:gd name="T12" fmla="*/ 11 w 316"/>
                <a:gd name="T13" fmla="*/ 78 h 138"/>
                <a:gd name="T14" fmla="*/ 47 w 316"/>
                <a:gd name="T15" fmla="*/ 36 h 138"/>
                <a:gd name="T16" fmla="*/ 95 w 316"/>
                <a:gd name="T17" fmla="*/ 6 h 138"/>
                <a:gd name="T18" fmla="*/ 161 w 316"/>
                <a:gd name="T19" fmla="*/ 0 h 138"/>
                <a:gd name="T20" fmla="*/ 161 w 316"/>
                <a:gd name="T21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E" sz="2400">
                <a:solidFill>
                  <a:srgbClr val="000000"/>
                </a:solidFill>
                <a:latin typeface="Times"/>
              </a:endParaRPr>
            </a:p>
          </p:txBody>
        </p:sp>
      </p:grpSp>
      <p:sp>
        <p:nvSpPr>
          <p:cNvPr id="44069" name="Rectangle 1061"/>
          <p:cNvSpPr>
            <a:spLocks noGrp="1" noChangeArrowheads="1"/>
          </p:cNvSpPr>
          <p:nvPr>
            <p:ph type="title"/>
          </p:nvPr>
        </p:nvSpPr>
        <p:spPr bwMode="black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4070" name="Rectangle 1062"/>
          <p:cNvSpPr>
            <a:spLocks noGrp="1" noChangeArrowheads="1"/>
          </p:cNvSpPr>
          <p:nvPr>
            <p:ph type="body" idx="1"/>
          </p:nvPr>
        </p:nvSpPr>
        <p:spPr bwMode="black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4071" name="Rectangle 1063"/>
          <p:cNvSpPr>
            <a:spLocks noGrp="1" noChangeArrowheads="1"/>
          </p:cNvSpPr>
          <p:nvPr>
            <p:ph type="dt" sz="half" idx="2"/>
          </p:nvPr>
        </p:nvSpPr>
        <p:spPr bwMode="black">
          <a:xfrm>
            <a:off x="457200" y="6278563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4072" name="Rectangle 1064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3124200" y="6278563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4073" name="Rectangle 1065"/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6553200" y="6278563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9C57C86-A15D-487D-973D-C7FF53AA43A8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785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0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2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0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9205600"/>
      </p:ext>
    </p:extLst>
  </p:cSld>
  <p:clrMapOvr>
    <a:masterClrMapping/>
  </p:clrMapOvr>
  <p:transition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tx1"/>
                </a:solidFill>
                <a:latin typeface="Palatino" charset="0"/>
              </a:rPr>
              <a:t>Carbon dioxide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 sz="3600">
                <a:latin typeface="Palatino" charset="0"/>
              </a:rPr>
              <a:t>450 parts per million is considered the upper safe limit (500 billion tonnes more)</a:t>
            </a:r>
          </a:p>
        </p:txBody>
      </p:sp>
    </p:spTree>
    <p:extLst>
      <p:ext uri="{BB962C8B-B14F-4D97-AF65-F5344CB8AC3E}">
        <p14:creationId xmlns:p14="http://schemas.microsoft.com/office/powerpoint/2010/main" val="412812533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506240" presetClass="entr" presetSubtype="7598480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uild="p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i="1"/>
              <a:t>What effects has global warming had </a:t>
            </a:r>
            <a:br>
              <a:rPr lang="en-US" altLang="en-US" sz="3600" i="1"/>
            </a:br>
            <a:r>
              <a:rPr lang="en-US" altLang="en-US" sz="3600" i="1"/>
              <a:t>so far?</a:t>
            </a:r>
            <a:endParaRPr lang="en-US" alt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1800">
                <a:solidFill>
                  <a:srgbClr val="F0000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charset="0"/>
              </a:rPr>
              <a:t>Global sea level has been rising by about 2mm a year. </a:t>
            </a:r>
            <a:endParaRPr lang="en-US" altLang="en-US" sz="1800">
              <a:latin typeface="Palatino" charset="0"/>
            </a:endParaRPr>
          </a:p>
          <a:p>
            <a:r>
              <a:rPr lang="en-US" altLang="en-US" sz="1800">
                <a:latin typeface="Palatino" charset="0"/>
              </a:rPr>
              <a:t>Sea ice in the Arctic has almost disappeared. </a:t>
            </a:r>
          </a:p>
          <a:p>
            <a:r>
              <a:rPr lang="en-US" altLang="en-US" sz="1800">
                <a:latin typeface="Palatino" charset="0"/>
              </a:rPr>
              <a:t>In 2002 the Larsen B ice shelf collapsed into the sea. </a:t>
            </a:r>
          </a:p>
          <a:p>
            <a:r>
              <a:rPr lang="en-US" altLang="en-US" sz="1800">
                <a:latin typeface="Palatino" charset="0"/>
              </a:rPr>
              <a:t>Almost all the world’s glaciers are in retreat. </a:t>
            </a:r>
          </a:p>
          <a:p>
            <a:r>
              <a:rPr lang="en-US" altLang="en-US" sz="1800">
                <a:latin typeface="Palatino" charset="0"/>
              </a:rPr>
              <a:t>Permafrost has started to melt. </a:t>
            </a:r>
          </a:p>
          <a:p>
            <a:r>
              <a:rPr lang="en-US" altLang="en-US" sz="1800">
                <a:latin typeface="Palatino" charset="0"/>
              </a:rPr>
              <a:t>Parts of the Amazon rainforest are turning to savannah</a:t>
            </a:r>
          </a:p>
          <a:p>
            <a:r>
              <a:rPr lang="en-US" altLang="en-US" sz="1800">
                <a:latin typeface="Palatino" charset="0"/>
              </a:rPr>
              <a:t>Coral reefs are dying off. </a:t>
            </a:r>
          </a:p>
          <a:p>
            <a:r>
              <a:rPr lang="en-US" altLang="en-US" sz="1800">
                <a:latin typeface="Palatino" charset="0"/>
              </a:rPr>
              <a:t>150,000 people a year are dying as a result of climate change (as diseases spread faster at higher temperatures).</a:t>
            </a:r>
          </a:p>
          <a:p>
            <a:r>
              <a:rPr lang="en-US" altLang="en-US" sz="1800">
                <a:latin typeface="Palatino" charset="0"/>
              </a:rPr>
              <a:t>Extreme weather events have increased (they have quintupled since the 1950s). </a:t>
            </a:r>
          </a:p>
          <a:p>
            <a:endParaRPr lang="en-US" altLang="en-US" sz="180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lati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807249"/>
      </p:ext>
    </p:extLst>
  </p:cSld>
  <p:clrMapOvr>
    <a:masterClrMapping/>
  </p:clrMapOvr>
  <p:transition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>
                <a:solidFill>
                  <a:srgbClr val="F0000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charset="0"/>
              </a:rPr>
              <a:t>Global sea level has been rising by about 2mm a year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altLang="en-US" sz="2400">
              <a:solidFill>
                <a:srgbClr val="F0000B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0000"/>
              </a:lnSpc>
            </a:pPr>
            <a:r>
              <a:rPr lang="en-US" altLang="en-US" sz="2400">
                <a:solidFill>
                  <a:srgbClr val="FF0027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 – 20cm in the 20th century (</a:t>
            </a:r>
            <a:r>
              <a:rPr lang="en-US" altLang="en-US" sz="2400">
                <a:solidFill>
                  <a:srgbClr val="F0000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more than half the rise in the preceding 1000 years) </a:t>
            </a:r>
            <a:endParaRPr lang="en-US" altLang="en-US" sz="2400"/>
          </a:p>
          <a:p>
            <a:pPr>
              <a:lnSpc>
                <a:spcPct val="90000"/>
              </a:lnSpc>
            </a:pPr>
            <a:endParaRPr lang="en-US" altLang="en-US" sz="2400"/>
          </a:p>
          <a:p>
            <a:pPr>
              <a:lnSpc>
                <a:spcPct val="90000"/>
              </a:lnSpc>
            </a:pPr>
            <a:r>
              <a:rPr lang="en-US" altLang="en-US" sz="2400">
                <a:solidFill>
                  <a:srgbClr val="F0000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It might rise by a further metre this century</a:t>
            </a:r>
          </a:p>
          <a:p>
            <a:pPr>
              <a:lnSpc>
                <a:spcPct val="90000"/>
              </a:lnSpc>
            </a:pPr>
            <a:endParaRPr lang="en-US" altLang="en-US" sz="2400">
              <a:solidFill>
                <a:srgbClr val="F0000B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0000"/>
              </a:lnSpc>
            </a:pPr>
            <a:r>
              <a:rPr lang="en-US" altLang="en-US" sz="2400">
                <a:solidFill>
                  <a:srgbClr val="FF0027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Every 1mm rise means coastal retreat of 1.5m</a:t>
            </a:r>
            <a:endParaRPr lang="en-US" altLang="en-US" sz="240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altLang="en-US" sz="2400"/>
          </a:p>
          <a:p>
            <a:pPr>
              <a:lnSpc>
                <a:spcPct val="90000"/>
              </a:lnSpc>
            </a:pPr>
            <a:endParaRPr lang="en-US" altLang="en-US" sz="2400"/>
          </a:p>
          <a:p>
            <a:pPr>
              <a:lnSpc>
                <a:spcPct val="90000"/>
              </a:lnSpc>
            </a:pPr>
            <a:endParaRPr lang="en-US" altLang="en-US" sz="2800"/>
          </a:p>
          <a:p>
            <a:pPr>
              <a:lnSpc>
                <a:spcPct val="90000"/>
              </a:lnSpc>
            </a:pPr>
            <a:endParaRPr lang="en-US" altLang="en-US" sz="2800"/>
          </a:p>
        </p:txBody>
      </p:sp>
    </p:spTree>
    <p:extLst>
      <p:ext uri="{BB962C8B-B14F-4D97-AF65-F5344CB8AC3E}">
        <p14:creationId xmlns:p14="http://schemas.microsoft.com/office/powerpoint/2010/main" val="200486692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build="p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LandUse2.6.jpg                                                 000348BDMacintosh HD                   BB9E88D3: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7800" y="228600"/>
            <a:ext cx="6324600" cy="6858000"/>
          </a:xfrm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685800" y="0"/>
            <a:ext cx="8153400" cy="234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altLang="en-US" sz="4000" i="1">
                <a:solidFill>
                  <a:srgbClr val="F9DB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charset="0"/>
              </a:rPr>
              <a:t>Rising sea levels will result in tens to hundreds of millions more people being flooded each year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4000">
              <a:solidFill>
                <a:srgbClr val="F1F0F4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5690694"/>
      </p:ext>
    </p:extLst>
  </p:cSld>
  <p:clrMapOvr>
    <a:masterClrMapping/>
  </p:clrMapOvr>
  <p:transition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/>
              <a:t>The causes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/>
              <a:t>Melting glaciers and thermal expansion of seawater responsible for sea level rise</a:t>
            </a:r>
          </a:p>
        </p:txBody>
      </p:sp>
    </p:spTree>
    <p:extLst>
      <p:ext uri="{BB962C8B-B14F-4D97-AF65-F5344CB8AC3E}">
        <p14:creationId xmlns:p14="http://schemas.microsoft.com/office/powerpoint/2010/main" val="377834808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0160768" presetClass="entr" presetSubtype="3579259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Impacts of rising sea level 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Coastal erosion </a:t>
            </a:r>
          </a:p>
          <a:p>
            <a:pPr>
              <a:buFont typeface="Wingdings" pitchFamily="2" charset="2"/>
              <a:buNone/>
            </a:pPr>
            <a:endParaRPr lang="en-US" altLang="en-US"/>
          </a:p>
          <a:p>
            <a:r>
              <a:rPr lang="en-US" altLang="en-US"/>
              <a:t>Inundation</a:t>
            </a:r>
          </a:p>
          <a:p>
            <a:pPr>
              <a:buFont typeface="Wingdings" pitchFamily="2" charset="2"/>
              <a:buNone/>
            </a:pPr>
            <a:endParaRPr lang="en-US" altLang="en-US"/>
          </a:p>
          <a:p>
            <a:r>
              <a:rPr lang="en-US" altLang="en-US"/>
              <a:t>Saltwater intrusion into soil and groundwater</a:t>
            </a:r>
          </a:p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6523437"/>
      </p:ext>
    </p:extLst>
  </p:cSld>
  <p:clrMapOvr>
    <a:masterClrMapping/>
  </p:clrMapOvr>
  <p:transition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LandUse4.jpg                                                   000348BDMacintosh HD                   BB9E88D3: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9800" y="0"/>
            <a:ext cx="4419600" cy="6858000"/>
          </a:xfrm>
        </p:spPr>
      </p:pic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669925" y="441325"/>
            <a:ext cx="793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5C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1979</a:t>
            </a:r>
            <a:endParaRPr lang="en-US" altLang="en-US" sz="24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762000" y="3657600"/>
            <a:ext cx="793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5C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2003</a:t>
            </a:r>
            <a:endParaRPr lang="en-US" altLang="en-US" sz="24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7146925" y="822325"/>
            <a:ext cx="11493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Times" charset="0"/>
              </a:rPr>
              <a:t>Melting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Times" charset="0"/>
              </a:rPr>
              <a:t>glaciers</a:t>
            </a:r>
          </a:p>
        </p:txBody>
      </p:sp>
    </p:spTree>
    <p:extLst>
      <p:ext uri="{BB962C8B-B14F-4D97-AF65-F5344CB8AC3E}">
        <p14:creationId xmlns:p14="http://schemas.microsoft.com/office/powerpoint/2010/main" val="264191117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0162304" presetClass="entr" presetSubtype="3579220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Geo2.jpg                                                       000348BDMacintosh HD                   BB9E88D3: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905000" y="-457200"/>
            <a:ext cx="11049000" cy="7315200"/>
          </a:xfrm>
        </p:spPr>
      </p:pic>
    </p:spTree>
    <p:extLst>
      <p:ext uri="{BB962C8B-B14F-4D97-AF65-F5344CB8AC3E}">
        <p14:creationId xmlns:p14="http://schemas.microsoft.com/office/powerpoint/2010/main" val="2868549046"/>
      </p:ext>
    </p:extLst>
  </p:cSld>
  <p:clrMapOvr>
    <a:masterClrMapping/>
  </p:clrMapOvr>
  <p:transition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755576" y="304800"/>
            <a:ext cx="7848872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latino" charset="0"/>
              </a:rPr>
              <a:t>With 2° of warming, all the ice at the Arctic will melt in summer: no more polar bears, walruses or the ecosystem that supports them. </a:t>
            </a:r>
            <a:br>
              <a:rPr lang="en-US" alt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latino" charset="0"/>
              </a:rPr>
            </a:br>
            <a:endParaRPr lang="en-US" altLang="en-US" sz="2400" i="1" dirty="0">
              <a:solidFill>
                <a:srgbClr val="000000"/>
              </a:solidFill>
              <a:latin typeface="Palatino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12" y="1916832"/>
            <a:ext cx="7572375" cy="4464496"/>
          </a:xfrm>
        </p:spPr>
      </p:pic>
    </p:spTree>
    <p:extLst>
      <p:ext uri="{BB962C8B-B14F-4D97-AF65-F5344CB8AC3E}">
        <p14:creationId xmlns:p14="http://schemas.microsoft.com/office/powerpoint/2010/main" val="262961651"/>
      </p:ext>
    </p:extLst>
  </p:cSld>
  <p:clrMapOvr>
    <a:masterClrMapping/>
  </p:clrMapOvr>
  <p:transition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LandUse2.3.jpg                                                 000348BDMacintosh HD                   BB9E88D3: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86200" y="0"/>
            <a:ext cx="5257800" cy="6858000"/>
          </a:xfrm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381000" y="366713"/>
            <a:ext cx="320992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i="1">
                <a:solidFill>
                  <a:srgbClr val="000000"/>
                </a:solidFill>
                <a:latin typeface="Times" charset="0"/>
              </a:rPr>
              <a:t>Peru’s Quelccaya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i="1">
                <a:solidFill>
                  <a:srgbClr val="000000"/>
                </a:solidFill>
                <a:latin typeface="Times" charset="0"/>
              </a:rPr>
              <a:t>ice cap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i="1">
                <a:solidFill>
                  <a:srgbClr val="000000"/>
                </a:solidFill>
                <a:latin typeface="Times" charset="0"/>
              </a:rPr>
              <a:t>in the Andes …</a:t>
            </a:r>
            <a:r>
              <a:rPr lang="en-US" altLang="en-US" sz="3200" i="1">
                <a:solidFill>
                  <a:srgbClr val="000000"/>
                </a:solidFill>
                <a:latin typeface="Times" charset="0"/>
              </a:rPr>
              <a:t> 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381000" y="2057400"/>
            <a:ext cx="33512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i="1">
                <a:solidFill>
                  <a:srgbClr val="000000"/>
                </a:solidFill>
                <a:latin typeface="Times" charset="0"/>
              </a:rPr>
              <a:t>Retreating by up to 200m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i="1">
                <a:solidFill>
                  <a:srgbClr val="000000"/>
                </a:solidFill>
                <a:latin typeface="Times" charset="0"/>
              </a:rPr>
              <a:t>a year … </a:t>
            </a:r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381000" y="3505200"/>
            <a:ext cx="2673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i="1">
                <a:solidFill>
                  <a:srgbClr val="000000"/>
                </a:solidFill>
                <a:latin typeface="Times" charset="0"/>
              </a:rPr>
              <a:t>All gone by 2100 …</a:t>
            </a:r>
          </a:p>
        </p:txBody>
      </p:sp>
    </p:spTree>
    <p:extLst>
      <p:ext uri="{BB962C8B-B14F-4D97-AF65-F5344CB8AC3E}">
        <p14:creationId xmlns:p14="http://schemas.microsoft.com/office/powerpoint/2010/main" val="245188628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507776" presetClass="entr" presetSubtype="3579366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autoUpdateAnimBg="0"/>
      <p:bldP spid="16388" grpId="0" autoUpdateAnimBg="0"/>
      <p:bldP spid="16389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Picture 10.png                                                 00034891Macintosh HD                   BB9E88D3: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1987550" y="304800"/>
            <a:ext cx="7156450" cy="147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1A9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Finding God in the singing heart of the world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i="1">
                <a:solidFill>
                  <a:srgbClr val="001A9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	Towards a new spirituality of creation</a:t>
            </a:r>
            <a:endParaRPr lang="en-US" altLang="en-US" sz="2400">
              <a:solidFill>
                <a:srgbClr val="001A9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0000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003302"/>
      </p:ext>
    </p:extLst>
  </p:cSld>
  <p:clrMapOvr>
    <a:masterClrMapping/>
  </p:clrMapOvr>
  <p:transition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Picture 10.png                                                 00034891Macintosh HD                   BB9E88D3: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8763000" cy="6858000"/>
          </a:xfrm>
        </p:spPr>
      </p:pic>
    </p:spTree>
    <p:extLst>
      <p:ext uri="{BB962C8B-B14F-4D97-AF65-F5344CB8AC3E}">
        <p14:creationId xmlns:p14="http://schemas.microsoft.com/office/powerpoint/2010/main" val="659030556"/>
      </p:ext>
    </p:extLst>
  </p:cSld>
  <p:clrMapOvr>
    <a:masterClrMapping/>
  </p:clrMapOvr>
  <p:transition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… and all this with just 0.6</a:t>
            </a:r>
            <a:r>
              <a:rPr lang="en-US" altLang="en-US" baseline="42000"/>
              <a:t>o</a:t>
            </a:r>
            <a:endParaRPr lang="en-US" altLang="en-US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i="1">
                <a:latin typeface="Palatino" charset="0"/>
              </a:rPr>
              <a:t>The conservative consensus is that global temperatures are likely to rise by between 1.8 and 4.0° this century, with a possible maximum of 6.4°. some scientists think this way too low: that it could be up to 11.5°: very unlikely – but </a:t>
            </a:r>
            <a:r>
              <a:rPr lang="en-US" altLang="en-US" b="1">
                <a:latin typeface="Palatino" charset="0"/>
              </a:rPr>
              <a:t>possible</a:t>
            </a:r>
            <a:r>
              <a:rPr lang="en-US" altLang="en-US" i="1">
                <a:latin typeface="Palatino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61712368"/>
      </p:ext>
    </p:extLst>
  </p:cSld>
  <p:clrMapOvr>
    <a:masterClrMapping/>
  </p:clrMapOvr>
  <p:transition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At rates higher than the minimum rise global food production will be seriously affected: </a:t>
            </a:r>
            <a:r>
              <a:rPr lang="en-US" altLang="en-US">
                <a:solidFill>
                  <a:srgbClr val="FF0027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entire regions will become too hot and dry to grow crops</a:t>
            </a:r>
            <a:endParaRPr lang="en-US" altLang="en-US"/>
          </a:p>
          <a:p>
            <a:r>
              <a:rPr lang="en-US" altLang="en-US">
                <a:solidFill>
                  <a:srgbClr val="FF0027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Rice yields fall by 15 per cent for every degree of warming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567771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877248" presetClass="entr" presetSubtype="35881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5877248" presetClass="entr" presetSubtype="35881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build="p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sz="6600" i="1"/>
              <a:t>What lies ahead?</a:t>
            </a:r>
            <a:r>
              <a:rPr lang="en-US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03471131"/>
      </p:ext>
    </p:extLst>
  </p:cSld>
  <p:clrMapOvr>
    <a:masterClrMapping/>
  </p:clrMapOvr>
  <p:transition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0" y="57150"/>
            <a:ext cx="8008938" cy="712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Times" charset="0"/>
              </a:rPr>
              <a:t>1.	</a:t>
            </a:r>
            <a:r>
              <a:rPr lang="en-US" alt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Our growing scientific understanding of the world </a:t>
            </a: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and the universe has transformed our appreciation of </a:t>
            </a: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what God is about in creation. </a:t>
            </a: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All of this has an enormous contribution to make to </a:t>
            </a: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our own spirituality and the spirituality </a:t>
            </a: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of those to whom we minister. </a:t>
            </a: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But </a:t>
            </a:r>
            <a:r>
              <a:rPr lang="en-US" altLang="en-US" sz="2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it is conceptually and spiritually very challenging</a:t>
            </a:r>
            <a:r>
              <a:rPr lang="en-US" alt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Times" charset="0"/>
              </a:rPr>
              <a:t>2.	</a:t>
            </a:r>
            <a:r>
              <a:rPr lang="en-US" alt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The intellectual challenge it poses to spirituality. </a:t>
            </a: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‘Science’ comes packaged as it were </a:t>
            </a:r>
            <a:r>
              <a:rPr lang="en-US" alt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in a materialist </a:t>
            </a: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wrapping</a:t>
            </a:r>
            <a:r>
              <a:rPr lang="en-US" alt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that carries a message telling us that the </a:t>
            </a: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old faith too is outmoded, out of date.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Times" charset="0"/>
              </a:rPr>
              <a:t>3.	</a:t>
            </a:r>
            <a:r>
              <a:rPr lang="en-US" alt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It is progress of the scientific enterprise that </a:t>
            </a: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has facilitated the emergence of the great challenges </a:t>
            </a: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we face in our time, challenges that will frame the nature </a:t>
            </a: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of Christian mission in the decades, indeed centuries, </a:t>
            </a: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ahead.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917132"/>
      </p:ext>
    </p:extLst>
  </p:cSld>
  <p:clrMapOvr>
    <a:masterClrMapping/>
  </p:clrMapOvr>
  <p:transition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1026"/>
          <p:cNvSpPr txBox="1">
            <a:spLocks noChangeArrowheads="1"/>
          </p:cNvSpPr>
          <p:nvPr/>
        </p:nvSpPr>
        <p:spPr bwMode="auto">
          <a:xfrm>
            <a:off x="0" y="57150"/>
            <a:ext cx="8008938" cy="712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Times" charset="0"/>
              </a:rPr>
              <a:t>1.	</a:t>
            </a:r>
            <a:r>
              <a:rPr lang="en-US" alt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Our growing scientific understanding of the world </a:t>
            </a: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and the universe has transformed our appreciation of </a:t>
            </a: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what God is about in creation. </a:t>
            </a: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All of this has an enormous contribution to make to </a:t>
            </a: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our own spirituality and the spirituality </a:t>
            </a: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of those to whom we minister. </a:t>
            </a: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But </a:t>
            </a:r>
            <a:r>
              <a:rPr lang="en-US" altLang="en-US" sz="2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it is conceptually and spiritually very challenging</a:t>
            </a:r>
            <a:r>
              <a:rPr lang="en-US" alt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Times" charset="0"/>
              </a:rPr>
              <a:t>2.	</a:t>
            </a:r>
            <a:r>
              <a:rPr lang="en-US" alt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The intellectual challenge it poses to spirituality. </a:t>
            </a: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‘Science’ comes packaged as it were </a:t>
            </a:r>
            <a:r>
              <a:rPr lang="en-US" alt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in a materialist </a:t>
            </a: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wrapping</a:t>
            </a:r>
            <a:r>
              <a:rPr lang="en-US" alt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that carries a message telling us that the </a:t>
            </a: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old faith too is outmoded, out of date.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C4172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Times" charset="0"/>
              </a:rPr>
              <a:t>3.	</a:t>
            </a:r>
            <a:r>
              <a:rPr lang="en-US" altLang="en-US" sz="2000">
                <a:solidFill>
                  <a:srgbClr val="C4172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It is progress of the scientific enterprise that </a:t>
            </a: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C4172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has facilitated the emergence of the great challenges </a:t>
            </a: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C4172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we face in our time, challenges that will frame the nature </a:t>
            </a: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C4172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of Christian mission in the decades, indeed centuries, </a:t>
            </a: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C4172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ahead.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580266"/>
      </p:ext>
    </p:extLst>
  </p:cSld>
  <p:clrMapOvr>
    <a:masterClrMapping/>
  </p:clrMapOvr>
  <p:transition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Text Box 1027"/>
          <p:cNvSpPr txBox="1">
            <a:spLocks noChangeArrowheads="1"/>
          </p:cNvSpPr>
          <p:nvPr/>
        </p:nvSpPr>
        <p:spPr bwMode="auto">
          <a:xfrm>
            <a:off x="0" y="1595438"/>
            <a:ext cx="9036050" cy="353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latin typeface="Papyrus" pitchFamily="66" charset="0"/>
              </a:rPr>
              <a:t>It must be said that some committed and prayerful Christians, with the excuse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latin typeface="Papyrus" pitchFamily="66" charset="0"/>
              </a:rPr>
              <a:t>of realism and pragmatism, tend to ridicule expressions of concern for the environment.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latin typeface="Papyrus" pitchFamily="66" charset="0"/>
              </a:rPr>
              <a:t>Others are passive; they choose not to change their habits and thus become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latin typeface="Papyrus" pitchFamily="66" charset="0"/>
              </a:rPr>
              <a:t>inconsistent. So what they all need is an “ecological conversion”, whereby the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latin typeface="Papyrus" pitchFamily="66" charset="0"/>
              </a:rPr>
              <a:t>effects of their encounter with Jesus Christ become evident in their relationship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latin typeface="Papyrus" pitchFamily="66" charset="0"/>
              </a:rPr>
              <a:t>with the world around them. Living our vocation to be protectors of God’s handiwork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latin typeface="Papyrus" pitchFamily="66" charset="0"/>
              </a:rPr>
              <a:t> is essential to a life of virtue; it is not an optional or a secondary aspect of our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latin typeface="Papyrus" pitchFamily="66" charset="0"/>
              </a:rPr>
              <a:t>Christian experience.’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latin typeface="Papyrus" pitchFamily="66" charset="0"/>
              </a:rPr>
              <a:t>						</a:t>
            </a:r>
            <a:r>
              <a:rPr lang="en-US" altLang="en-US" i="1">
                <a:solidFill>
                  <a:srgbClr val="000000"/>
                </a:solidFill>
                <a:latin typeface="Papyrus" pitchFamily="66" charset="0"/>
              </a:rPr>
              <a:t>Laudato si</a:t>
            </a:r>
            <a:r>
              <a:rPr lang="en-US" altLang="en-US">
                <a:solidFill>
                  <a:srgbClr val="000000"/>
                </a:solidFill>
                <a:latin typeface="Papyrus" pitchFamily="66" charset="0"/>
              </a:rPr>
              <a:t>, 217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3258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Picture 10.png                                                 00034891Macintosh HD                   BB9E88D3: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8763000" cy="6858000"/>
          </a:xfrm>
        </p:spPr>
      </p:pic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0" y="0"/>
            <a:ext cx="8167688" cy="505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Papyrus" pitchFamily="66" charset="0"/>
              </a:rPr>
              <a:t>[Mother Earth] … Our common home is being pillaged,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Papyrus" pitchFamily="66" charset="0"/>
              </a:rPr>
              <a:t> land laid waste and harmed with impunity …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Papyrus" pitchFamily="66" charset="0"/>
              </a:rPr>
              <a:t>Cowardice in defending it is a grave sin …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Papyrus" pitchFamily="66" charset="0"/>
              </a:rPr>
              <a:t>We cannot allow certain interests – interests which are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Papyrus" pitchFamily="66" charset="0"/>
              </a:rPr>
              <a:t>global but not universal – to take over, to dominate states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Papyrus" pitchFamily="66" charset="0"/>
              </a:rPr>
              <a:t>and international organisations and to continue destroying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Papyrus" pitchFamily="66" charset="0"/>
              </a:rPr>
              <a:t>creation.</a:t>
            </a: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Papyrus" pitchFamily="66" charset="0"/>
              </a:rPr>
              <a:t>Address of Pope Francis to the Second </a:t>
            </a: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Papyrus" pitchFamily="66" charset="0"/>
              </a:rPr>
              <a:t>World Meeting of Popular Movements, July 2015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000000"/>
              </a:solidFill>
              <a:latin typeface="Times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0000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173767"/>
      </p:ext>
    </p:extLst>
  </p:cSld>
  <p:clrMapOvr>
    <a:masterClrMapping/>
  </p:clrMapOvr>
  <p:transition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Picture 10.png                                                 00034891Macintosh HD                   BB9E88D3: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8763000" cy="6858000"/>
          </a:xfrm>
        </p:spPr>
      </p:pic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0" y="0"/>
            <a:ext cx="8167688" cy="505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Papyrus" pitchFamily="66" charset="0"/>
              </a:rPr>
              <a:t>[Mother Earth] … Our common home is being pillaged,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Papyrus" pitchFamily="66" charset="0"/>
              </a:rPr>
              <a:t> land laid waste and harmed with impunity …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C41723"/>
                </a:solidFill>
                <a:latin typeface="Papyrus" pitchFamily="66" charset="0"/>
              </a:rPr>
              <a:t>Cowardice in defending it is a grave sin …</a:t>
            </a:r>
            <a:r>
              <a:rPr lang="en-US" altLang="en-US" sz="2400" b="1">
                <a:solidFill>
                  <a:srgbClr val="000000"/>
                </a:solidFill>
                <a:latin typeface="Papyrus" pitchFamily="66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Papyrus" pitchFamily="66" charset="0"/>
              </a:rPr>
              <a:t>We cannot allow certain interests – interests which are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Papyrus" pitchFamily="66" charset="0"/>
              </a:rPr>
              <a:t>global but not universal – to take over, to dominate states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Papyrus" pitchFamily="66" charset="0"/>
              </a:rPr>
              <a:t>and international organisations and to continue destroying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Papyrus" pitchFamily="66" charset="0"/>
              </a:rPr>
              <a:t>creation.</a:t>
            </a: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Papyrus" pitchFamily="66" charset="0"/>
              </a:rPr>
              <a:t>Address of Pope Francis to the Second </a:t>
            </a: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Papyrus" pitchFamily="66" charset="0"/>
              </a:rPr>
              <a:t>World Meeting of Popular Movements, July 2015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000000"/>
              </a:solidFill>
              <a:latin typeface="Times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0000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999206"/>
      </p:ext>
    </p:extLst>
  </p:cSld>
  <p:clrMapOvr>
    <a:masterClrMapping/>
  </p:clrMapOvr>
  <p:transition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LandUse2.2.jpg                                                 000348BDMacintosh HD                   BB9E88D3: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09600"/>
            <a:ext cx="5486400" cy="6248400"/>
          </a:xfrm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304800" y="-11113"/>
            <a:ext cx="4756150" cy="561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C4172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FCJ Retreat August 2015</a:t>
            </a:r>
            <a:r>
              <a:rPr lang="en-US" altLang="en-US" sz="2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</a:rPr>
              <a:t> 		</a:t>
            </a:r>
            <a:endParaRPr lang="en-US" altLang="en-US" sz="2400">
              <a:solidFill>
                <a:srgbClr val="F9DB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</a:endParaRP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6172200" y="2286000"/>
            <a:ext cx="2527300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400" i="1">
                <a:solidFill>
                  <a:srgbClr val="D9192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Climate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400" i="1">
                <a:solidFill>
                  <a:srgbClr val="D9192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change</a:t>
            </a:r>
            <a:endParaRPr lang="en-US" altLang="en-US" sz="2400">
              <a:solidFill>
                <a:srgbClr val="0000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719189"/>
      </p:ext>
    </p:extLst>
  </p:cSld>
  <p:clrMapOvr>
    <a:masterClrMapping/>
  </p:clrMapOvr>
  <p:transition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6083" name="Picture 3" descr="LandUse2.2.jpg                                                 000348BDMacintosh HD                   BB9E88D3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">
          <a:xfrm>
            <a:off x="0" y="-2209800"/>
            <a:ext cx="9144000" cy="906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1522413" y="685800"/>
            <a:ext cx="7621587" cy="210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FFFA4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  <a:ea typeface="Arial Unicode MS" pitchFamily="34" charset="-128"/>
                <a:cs typeface="Arial Unicode MS" pitchFamily="34" charset="-128"/>
              </a:rPr>
              <a:t>Climate change represents one of the principal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FFFA4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  <a:ea typeface="Arial Unicode MS" pitchFamily="34" charset="-128"/>
                <a:cs typeface="Arial Unicode MS" pitchFamily="34" charset="-128"/>
              </a:rPr>
              <a:t>challenges facing humanity in our day.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FFFA4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  <a:ea typeface="Arial Unicode MS" pitchFamily="34" charset="-128"/>
                <a:cs typeface="Arial Unicode MS" pitchFamily="34" charset="-128"/>
              </a:rPr>
              <a:t>				</a:t>
            </a:r>
            <a:r>
              <a:rPr lang="en-US" altLang="en-US" sz="2800" i="1">
                <a:solidFill>
                  <a:srgbClr val="FFFA4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Laudato si</a:t>
            </a:r>
            <a:r>
              <a:rPr lang="en-US" altLang="en-US" sz="2800">
                <a:solidFill>
                  <a:srgbClr val="FFFA4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, 25</a:t>
            </a:r>
            <a:endParaRPr lang="en-US" altLang="en-US" sz="2800">
              <a:solidFill>
                <a:srgbClr val="000000"/>
              </a:solidFill>
              <a:latin typeface="Papyrus" pitchFamily="66" charset="0"/>
              <a:ea typeface="Arial Unicode MS" pitchFamily="34" charset="-128"/>
              <a:cs typeface="Arial Unicode MS" pitchFamily="34" charset="-128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0000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72950"/>
      </p:ext>
    </p:extLst>
  </p:cSld>
  <p:clrMapOvr>
    <a:masterClrMapping/>
  </p:clrMapOvr>
  <p:transition>
    <p:random/>
  </p:transition>
</p:sld>
</file>

<file path=ppt/theme/theme1.xml><?xml version="1.0" encoding="utf-8"?>
<a:theme xmlns:a="http://schemas.openxmlformats.org/drawingml/2006/main" name="Balance">
  <a:themeElements>
    <a:clrScheme name="Balance 8">
      <a:dk1>
        <a:srgbClr val="000000"/>
      </a:dk1>
      <a:lt1>
        <a:srgbClr val="DDDDDD"/>
      </a:lt1>
      <a:dk2>
        <a:srgbClr val="000000"/>
      </a:dk2>
      <a:lt2>
        <a:srgbClr val="B8B7D1"/>
      </a:lt2>
      <a:accent1>
        <a:srgbClr val="F1F0F4"/>
      </a:accent1>
      <a:accent2>
        <a:srgbClr val="C1BCFC"/>
      </a:accent2>
      <a:accent3>
        <a:srgbClr val="EBEBEB"/>
      </a:accent3>
      <a:accent4>
        <a:srgbClr val="000000"/>
      </a:accent4>
      <a:accent5>
        <a:srgbClr val="F7F6F8"/>
      </a:accent5>
      <a:accent6>
        <a:srgbClr val="AFAAE4"/>
      </a:accent6>
      <a:hlink>
        <a:srgbClr val="5454C6"/>
      </a:hlink>
      <a:folHlink>
        <a:srgbClr val="6A6F86"/>
      </a:folHlink>
    </a:clrScheme>
    <a:fontScheme name="Balan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alance 1">
        <a:dk1>
          <a:srgbClr val="663300"/>
        </a:dk1>
        <a:lt1>
          <a:srgbClr val="FFFFFF"/>
        </a:lt1>
        <a:dk2>
          <a:srgbClr val="996600"/>
        </a:dk2>
        <a:lt2>
          <a:srgbClr val="DBBD71"/>
        </a:lt2>
        <a:accent1>
          <a:srgbClr val="3C2800"/>
        </a:accent1>
        <a:accent2>
          <a:srgbClr val="808000"/>
        </a:accent2>
        <a:accent3>
          <a:srgbClr val="CAB8AA"/>
        </a:accent3>
        <a:accent4>
          <a:srgbClr val="DADADA"/>
        </a:accent4>
        <a:accent5>
          <a:srgbClr val="AFACAA"/>
        </a:accent5>
        <a:accent6>
          <a:srgbClr val="737300"/>
        </a:accent6>
        <a:hlink>
          <a:srgbClr val="FF9900"/>
        </a:hlink>
        <a:folHlink>
          <a:srgbClr val="CCA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2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4000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AFAAAA"/>
        </a:accent5>
        <a:accent6>
          <a:srgbClr val="AC6D56"/>
        </a:accent6>
        <a:hlink>
          <a:srgbClr val="FFFF99"/>
        </a:hlink>
        <a:folHlink>
          <a:srgbClr val="E5B3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3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2EB62E"/>
        </a:accent1>
        <a:accent2>
          <a:srgbClr val="527C3A"/>
        </a:accent2>
        <a:accent3>
          <a:srgbClr val="B2B9AC"/>
        </a:accent3>
        <a:accent4>
          <a:srgbClr val="DADADA"/>
        </a:accent4>
        <a:accent5>
          <a:srgbClr val="ADD7AD"/>
        </a:accent5>
        <a:accent6>
          <a:srgbClr val="497034"/>
        </a:accent6>
        <a:hlink>
          <a:srgbClr val="DDD8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4">
        <a:dk1>
          <a:srgbClr val="005A58"/>
        </a:dk1>
        <a:lt1>
          <a:srgbClr val="FFFFFF"/>
        </a:lt1>
        <a:dk2>
          <a:srgbClr val="00716E"/>
        </a:dk2>
        <a:lt2>
          <a:srgbClr val="FFFF99"/>
        </a:lt2>
        <a:accent1>
          <a:srgbClr val="00403E"/>
        </a:accent1>
        <a:accent2>
          <a:srgbClr val="6D6FC7"/>
        </a:accent2>
        <a:accent3>
          <a:srgbClr val="AABBBA"/>
        </a:accent3>
        <a:accent4>
          <a:srgbClr val="DADADA"/>
        </a:accent4>
        <a:accent5>
          <a:srgbClr val="AAAFAF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336699"/>
        </a:accent1>
        <a:accent2>
          <a:srgbClr val="00B000"/>
        </a:accent2>
        <a:accent3>
          <a:srgbClr val="ACB3C1"/>
        </a:accent3>
        <a:accent4>
          <a:srgbClr val="DADADA"/>
        </a:accent4>
        <a:accent5>
          <a:srgbClr val="ADB8CA"/>
        </a:accent5>
        <a:accent6>
          <a:srgbClr val="009F00"/>
        </a:accent6>
        <a:hlink>
          <a:srgbClr val="00CCFF"/>
        </a:hlink>
        <a:folHlink>
          <a:srgbClr val="B5FFF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6">
        <a:dk1>
          <a:srgbClr val="2F2D25"/>
        </a:dk1>
        <a:lt1>
          <a:srgbClr val="FFFFFF"/>
        </a:lt1>
        <a:dk2>
          <a:srgbClr val="656151"/>
        </a:dk2>
        <a:lt2>
          <a:srgbClr val="FFFFCC"/>
        </a:lt2>
        <a:accent1>
          <a:srgbClr val="818173"/>
        </a:accent1>
        <a:accent2>
          <a:srgbClr val="809EA8"/>
        </a:accent2>
        <a:accent3>
          <a:srgbClr val="B8B7B3"/>
        </a:accent3>
        <a:accent4>
          <a:srgbClr val="DADADA"/>
        </a:accent4>
        <a:accent5>
          <a:srgbClr val="C1C1BC"/>
        </a:accent5>
        <a:accent6>
          <a:srgbClr val="738F98"/>
        </a:accent6>
        <a:hlink>
          <a:srgbClr val="E2C86A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7">
        <a:dk1>
          <a:srgbClr val="B4AF80"/>
        </a:dk1>
        <a:lt1>
          <a:srgbClr val="FFFFFF"/>
        </a:lt1>
        <a:dk2>
          <a:srgbClr val="C8C6A2"/>
        </a:dk2>
        <a:lt2>
          <a:srgbClr val="827F4C"/>
        </a:lt2>
        <a:accent1>
          <a:srgbClr val="7C784E"/>
        </a:accent1>
        <a:accent2>
          <a:srgbClr val="A2A4AC"/>
        </a:accent2>
        <a:accent3>
          <a:srgbClr val="E0DFCE"/>
        </a:accent3>
        <a:accent4>
          <a:srgbClr val="DADADA"/>
        </a:accent4>
        <a:accent5>
          <a:srgbClr val="BFBEB2"/>
        </a:accent5>
        <a:accent6>
          <a:srgbClr val="92949B"/>
        </a:accent6>
        <a:hlink>
          <a:srgbClr val="33CC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8">
        <a:dk1>
          <a:srgbClr val="000000"/>
        </a:dk1>
        <a:lt1>
          <a:srgbClr val="DDDDDD"/>
        </a:lt1>
        <a:dk2>
          <a:srgbClr val="000000"/>
        </a:dk2>
        <a:lt2>
          <a:srgbClr val="B8B7D1"/>
        </a:lt2>
        <a:accent1>
          <a:srgbClr val="F1F0F4"/>
        </a:accent1>
        <a:accent2>
          <a:srgbClr val="C1BCFC"/>
        </a:accent2>
        <a:accent3>
          <a:srgbClr val="EBEBEB"/>
        </a:accent3>
        <a:accent4>
          <a:srgbClr val="000000"/>
        </a:accent4>
        <a:accent5>
          <a:srgbClr val="F7F6F8"/>
        </a:accent5>
        <a:accent6>
          <a:srgbClr val="AFAAE4"/>
        </a:accent6>
        <a:hlink>
          <a:srgbClr val="5454C6"/>
        </a:hlink>
        <a:folHlink>
          <a:srgbClr val="6A6F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ance 9">
        <a:dk1>
          <a:srgbClr val="000000"/>
        </a:dk1>
        <a:lt1>
          <a:srgbClr val="FFFFFF"/>
        </a:lt1>
        <a:dk2>
          <a:srgbClr val="00A29E"/>
        </a:dk2>
        <a:lt2>
          <a:srgbClr val="CBCBCB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9_Balance">
  <a:themeElements>
    <a:clrScheme name="Balance 8">
      <a:dk1>
        <a:srgbClr val="000000"/>
      </a:dk1>
      <a:lt1>
        <a:srgbClr val="DDDDDD"/>
      </a:lt1>
      <a:dk2>
        <a:srgbClr val="000000"/>
      </a:dk2>
      <a:lt2>
        <a:srgbClr val="B8B7D1"/>
      </a:lt2>
      <a:accent1>
        <a:srgbClr val="F1F0F4"/>
      </a:accent1>
      <a:accent2>
        <a:srgbClr val="C1BCFC"/>
      </a:accent2>
      <a:accent3>
        <a:srgbClr val="EBEBEB"/>
      </a:accent3>
      <a:accent4>
        <a:srgbClr val="000000"/>
      </a:accent4>
      <a:accent5>
        <a:srgbClr val="F7F6F8"/>
      </a:accent5>
      <a:accent6>
        <a:srgbClr val="AFAAE4"/>
      </a:accent6>
      <a:hlink>
        <a:srgbClr val="5454C6"/>
      </a:hlink>
      <a:folHlink>
        <a:srgbClr val="6A6F86"/>
      </a:folHlink>
    </a:clrScheme>
    <a:fontScheme name="Balan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alance 1">
        <a:dk1>
          <a:srgbClr val="663300"/>
        </a:dk1>
        <a:lt1>
          <a:srgbClr val="FFFFFF"/>
        </a:lt1>
        <a:dk2>
          <a:srgbClr val="996600"/>
        </a:dk2>
        <a:lt2>
          <a:srgbClr val="DBBD71"/>
        </a:lt2>
        <a:accent1>
          <a:srgbClr val="3C2800"/>
        </a:accent1>
        <a:accent2>
          <a:srgbClr val="808000"/>
        </a:accent2>
        <a:accent3>
          <a:srgbClr val="CAB8AA"/>
        </a:accent3>
        <a:accent4>
          <a:srgbClr val="DADADA"/>
        </a:accent4>
        <a:accent5>
          <a:srgbClr val="AFACAA"/>
        </a:accent5>
        <a:accent6>
          <a:srgbClr val="737300"/>
        </a:accent6>
        <a:hlink>
          <a:srgbClr val="FF9900"/>
        </a:hlink>
        <a:folHlink>
          <a:srgbClr val="CCA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2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4000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AFAAAA"/>
        </a:accent5>
        <a:accent6>
          <a:srgbClr val="AC6D56"/>
        </a:accent6>
        <a:hlink>
          <a:srgbClr val="FFFF99"/>
        </a:hlink>
        <a:folHlink>
          <a:srgbClr val="E5B3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3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2EB62E"/>
        </a:accent1>
        <a:accent2>
          <a:srgbClr val="527C3A"/>
        </a:accent2>
        <a:accent3>
          <a:srgbClr val="B2B9AC"/>
        </a:accent3>
        <a:accent4>
          <a:srgbClr val="DADADA"/>
        </a:accent4>
        <a:accent5>
          <a:srgbClr val="ADD7AD"/>
        </a:accent5>
        <a:accent6>
          <a:srgbClr val="497034"/>
        </a:accent6>
        <a:hlink>
          <a:srgbClr val="DDD8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4">
        <a:dk1>
          <a:srgbClr val="005A58"/>
        </a:dk1>
        <a:lt1>
          <a:srgbClr val="FFFFFF"/>
        </a:lt1>
        <a:dk2>
          <a:srgbClr val="00716E"/>
        </a:dk2>
        <a:lt2>
          <a:srgbClr val="FFFF99"/>
        </a:lt2>
        <a:accent1>
          <a:srgbClr val="00403E"/>
        </a:accent1>
        <a:accent2>
          <a:srgbClr val="6D6FC7"/>
        </a:accent2>
        <a:accent3>
          <a:srgbClr val="AABBBA"/>
        </a:accent3>
        <a:accent4>
          <a:srgbClr val="DADADA"/>
        </a:accent4>
        <a:accent5>
          <a:srgbClr val="AAAFAF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336699"/>
        </a:accent1>
        <a:accent2>
          <a:srgbClr val="00B000"/>
        </a:accent2>
        <a:accent3>
          <a:srgbClr val="ACB3C1"/>
        </a:accent3>
        <a:accent4>
          <a:srgbClr val="DADADA"/>
        </a:accent4>
        <a:accent5>
          <a:srgbClr val="ADB8CA"/>
        </a:accent5>
        <a:accent6>
          <a:srgbClr val="009F00"/>
        </a:accent6>
        <a:hlink>
          <a:srgbClr val="00CCFF"/>
        </a:hlink>
        <a:folHlink>
          <a:srgbClr val="B5FFF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6">
        <a:dk1>
          <a:srgbClr val="2F2D25"/>
        </a:dk1>
        <a:lt1>
          <a:srgbClr val="FFFFFF"/>
        </a:lt1>
        <a:dk2>
          <a:srgbClr val="656151"/>
        </a:dk2>
        <a:lt2>
          <a:srgbClr val="FFFFCC"/>
        </a:lt2>
        <a:accent1>
          <a:srgbClr val="818173"/>
        </a:accent1>
        <a:accent2>
          <a:srgbClr val="809EA8"/>
        </a:accent2>
        <a:accent3>
          <a:srgbClr val="B8B7B3"/>
        </a:accent3>
        <a:accent4>
          <a:srgbClr val="DADADA"/>
        </a:accent4>
        <a:accent5>
          <a:srgbClr val="C1C1BC"/>
        </a:accent5>
        <a:accent6>
          <a:srgbClr val="738F98"/>
        </a:accent6>
        <a:hlink>
          <a:srgbClr val="E2C86A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7">
        <a:dk1>
          <a:srgbClr val="B4AF80"/>
        </a:dk1>
        <a:lt1>
          <a:srgbClr val="FFFFFF"/>
        </a:lt1>
        <a:dk2>
          <a:srgbClr val="C8C6A2"/>
        </a:dk2>
        <a:lt2>
          <a:srgbClr val="827F4C"/>
        </a:lt2>
        <a:accent1>
          <a:srgbClr val="7C784E"/>
        </a:accent1>
        <a:accent2>
          <a:srgbClr val="A2A4AC"/>
        </a:accent2>
        <a:accent3>
          <a:srgbClr val="E0DFCE"/>
        </a:accent3>
        <a:accent4>
          <a:srgbClr val="DADADA"/>
        </a:accent4>
        <a:accent5>
          <a:srgbClr val="BFBEB2"/>
        </a:accent5>
        <a:accent6>
          <a:srgbClr val="92949B"/>
        </a:accent6>
        <a:hlink>
          <a:srgbClr val="33CC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8">
        <a:dk1>
          <a:srgbClr val="000000"/>
        </a:dk1>
        <a:lt1>
          <a:srgbClr val="DDDDDD"/>
        </a:lt1>
        <a:dk2>
          <a:srgbClr val="000000"/>
        </a:dk2>
        <a:lt2>
          <a:srgbClr val="B8B7D1"/>
        </a:lt2>
        <a:accent1>
          <a:srgbClr val="F1F0F4"/>
        </a:accent1>
        <a:accent2>
          <a:srgbClr val="C1BCFC"/>
        </a:accent2>
        <a:accent3>
          <a:srgbClr val="EBEBEB"/>
        </a:accent3>
        <a:accent4>
          <a:srgbClr val="000000"/>
        </a:accent4>
        <a:accent5>
          <a:srgbClr val="F7F6F8"/>
        </a:accent5>
        <a:accent6>
          <a:srgbClr val="AFAAE4"/>
        </a:accent6>
        <a:hlink>
          <a:srgbClr val="5454C6"/>
        </a:hlink>
        <a:folHlink>
          <a:srgbClr val="6A6F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ance 9">
        <a:dk1>
          <a:srgbClr val="000000"/>
        </a:dk1>
        <a:lt1>
          <a:srgbClr val="FFFFFF"/>
        </a:lt1>
        <a:dk2>
          <a:srgbClr val="00A29E"/>
        </a:dk2>
        <a:lt2>
          <a:srgbClr val="CBCBCB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0_Balance">
  <a:themeElements>
    <a:clrScheme name="Balance 8">
      <a:dk1>
        <a:srgbClr val="000000"/>
      </a:dk1>
      <a:lt1>
        <a:srgbClr val="DDDDDD"/>
      </a:lt1>
      <a:dk2>
        <a:srgbClr val="000000"/>
      </a:dk2>
      <a:lt2>
        <a:srgbClr val="B8B7D1"/>
      </a:lt2>
      <a:accent1>
        <a:srgbClr val="F1F0F4"/>
      </a:accent1>
      <a:accent2>
        <a:srgbClr val="C1BCFC"/>
      </a:accent2>
      <a:accent3>
        <a:srgbClr val="EBEBEB"/>
      </a:accent3>
      <a:accent4>
        <a:srgbClr val="000000"/>
      </a:accent4>
      <a:accent5>
        <a:srgbClr val="F7F6F8"/>
      </a:accent5>
      <a:accent6>
        <a:srgbClr val="AFAAE4"/>
      </a:accent6>
      <a:hlink>
        <a:srgbClr val="5454C6"/>
      </a:hlink>
      <a:folHlink>
        <a:srgbClr val="6A6F86"/>
      </a:folHlink>
    </a:clrScheme>
    <a:fontScheme name="Balan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alance 1">
        <a:dk1>
          <a:srgbClr val="663300"/>
        </a:dk1>
        <a:lt1>
          <a:srgbClr val="FFFFFF"/>
        </a:lt1>
        <a:dk2>
          <a:srgbClr val="996600"/>
        </a:dk2>
        <a:lt2>
          <a:srgbClr val="DBBD71"/>
        </a:lt2>
        <a:accent1>
          <a:srgbClr val="3C2800"/>
        </a:accent1>
        <a:accent2>
          <a:srgbClr val="808000"/>
        </a:accent2>
        <a:accent3>
          <a:srgbClr val="CAB8AA"/>
        </a:accent3>
        <a:accent4>
          <a:srgbClr val="DADADA"/>
        </a:accent4>
        <a:accent5>
          <a:srgbClr val="AFACAA"/>
        </a:accent5>
        <a:accent6>
          <a:srgbClr val="737300"/>
        </a:accent6>
        <a:hlink>
          <a:srgbClr val="FF9900"/>
        </a:hlink>
        <a:folHlink>
          <a:srgbClr val="CCA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2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4000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AFAAAA"/>
        </a:accent5>
        <a:accent6>
          <a:srgbClr val="AC6D56"/>
        </a:accent6>
        <a:hlink>
          <a:srgbClr val="FFFF99"/>
        </a:hlink>
        <a:folHlink>
          <a:srgbClr val="E5B3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3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2EB62E"/>
        </a:accent1>
        <a:accent2>
          <a:srgbClr val="527C3A"/>
        </a:accent2>
        <a:accent3>
          <a:srgbClr val="B2B9AC"/>
        </a:accent3>
        <a:accent4>
          <a:srgbClr val="DADADA"/>
        </a:accent4>
        <a:accent5>
          <a:srgbClr val="ADD7AD"/>
        </a:accent5>
        <a:accent6>
          <a:srgbClr val="497034"/>
        </a:accent6>
        <a:hlink>
          <a:srgbClr val="DDD8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4">
        <a:dk1>
          <a:srgbClr val="005A58"/>
        </a:dk1>
        <a:lt1>
          <a:srgbClr val="FFFFFF"/>
        </a:lt1>
        <a:dk2>
          <a:srgbClr val="00716E"/>
        </a:dk2>
        <a:lt2>
          <a:srgbClr val="FFFF99"/>
        </a:lt2>
        <a:accent1>
          <a:srgbClr val="00403E"/>
        </a:accent1>
        <a:accent2>
          <a:srgbClr val="6D6FC7"/>
        </a:accent2>
        <a:accent3>
          <a:srgbClr val="AABBBA"/>
        </a:accent3>
        <a:accent4>
          <a:srgbClr val="DADADA"/>
        </a:accent4>
        <a:accent5>
          <a:srgbClr val="AAAFAF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336699"/>
        </a:accent1>
        <a:accent2>
          <a:srgbClr val="00B000"/>
        </a:accent2>
        <a:accent3>
          <a:srgbClr val="ACB3C1"/>
        </a:accent3>
        <a:accent4>
          <a:srgbClr val="DADADA"/>
        </a:accent4>
        <a:accent5>
          <a:srgbClr val="ADB8CA"/>
        </a:accent5>
        <a:accent6>
          <a:srgbClr val="009F00"/>
        </a:accent6>
        <a:hlink>
          <a:srgbClr val="00CCFF"/>
        </a:hlink>
        <a:folHlink>
          <a:srgbClr val="B5FFF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6">
        <a:dk1>
          <a:srgbClr val="2F2D25"/>
        </a:dk1>
        <a:lt1>
          <a:srgbClr val="FFFFFF"/>
        </a:lt1>
        <a:dk2>
          <a:srgbClr val="656151"/>
        </a:dk2>
        <a:lt2>
          <a:srgbClr val="FFFFCC"/>
        </a:lt2>
        <a:accent1>
          <a:srgbClr val="818173"/>
        </a:accent1>
        <a:accent2>
          <a:srgbClr val="809EA8"/>
        </a:accent2>
        <a:accent3>
          <a:srgbClr val="B8B7B3"/>
        </a:accent3>
        <a:accent4>
          <a:srgbClr val="DADADA"/>
        </a:accent4>
        <a:accent5>
          <a:srgbClr val="C1C1BC"/>
        </a:accent5>
        <a:accent6>
          <a:srgbClr val="738F98"/>
        </a:accent6>
        <a:hlink>
          <a:srgbClr val="E2C86A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7">
        <a:dk1>
          <a:srgbClr val="B4AF80"/>
        </a:dk1>
        <a:lt1>
          <a:srgbClr val="FFFFFF"/>
        </a:lt1>
        <a:dk2>
          <a:srgbClr val="C8C6A2"/>
        </a:dk2>
        <a:lt2>
          <a:srgbClr val="827F4C"/>
        </a:lt2>
        <a:accent1>
          <a:srgbClr val="7C784E"/>
        </a:accent1>
        <a:accent2>
          <a:srgbClr val="A2A4AC"/>
        </a:accent2>
        <a:accent3>
          <a:srgbClr val="E0DFCE"/>
        </a:accent3>
        <a:accent4>
          <a:srgbClr val="DADADA"/>
        </a:accent4>
        <a:accent5>
          <a:srgbClr val="BFBEB2"/>
        </a:accent5>
        <a:accent6>
          <a:srgbClr val="92949B"/>
        </a:accent6>
        <a:hlink>
          <a:srgbClr val="33CC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8">
        <a:dk1>
          <a:srgbClr val="000000"/>
        </a:dk1>
        <a:lt1>
          <a:srgbClr val="DDDDDD"/>
        </a:lt1>
        <a:dk2>
          <a:srgbClr val="000000"/>
        </a:dk2>
        <a:lt2>
          <a:srgbClr val="B8B7D1"/>
        </a:lt2>
        <a:accent1>
          <a:srgbClr val="F1F0F4"/>
        </a:accent1>
        <a:accent2>
          <a:srgbClr val="C1BCFC"/>
        </a:accent2>
        <a:accent3>
          <a:srgbClr val="EBEBEB"/>
        </a:accent3>
        <a:accent4>
          <a:srgbClr val="000000"/>
        </a:accent4>
        <a:accent5>
          <a:srgbClr val="F7F6F8"/>
        </a:accent5>
        <a:accent6>
          <a:srgbClr val="AFAAE4"/>
        </a:accent6>
        <a:hlink>
          <a:srgbClr val="5454C6"/>
        </a:hlink>
        <a:folHlink>
          <a:srgbClr val="6A6F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ance 9">
        <a:dk1>
          <a:srgbClr val="000000"/>
        </a:dk1>
        <a:lt1>
          <a:srgbClr val="FFFFFF"/>
        </a:lt1>
        <a:dk2>
          <a:srgbClr val="00A29E"/>
        </a:dk2>
        <a:lt2>
          <a:srgbClr val="CBCBCB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1_Balance">
  <a:themeElements>
    <a:clrScheme name="Balance 8">
      <a:dk1>
        <a:srgbClr val="000000"/>
      </a:dk1>
      <a:lt1>
        <a:srgbClr val="DDDDDD"/>
      </a:lt1>
      <a:dk2>
        <a:srgbClr val="000000"/>
      </a:dk2>
      <a:lt2>
        <a:srgbClr val="B8B7D1"/>
      </a:lt2>
      <a:accent1>
        <a:srgbClr val="F1F0F4"/>
      </a:accent1>
      <a:accent2>
        <a:srgbClr val="C1BCFC"/>
      </a:accent2>
      <a:accent3>
        <a:srgbClr val="EBEBEB"/>
      </a:accent3>
      <a:accent4>
        <a:srgbClr val="000000"/>
      </a:accent4>
      <a:accent5>
        <a:srgbClr val="F7F6F8"/>
      </a:accent5>
      <a:accent6>
        <a:srgbClr val="AFAAE4"/>
      </a:accent6>
      <a:hlink>
        <a:srgbClr val="5454C6"/>
      </a:hlink>
      <a:folHlink>
        <a:srgbClr val="6A6F86"/>
      </a:folHlink>
    </a:clrScheme>
    <a:fontScheme name="Balan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alance 1">
        <a:dk1>
          <a:srgbClr val="663300"/>
        </a:dk1>
        <a:lt1>
          <a:srgbClr val="FFFFFF"/>
        </a:lt1>
        <a:dk2>
          <a:srgbClr val="996600"/>
        </a:dk2>
        <a:lt2>
          <a:srgbClr val="DBBD71"/>
        </a:lt2>
        <a:accent1>
          <a:srgbClr val="3C2800"/>
        </a:accent1>
        <a:accent2>
          <a:srgbClr val="808000"/>
        </a:accent2>
        <a:accent3>
          <a:srgbClr val="CAB8AA"/>
        </a:accent3>
        <a:accent4>
          <a:srgbClr val="DADADA"/>
        </a:accent4>
        <a:accent5>
          <a:srgbClr val="AFACAA"/>
        </a:accent5>
        <a:accent6>
          <a:srgbClr val="737300"/>
        </a:accent6>
        <a:hlink>
          <a:srgbClr val="FF9900"/>
        </a:hlink>
        <a:folHlink>
          <a:srgbClr val="CCA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2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4000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AFAAAA"/>
        </a:accent5>
        <a:accent6>
          <a:srgbClr val="AC6D56"/>
        </a:accent6>
        <a:hlink>
          <a:srgbClr val="FFFF99"/>
        </a:hlink>
        <a:folHlink>
          <a:srgbClr val="E5B3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3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2EB62E"/>
        </a:accent1>
        <a:accent2>
          <a:srgbClr val="527C3A"/>
        </a:accent2>
        <a:accent3>
          <a:srgbClr val="B2B9AC"/>
        </a:accent3>
        <a:accent4>
          <a:srgbClr val="DADADA"/>
        </a:accent4>
        <a:accent5>
          <a:srgbClr val="ADD7AD"/>
        </a:accent5>
        <a:accent6>
          <a:srgbClr val="497034"/>
        </a:accent6>
        <a:hlink>
          <a:srgbClr val="DDD8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4">
        <a:dk1>
          <a:srgbClr val="005A58"/>
        </a:dk1>
        <a:lt1>
          <a:srgbClr val="FFFFFF"/>
        </a:lt1>
        <a:dk2>
          <a:srgbClr val="00716E"/>
        </a:dk2>
        <a:lt2>
          <a:srgbClr val="FFFF99"/>
        </a:lt2>
        <a:accent1>
          <a:srgbClr val="00403E"/>
        </a:accent1>
        <a:accent2>
          <a:srgbClr val="6D6FC7"/>
        </a:accent2>
        <a:accent3>
          <a:srgbClr val="AABBBA"/>
        </a:accent3>
        <a:accent4>
          <a:srgbClr val="DADADA"/>
        </a:accent4>
        <a:accent5>
          <a:srgbClr val="AAAFAF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336699"/>
        </a:accent1>
        <a:accent2>
          <a:srgbClr val="00B000"/>
        </a:accent2>
        <a:accent3>
          <a:srgbClr val="ACB3C1"/>
        </a:accent3>
        <a:accent4>
          <a:srgbClr val="DADADA"/>
        </a:accent4>
        <a:accent5>
          <a:srgbClr val="ADB8CA"/>
        </a:accent5>
        <a:accent6>
          <a:srgbClr val="009F00"/>
        </a:accent6>
        <a:hlink>
          <a:srgbClr val="00CCFF"/>
        </a:hlink>
        <a:folHlink>
          <a:srgbClr val="B5FFF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6">
        <a:dk1>
          <a:srgbClr val="2F2D25"/>
        </a:dk1>
        <a:lt1>
          <a:srgbClr val="FFFFFF"/>
        </a:lt1>
        <a:dk2>
          <a:srgbClr val="656151"/>
        </a:dk2>
        <a:lt2>
          <a:srgbClr val="FFFFCC"/>
        </a:lt2>
        <a:accent1>
          <a:srgbClr val="818173"/>
        </a:accent1>
        <a:accent2>
          <a:srgbClr val="809EA8"/>
        </a:accent2>
        <a:accent3>
          <a:srgbClr val="B8B7B3"/>
        </a:accent3>
        <a:accent4>
          <a:srgbClr val="DADADA"/>
        </a:accent4>
        <a:accent5>
          <a:srgbClr val="C1C1BC"/>
        </a:accent5>
        <a:accent6>
          <a:srgbClr val="738F98"/>
        </a:accent6>
        <a:hlink>
          <a:srgbClr val="E2C86A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7">
        <a:dk1>
          <a:srgbClr val="B4AF80"/>
        </a:dk1>
        <a:lt1>
          <a:srgbClr val="FFFFFF"/>
        </a:lt1>
        <a:dk2>
          <a:srgbClr val="C8C6A2"/>
        </a:dk2>
        <a:lt2>
          <a:srgbClr val="827F4C"/>
        </a:lt2>
        <a:accent1>
          <a:srgbClr val="7C784E"/>
        </a:accent1>
        <a:accent2>
          <a:srgbClr val="A2A4AC"/>
        </a:accent2>
        <a:accent3>
          <a:srgbClr val="E0DFCE"/>
        </a:accent3>
        <a:accent4>
          <a:srgbClr val="DADADA"/>
        </a:accent4>
        <a:accent5>
          <a:srgbClr val="BFBEB2"/>
        </a:accent5>
        <a:accent6>
          <a:srgbClr val="92949B"/>
        </a:accent6>
        <a:hlink>
          <a:srgbClr val="33CC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8">
        <a:dk1>
          <a:srgbClr val="000000"/>
        </a:dk1>
        <a:lt1>
          <a:srgbClr val="DDDDDD"/>
        </a:lt1>
        <a:dk2>
          <a:srgbClr val="000000"/>
        </a:dk2>
        <a:lt2>
          <a:srgbClr val="B8B7D1"/>
        </a:lt2>
        <a:accent1>
          <a:srgbClr val="F1F0F4"/>
        </a:accent1>
        <a:accent2>
          <a:srgbClr val="C1BCFC"/>
        </a:accent2>
        <a:accent3>
          <a:srgbClr val="EBEBEB"/>
        </a:accent3>
        <a:accent4>
          <a:srgbClr val="000000"/>
        </a:accent4>
        <a:accent5>
          <a:srgbClr val="F7F6F8"/>
        </a:accent5>
        <a:accent6>
          <a:srgbClr val="AFAAE4"/>
        </a:accent6>
        <a:hlink>
          <a:srgbClr val="5454C6"/>
        </a:hlink>
        <a:folHlink>
          <a:srgbClr val="6A6F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ance 9">
        <a:dk1>
          <a:srgbClr val="000000"/>
        </a:dk1>
        <a:lt1>
          <a:srgbClr val="FFFFFF"/>
        </a:lt1>
        <a:dk2>
          <a:srgbClr val="00A29E"/>
        </a:dk2>
        <a:lt2>
          <a:srgbClr val="CBCBCB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2_Balance">
  <a:themeElements>
    <a:clrScheme name="Balance 8">
      <a:dk1>
        <a:srgbClr val="000000"/>
      </a:dk1>
      <a:lt1>
        <a:srgbClr val="DDDDDD"/>
      </a:lt1>
      <a:dk2>
        <a:srgbClr val="000000"/>
      </a:dk2>
      <a:lt2>
        <a:srgbClr val="B8B7D1"/>
      </a:lt2>
      <a:accent1>
        <a:srgbClr val="F1F0F4"/>
      </a:accent1>
      <a:accent2>
        <a:srgbClr val="C1BCFC"/>
      </a:accent2>
      <a:accent3>
        <a:srgbClr val="EBEBEB"/>
      </a:accent3>
      <a:accent4>
        <a:srgbClr val="000000"/>
      </a:accent4>
      <a:accent5>
        <a:srgbClr val="F7F6F8"/>
      </a:accent5>
      <a:accent6>
        <a:srgbClr val="AFAAE4"/>
      </a:accent6>
      <a:hlink>
        <a:srgbClr val="5454C6"/>
      </a:hlink>
      <a:folHlink>
        <a:srgbClr val="6A6F86"/>
      </a:folHlink>
    </a:clrScheme>
    <a:fontScheme name="Balan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alance 1">
        <a:dk1>
          <a:srgbClr val="663300"/>
        </a:dk1>
        <a:lt1>
          <a:srgbClr val="FFFFFF"/>
        </a:lt1>
        <a:dk2>
          <a:srgbClr val="996600"/>
        </a:dk2>
        <a:lt2>
          <a:srgbClr val="DBBD71"/>
        </a:lt2>
        <a:accent1>
          <a:srgbClr val="3C2800"/>
        </a:accent1>
        <a:accent2>
          <a:srgbClr val="808000"/>
        </a:accent2>
        <a:accent3>
          <a:srgbClr val="CAB8AA"/>
        </a:accent3>
        <a:accent4>
          <a:srgbClr val="DADADA"/>
        </a:accent4>
        <a:accent5>
          <a:srgbClr val="AFACAA"/>
        </a:accent5>
        <a:accent6>
          <a:srgbClr val="737300"/>
        </a:accent6>
        <a:hlink>
          <a:srgbClr val="FF9900"/>
        </a:hlink>
        <a:folHlink>
          <a:srgbClr val="CCA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2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4000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AFAAAA"/>
        </a:accent5>
        <a:accent6>
          <a:srgbClr val="AC6D56"/>
        </a:accent6>
        <a:hlink>
          <a:srgbClr val="FFFF99"/>
        </a:hlink>
        <a:folHlink>
          <a:srgbClr val="E5B3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3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2EB62E"/>
        </a:accent1>
        <a:accent2>
          <a:srgbClr val="527C3A"/>
        </a:accent2>
        <a:accent3>
          <a:srgbClr val="B2B9AC"/>
        </a:accent3>
        <a:accent4>
          <a:srgbClr val="DADADA"/>
        </a:accent4>
        <a:accent5>
          <a:srgbClr val="ADD7AD"/>
        </a:accent5>
        <a:accent6>
          <a:srgbClr val="497034"/>
        </a:accent6>
        <a:hlink>
          <a:srgbClr val="DDD8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4">
        <a:dk1>
          <a:srgbClr val="005A58"/>
        </a:dk1>
        <a:lt1>
          <a:srgbClr val="FFFFFF"/>
        </a:lt1>
        <a:dk2>
          <a:srgbClr val="00716E"/>
        </a:dk2>
        <a:lt2>
          <a:srgbClr val="FFFF99"/>
        </a:lt2>
        <a:accent1>
          <a:srgbClr val="00403E"/>
        </a:accent1>
        <a:accent2>
          <a:srgbClr val="6D6FC7"/>
        </a:accent2>
        <a:accent3>
          <a:srgbClr val="AABBBA"/>
        </a:accent3>
        <a:accent4>
          <a:srgbClr val="DADADA"/>
        </a:accent4>
        <a:accent5>
          <a:srgbClr val="AAAFAF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336699"/>
        </a:accent1>
        <a:accent2>
          <a:srgbClr val="00B000"/>
        </a:accent2>
        <a:accent3>
          <a:srgbClr val="ACB3C1"/>
        </a:accent3>
        <a:accent4>
          <a:srgbClr val="DADADA"/>
        </a:accent4>
        <a:accent5>
          <a:srgbClr val="ADB8CA"/>
        </a:accent5>
        <a:accent6>
          <a:srgbClr val="009F00"/>
        </a:accent6>
        <a:hlink>
          <a:srgbClr val="00CCFF"/>
        </a:hlink>
        <a:folHlink>
          <a:srgbClr val="B5FFF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6">
        <a:dk1>
          <a:srgbClr val="2F2D25"/>
        </a:dk1>
        <a:lt1>
          <a:srgbClr val="FFFFFF"/>
        </a:lt1>
        <a:dk2>
          <a:srgbClr val="656151"/>
        </a:dk2>
        <a:lt2>
          <a:srgbClr val="FFFFCC"/>
        </a:lt2>
        <a:accent1>
          <a:srgbClr val="818173"/>
        </a:accent1>
        <a:accent2>
          <a:srgbClr val="809EA8"/>
        </a:accent2>
        <a:accent3>
          <a:srgbClr val="B8B7B3"/>
        </a:accent3>
        <a:accent4>
          <a:srgbClr val="DADADA"/>
        </a:accent4>
        <a:accent5>
          <a:srgbClr val="C1C1BC"/>
        </a:accent5>
        <a:accent6>
          <a:srgbClr val="738F98"/>
        </a:accent6>
        <a:hlink>
          <a:srgbClr val="E2C86A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7">
        <a:dk1>
          <a:srgbClr val="B4AF80"/>
        </a:dk1>
        <a:lt1>
          <a:srgbClr val="FFFFFF"/>
        </a:lt1>
        <a:dk2>
          <a:srgbClr val="C8C6A2"/>
        </a:dk2>
        <a:lt2>
          <a:srgbClr val="827F4C"/>
        </a:lt2>
        <a:accent1>
          <a:srgbClr val="7C784E"/>
        </a:accent1>
        <a:accent2>
          <a:srgbClr val="A2A4AC"/>
        </a:accent2>
        <a:accent3>
          <a:srgbClr val="E0DFCE"/>
        </a:accent3>
        <a:accent4>
          <a:srgbClr val="DADADA"/>
        </a:accent4>
        <a:accent5>
          <a:srgbClr val="BFBEB2"/>
        </a:accent5>
        <a:accent6>
          <a:srgbClr val="92949B"/>
        </a:accent6>
        <a:hlink>
          <a:srgbClr val="33CC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8">
        <a:dk1>
          <a:srgbClr val="000000"/>
        </a:dk1>
        <a:lt1>
          <a:srgbClr val="DDDDDD"/>
        </a:lt1>
        <a:dk2>
          <a:srgbClr val="000000"/>
        </a:dk2>
        <a:lt2>
          <a:srgbClr val="B8B7D1"/>
        </a:lt2>
        <a:accent1>
          <a:srgbClr val="F1F0F4"/>
        </a:accent1>
        <a:accent2>
          <a:srgbClr val="C1BCFC"/>
        </a:accent2>
        <a:accent3>
          <a:srgbClr val="EBEBEB"/>
        </a:accent3>
        <a:accent4>
          <a:srgbClr val="000000"/>
        </a:accent4>
        <a:accent5>
          <a:srgbClr val="F7F6F8"/>
        </a:accent5>
        <a:accent6>
          <a:srgbClr val="AFAAE4"/>
        </a:accent6>
        <a:hlink>
          <a:srgbClr val="5454C6"/>
        </a:hlink>
        <a:folHlink>
          <a:srgbClr val="6A6F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ance 9">
        <a:dk1>
          <a:srgbClr val="000000"/>
        </a:dk1>
        <a:lt1>
          <a:srgbClr val="FFFFFF"/>
        </a:lt1>
        <a:dk2>
          <a:srgbClr val="00A29E"/>
        </a:dk2>
        <a:lt2>
          <a:srgbClr val="CBCBCB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3_Balance">
  <a:themeElements>
    <a:clrScheme name="Balance 8">
      <a:dk1>
        <a:srgbClr val="000000"/>
      </a:dk1>
      <a:lt1>
        <a:srgbClr val="DDDDDD"/>
      </a:lt1>
      <a:dk2>
        <a:srgbClr val="000000"/>
      </a:dk2>
      <a:lt2>
        <a:srgbClr val="B8B7D1"/>
      </a:lt2>
      <a:accent1>
        <a:srgbClr val="F1F0F4"/>
      </a:accent1>
      <a:accent2>
        <a:srgbClr val="C1BCFC"/>
      </a:accent2>
      <a:accent3>
        <a:srgbClr val="EBEBEB"/>
      </a:accent3>
      <a:accent4>
        <a:srgbClr val="000000"/>
      </a:accent4>
      <a:accent5>
        <a:srgbClr val="F7F6F8"/>
      </a:accent5>
      <a:accent6>
        <a:srgbClr val="AFAAE4"/>
      </a:accent6>
      <a:hlink>
        <a:srgbClr val="5454C6"/>
      </a:hlink>
      <a:folHlink>
        <a:srgbClr val="6A6F86"/>
      </a:folHlink>
    </a:clrScheme>
    <a:fontScheme name="Balan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alance 1">
        <a:dk1>
          <a:srgbClr val="663300"/>
        </a:dk1>
        <a:lt1>
          <a:srgbClr val="FFFFFF"/>
        </a:lt1>
        <a:dk2>
          <a:srgbClr val="996600"/>
        </a:dk2>
        <a:lt2>
          <a:srgbClr val="DBBD71"/>
        </a:lt2>
        <a:accent1>
          <a:srgbClr val="3C2800"/>
        </a:accent1>
        <a:accent2>
          <a:srgbClr val="808000"/>
        </a:accent2>
        <a:accent3>
          <a:srgbClr val="CAB8AA"/>
        </a:accent3>
        <a:accent4>
          <a:srgbClr val="DADADA"/>
        </a:accent4>
        <a:accent5>
          <a:srgbClr val="AFACAA"/>
        </a:accent5>
        <a:accent6>
          <a:srgbClr val="737300"/>
        </a:accent6>
        <a:hlink>
          <a:srgbClr val="FF9900"/>
        </a:hlink>
        <a:folHlink>
          <a:srgbClr val="CCA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2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4000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AFAAAA"/>
        </a:accent5>
        <a:accent6>
          <a:srgbClr val="AC6D56"/>
        </a:accent6>
        <a:hlink>
          <a:srgbClr val="FFFF99"/>
        </a:hlink>
        <a:folHlink>
          <a:srgbClr val="E5B3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3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2EB62E"/>
        </a:accent1>
        <a:accent2>
          <a:srgbClr val="527C3A"/>
        </a:accent2>
        <a:accent3>
          <a:srgbClr val="B2B9AC"/>
        </a:accent3>
        <a:accent4>
          <a:srgbClr val="DADADA"/>
        </a:accent4>
        <a:accent5>
          <a:srgbClr val="ADD7AD"/>
        </a:accent5>
        <a:accent6>
          <a:srgbClr val="497034"/>
        </a:accent6>
        <a:hlink>
          <a:srgbClr val="DDD8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4">
        <a:dk1>
          <a:srgbClr val="005A58"/>
        </a:dk1>
        <a:lt1>
          <a:srgbClr val="FFFFFF"/>
        </a:lt1>
        <a:dk2>
          <a:srgbClr val="00716E"/>
        </a:dk2>
        <a:lt2>
          <a:srgbClr val="FFFF99"/>
        </a:lt2>
        <a:accent1>
          <a:srgbClr val="00403E"/>
        </a:accent1>
        <a:accent2>
          <a:srgbClr val="6D6FC7"/>
        </a:accent2>
        <a:accent3>
          <a:srgbClr val="AABBBA"/>
        </a:accent3>
        <a:accent4>
          <a:srgbClr val="DADADA"/>
        </a:accent4>
        <a:accent5>
          <a:srgbClr val="AAAFAF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336699"/>
        </a:accent1>
        <a:accent2>
          <a:srgbClr val="00B000"/>
        </a:accent2>
        <a:accent3>
          <a:srgbClr val="ACB3C1"/>
        </a:accent3>
        <a:accent4>
          <a:srgbClr val="DADADA"/>
        </a:accent4>
        <a:accent5>
          <a:srgbClr val="ADB8CA"/>
        </a:accent5>
        <a:accent6>
          <a:srgbClr val="009F00"/>
        </a:accent6>
        <a:hlink>
          <a:srgbClr val="00CCFF"/>
        </a:hlink>
        <a:folHlink>
          <a:srgbClr val="B5FFF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6">
        <a:dk1>
          <a:srgbClr val="2F2D25"/>
        </a:dk1>
        <a:lt1>
          <a:srgbClr val="FFFFFF"/>
        </a:lt1>
        <a:dk2>
          <a:srgbClr val="656151"/>
        </a:dk2>
        <a:lt2>
          <a:srgbClr val="FFFFCC"/>
        </a:lt2>
        <a:accent1>
          <a:srgbClr val="818173"/>
        </a:accent1>
        <a:accent2>
          <a:srgbClr val="809EA8"/>
        </a:accent2>
        <a:accent3>
          <a:srgbClr val="B8B7B3"/>
        </a:accent3>
        <a:accent4>
          <a:srgbClr val="DADADA"/>
        </a:accent4>
        <a:accent5>
          <a:srgbClr val="C1C1BC"/>
        </a:accent5>
        <a:accent6>
          <a:srgbClr val="738F98"/>
        </a:accent6>
        <a:hlink>
          <a:srgbClr val="E2C86A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7">
        <a:dk1>
          <a:srgbClr val="B4AF80"/>
        </a:dk1>
        <a:lt1>
          <a:srgbClr val="FFFFFF"/>
        </a:lt1>
        <a:dk2>
          <a:srgbClr val="C8C6A2"/>
        </a:dk2>
        <a:lt2>
          <a:srgbClr val="827F4C"/>
        </a:lt2>
        <a:accent1>
          <a:srgbClr val="7C784E"/>
        </a:accent1>
        <a:accent2>
          <a:srgbClr val="A2A4AC"/>
        </a:accent2>
        <a:accent3>
          <a:srgbClr val="E0DFCE"/>
        </a:accent3>
        <a:accent4>
          <a:srgbClr val="DADADA"/>
        </a:accent4>
        <a:accent5>
          <a:srgbClr val="BFBEB2"/>
        </a:accent5>
        <a:accent6>
          <a:srgbClr val="92949B"/>
        </a:accent6>
        <a:hlink>
          <a:srgbClr val="33CC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8">
        <a:dk1>
          <a:srgbClr val="000000"/>
        </a:dk1>
        <a:lt1>
          <a:srgbClr val="DDDDDD"/>
        </a:lt1>
        <a:dk2>
          <a:srgbClr val="000000"/>
        </a:dk2>
        <a:lt2>
          <a:srgbClr val="B8B7D1"/>
        </a:lt2>
        <a:accent1>
          <a:srgbClr val="F1F0F4"/>
        </a:accent1>
        <a:accent2>
          <a:srgbClr val="C1BCFC"/>
        </a:accent2>
        <a:accent3>
          <a:srgbClr val="EBEBEB"/>
        </a:accent3>
        <a:accent4>
          <a:srgbClr val="000000"/>
        </a:accent4>
        <a:accent5>
          <a:srgbClr val="F7F6F8"/>
        </a:accent5>
        <a:accent6>
          <a:srgbClr val="AFAAE4"/>
        </a:accent6>
        <a:hlink>
          <a:srgbClr val="5454C6"/>
        </a:hlink>
        <a:folHlink>
          <a:srgbClr val="6A6F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ance 9">
        <a:dk1>
          <a:srgbClr val="000000"/>
        </a:dk1>
        <a:lt1>
          <a:srgbClr val="FFFFFF"/>
        </a:lt1>
        <a:dk2>
          <a:srgbClr val="00A29E"/>
        </a:dk2>
        <a:lt2>
          <a:srgbClr val="CBCBCB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4_Balance">
  <a:themeElements>
    <a:clrScheme name="Balance 8">
      <a:dk1>
        <a:srgbClr val="000000"/>
      </a:dk1>
      <a:lt1>
        <a:srgbClr val="DDDDDD"/>
      </a:lt1>
      <a:dk2>
        <a:srgbClr val="000000"/>
      </a:dk2>
      <a:lt2>
        <a:srgbClr val="B8B7D1"/>
      </a:lt2>
      <a:accent1>
        <a:srgbClr val="F1F0F4"/>
      </a:accent1>
      <a:accent2>
        <a:srgbClr val="C1BCFC"/>
      </a:accent2>
      <a:accent3>
        <a:srgbClr val="EBEBEB"/>
      </a:accent3>
      <a:accent4>
        <a:srgbClr val="000000"/>
      </a:accent4>
      <a:accent5>
        <a:srgbClr val="F7F6F8"/>
      </a:accent5>
      <a:accent6>
        <a:srgbClr val="AFAAE4"/>
      </a:accent6>
      <a:hlink>
        <a:srgbClr val="5454C6"/>
      </a:hlink>
      <a:folHlink>
        <a:srgbClr val="6A6F86"/>
      </a:folHlink>
    </a:clrScheme>
    <a:fontScheme name="Balan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alance 1">
        <a:dk1>
          <a:srgbClr val="663300"/>
        </a:dk1>
        <a:lt1>
          <a:srgbClr val="FFFFFF"/>
        </a:lt1>
        <a:dk2>
          <a:srgbClr val="996600"/>
        </a:dk2>
        <a:lt2>
          <a:srgbClr val="DBBD71"/>
        </a:lt2>
        <a:accent1>
          <a:srgbClr val="3C2800"/>
        </a:accent1>
        <a:accent2>
          <a:srgbClr val="808000"/>
        </a:accent2>
        <a:accent3>
          <a:srgbClr val="CAB8AA"/>
        </a:accent3>
        <a:accent4>
          <a:srgbClr val="DADADA"/>
        </a:accent4>
        <a:accent5>
          <a:srgbClr val="AFACAA"/>
        </a:accent5>
        <a:accent6>
          <a:srgbClr val="737300"/>
        </a:accent6>
        <a:hlink>
          <a:srgbClr val="FF9900"/>
        </a:hlink>
        <a:folHlink>
          <a:srgbClr val="CCA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2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4000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AFAAAA"/>
        </a:accent5>
        <a:accent6>
          <a:srgbClr val="AC6D56"/>
        </a:accent6>
        <a:hlink>
          <a:srgbClr val="FFFF99"/>
        </a:hlink>
        <a:folHlink>
          <a:srgbClr val="E5B3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3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2EB62E"/>
        </a:accent1>
        <a:accent2>
          <a:srgbClr val="527C3A"/>
        </a:accent2>
        <a:accent3>
          <a:srgbClr val="B2B9AC"/>
        </a:accent3>
        <a:accent4>
          <a:srgbClr val="DADADA"/>
        </a:accent4>
        <a:accent5>
          <a:srgbClr val="ADD7AD"/>
        </a:accent5>
        <a:accent6>
          <a:srgbClr val="497034"/>
        </a:accent6>
        <a:hlink>
          <a:srgbClr val="DDD8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4">
        <a:dk1>
          <a:srgbClr val="005A58"/>
        </a:dk1>
        <a:lt1>
          <a:srgbClr val="FFFFFF"/>
        </a:lt1>
        <a:dk2>
          <a:srgbClr val="00716E"/>
        </a:dk2>
        <a:lt2>
          <a:srgbClr val="FFFF99"/>
        </a:lt2>
        <a:accent1>
          <a:srgbClr val="00403E"/>
        </a:accent1>
        <a:accent2>
          <a:srgbClr val="6D6FC7"/>
        </a:accent2>
        <a:accent3>
          <a:srgbClr val="AABBBA"/>
        </a:accent3>
        <a:accent4>
          <a:srgbClr val="DADADA"/>
        </a:accent4>
        <a:accent5>
          <a:srgbClr val="AAAFAF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336699"/>
        </a:accent1>
        <a:accent2>
          <a:srgbClr val="00B000"/>
        </a:accent2>
        <a:accent3>
          <a:srgbClr val="ACB3C1"/>
        </a:accent3>
        <a:accent4>
          <a:srgbClr val="DADADA"/>
        </a:accent4>
        <a:accent5>
          <a:srgbClr val="ADB8CA"/>
        </a:accent5>
        <a:accent6>
          <a:srgbClr val="009F00"/>
        </a:accent6>
        <a:hlink>
          <a:srgbClr val="00CCFF"/>
        </a:hlink>
        <a:folHlink>
          <a:srgbClr val="B5FFF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6">
        <a:dk1>
          <a:srgbClr val="2F2D25"/>
        </a:dk1>
        <a:lt1>
          <a:srgbClr val="FFFFFF"/>
        </a:lt1>
        <a:dk2>
          <a:srgbClr val="656151"/>
        </a:dk2>
        <a:lt2>
          <a:srgbClr val="FFFFCC"/>
        </a:lt2>
        <a:accent1>
          <a:srgbClr val="818173"/>
        </a:accent1>
        <a:accent2>
          <a:srgbClr val="809EA8"/>
        </a:accent2>
        <a:accent3>
          <a:srgbClr val="B8B7B3"/>
        </a:accent3>
        <a:accent4>
          <a:srgbClr val="DADADA"/>
        </a:accent4>
        <a:accent5>
          <a:srgbClr val="C1C1BC"/>
        </a:accent5>
        <a:accent6>
          <a:srgbClr val="738F98"/>
        </a:accent6>
        <a:hlink>
          <a:srgbClr val="E2C86A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7">
        <a:dk1>
          <a:srgbClr val="B4AF80"/>
        </a:dk1>
        <a:lt1>
          <a:srgbClr val="FFFFFF"/>
        </a:lt1>
        <a:dk2>
          <a:srgbClr val="C8C6A2"/>
        </a:dk2>
        <a:lt2>
          <a:srgbClr val="827F4C"/>
        </a:lt2>
        <a:accent1>
          <a:srgbClr val="7C784E"/>
        </a:accent1>
        <a:accent2>
          <a:srgbClr val="A2A4AC"/>
        </a:accent2>
        <a:accent3>
          <a:srgbClr val="E0DFCE"/>
        </a:accent3>
        <a:accent4>
          <a:srgbClr val="DADADA"/>
        </a:accent4>
        <a:accent5>
          <a:srgbClr val="BFBEB2"/>
        </a:accent5>
        <a:accent6>
          <a:srgbClr val="92949B"/>
        </a:accent6>
        <a:hlink>
          <a:srgbClr val="33CC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8">
        <a:dk1>
          <a:srgbClr val="000000"/>
        </a:dk1>
        <a:lt1>
          <a:srgbClr val="DDDDDD"/>
        </a:lt1>
        <a:dk2>
          <a:srgbClr val="000000"/>
        </a:dk2>
        <a:lt2>
          <a:srgbClr val="B8B7D1"/>
        </a:lt2>
        <a:accent1>
          <a:srgbClr val="F1F0F4"/>
        </a:accent1>
        <a:accent2>
          <a:srgbClr val="C1BCFC"/>
        </a:accent2>
        <a:accent3>
          <a:srgbClr val="EBEBEB"/>
        </a:accent3>
        <a:accent4>
          <a:srgbClr val="000000"/>
        </a:accent4>
        <a:accent5>
          <a:srgbClr val="F7F6F8"/>
        </a:accent5>
        <a:accent6>
          <a:srgbClr val="AFAAE4"/>
        </a:accent6>
        <a:hlink>
          <a:srgbClr val="5454C6"/>
        </a:hlink>
        <a:folHlink>
          <a:srgbClr val="6A6F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ance 9">
        <a:dk1>
          <a:srgbClr val="000000"/>
        </a:dk1>
        <a:lt1>
          <a:srgbClr val="FFFFFF"/>
        </a:lt1>
        <a:dk2>
          <a:srgbClr val="00A29E"/>
        </a:dk2>
        <a:lt2>
          <a:srgbClr val="CBCBCB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5_Balance">
  <a:themeElements>
    <a:clrScheme name="Balance 8">
      <a:dk1>
        <a:srgbClr val="000000"/>
      </a:dk1>
      <a:lt1>
        <a:srgbClr val="DDDDDD"/>
      </a:lt1>
      <a:dk2>
        <a:srgbClr val="000000"/>
      </a:dk2>
      <a:lt2>
        <a:srgbClr val="B8B7D1"/>
      </a:lt2>
      <a:accent1>
        <a:srgbClr val="F1F0F4"/>
      </a:accent1>
      <a:accent2>
        <a:srgbClr val="C1BCFC"/>
      </a:accent2>
      <a:accent3>
        <a:srgbClr val="EBEBEB"/>
      </a:accent3>
      <a:accent4>
        <a:srgbClr val="000000"/>
      </a:accent4>
      <a:accent5>
        <a:srgbClr val="F7F6F8"/>
      </a:accent5>
      <a:accent6>
        <a:srgbClr val="AFAAE4"/>
      </a:accent6>
      <a:hlink>
        <a:srgbClr val="5454C6"/>
      </a:hlink>
      <a:folHlink>
        <a:srgbClr val="6A6F86"/>
      </a:folHlink>
    </a:clrScheme>
    <a:fontScheme name="Balan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alance 1">
        <a:dk1>
          <a:srgbClr val="663300"/>
        </a:dk1>
        <a:lt1>
          <a:srgbClr val="FFFFFF"/>
        </a:lt1>
        <a:dk2>
          <a:srgbClr val="996600"/>
        </a:dk2>
        <a:lt2>
          <a:srgbClr val="DBBD71"/>
        </a:lt2>
        <a:accent1>
          <a:srgbClr val="3C2800"/>
        </a:accent1>
        <a:accent2>
          <a:srgbClr val="808000"/>
        </a:accent2>
        <a:accent3>
          <a:srgbClr val="CAB8AA"/>
        </a:accent3>
        <a:accent4>
          <a:srgbClr val="DADADA"/>
        </a:accent4>
        <a:accent5>
          <a:srgbClr val="AFACAA"/>
        </a:accent5>
        <a:accent6>
          <a:srgbClr val="737300"/>
        </a:accent6>
        <a:hlink>
          <a:srgbClr val="FF9900"/>
        </a:hlink>
        <a:folHlink>
          <a:srgbClr val="CCA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2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4000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AFAAAA"/>
        </a:accent5>
        <a:accent6>
          <a:srgbClr val="AC6D56"/>
        </a:accent6>
        <a:hlink>
          <a:srgbClr val="FFFF99"/>
        </a:hlink>
        <a:folHlink>
          <a:srgbClr val="E5B3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3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2EB62E"/>
        </a:accent1>
        <a:accent2>
          <a:srgbClr val="527C3A"/>
        </a:accent2>
        <a:accent3>
          <a:srgbClr val="B2B9AC"/>
        </a:accent3>
        <a:accent4>
          <a:srgbClr val="DADADA"/>
        </a:accent4>
        <a:accent5>
          <a:srgbClr val="ADD7AD"/>
        </a:accent5>
        <a:accent6>
          <a:srgbClr val="497034"/>
        </a:accent6>
        <a:hlink>
          <a:srgbClr val="DDD8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4">
        <a:dk1>
          <a:srgbClr val="005A58"/>
        </a:dk1>
        <a:lt1>
          <a:srgbClr val="FFFFFF"/>
        </a:lt1>
        <a:dk2>
          <a:srgbClr val="00716E"/>
        </a:dk2>
        <a:lt2>
          <a:srgbClr val="FFFF99"/>
        </a:lt2>
        <a:accent1>
          <a:srgbClr val="00403E"/>
        </a:accent1>
        <a:accent2>
          <a:srgbClr val="6D6FC7"/>
        </a:accent2>
        <a:accent3>
          <a:srgbClr val="AABBBA"/>
        </a:accent3>
        <a:accent4>
          <a:srgbClr val="DADADA"/>
        </a:accent4>
        <a:accent5>
          <a:srgbClr val="AAAFAF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336699"/>
        </a:accent1>
        <a:accent2>
          <a:srgbClr val="00B000"/>
        </a:accent2>
        <a:accent3>
          <a:srgbClr val="ACB3C1"/>
        </a:accent3>
        <a:accent4>
          <a:srgbClr val="DADADA"/>
        </a:accent4>
        <a:accent5>
          <a:srgbClr val="ADB8CA"/>
        </a:accent5>
        <a:accent6>
          <a:srgbClr val="009F00"/>
        </a:accent6>
        <a:hlink>
          <a:srgbClr val="00CCFF"/>
        </a:hlink>
        <a:folHlink>
          <a:srgbClr val="B5FFF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6">
        <a:dk1>
          <a:srgbClr val="2F2D25"/>
        </a:dk1>
        <a:lt1>
          <a:srgbClr val="FFFFFF"/>
        </a:lt1>
        <a:dk2>
          <a:srgbClr val="656151"/>
        </a:dk2>
        <a:lt2>
          <a:srgbClr val="FFFFCC"/>
        </a:lt2>
        <a:accent1>
          <a:srgbClr val="818173"/>
        </a:accent1>
        <a:accent2>
          <a:srgbClr val="809EA8"/>
        </a:accent2>
        <a:accent3>
          <a:srgbClr val="B8B7B3"/>
        </a:accent3>
        <a:accent4>
          <a:srgbClr val="DADADA"/>
        </a:accent4>
        <a:accent5>
          <a:srgbClr val="C1C1BC"/>
        </a:accent5>
        <a:accent6>
          <a:srgbClr val="738F98"/>
        </a:accent6>
        <a:hlink>
          <a:srgbClr val="E2C86A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7">
        <a:dk1>
          <a:srgbClr val="B4AF80"/>
        </a:dk1>
        <a:lt1>
          <a:srgbClr val="FFFFFF"/>
        </a:lt1>
        <a:dk2>
          <a:srgbClr val="C8C6A2"/>
        </a:dk2>
        <a:lt2>
          <a:srgbClr val="827F4C"/>
        </a:lt2>
        <a:accent1>
          <a:srgbClr val="7C784E"/>
        </a:accent1>
        <a:accent2>
          <a:srgbClr val="A2A4AC"/>
        </a:accent2>
        <a:accent3>
          <a:srgbClr val="E0DFCE"/>
        </a:accent3>
        <a:accent4>
          <a:srgbClr val="DADADA"/>
        </a:accent4>
        <a:accent5>
          <a:srgbClr val="BFBEB2"/>
        </a:accent5>
        <a:accent6>
          <a:srgbClr val="92949B"/>
        </a:accent6>
        <a:hlink>
          <a:srgbClr val="33CC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8">
        <a:dk1>
          <a:srgbClr val="000000"/>
        </a:dk1>
        <a:lt1>
          <a:srgbClr val="DDDDDD"/>
        </a:lt1>
        <a:dk2>
          <a:srgbClr val="000000"/>
        </a:dk2>
        <a:lt2>
          <a:srgbClr val="B8B7D1"/>
        </a:lt2>
        <a:accent1>
          <a:srgbClr val="F1F0F4"/>
        </a:accent1>
        <a:accent2>
          <a:srgbClr val="C1BCFC"/>
        </a:accent2>
        <a:accent3>
          <a:srgbClr val="EBEBEB"/>
        </a:accent3>
        <a:accent4>
          <a:srgbClr val="000000"/>
        </a:accent4>
        <a:accent5>
          <a:srgbClr val="F7F6F8"/>
        </a:accent5>
        <a:accent6>
          <a:srgbClr val="AFAAE4"/>
        </a:accent6>
        <a:hlink>
          <a:srgbClr val="5454C6"/>
        </a:hlink>
        <a:folHlink>
          <a:srgbClr val="6A6F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ance 9">
        <a:dk1>
          <a:srgbClr val="000000"/>
        </a:dk1>
        <a:lt1>
          <a:srgbClr val="FFFFFF"/>
        </a:lt1>
        <a:dk2>
          <a:srgbClr val="00A29E"/>
        </a:dk2>
        <a:lt2>
          <a:srgbClr val="CBCBCB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6_Balance">
  <a:themeElements>
    <a:clrScheme name="Balance 8">
      <a:dk1>
        <a:srgbClr val="000000"/>
      </a:dk1>
      <a:lt1>
        <a:srgbClr val="DDDDDD"/>
      </a:lt1>
      <a:dk2>
        <a:srgbClr val="000000"/>
      </a:dk2>
      <a:lt2>
        <a:srgbClr val="B8B7D1"/>
      </a:lt2>
      <a:accent1>
        <a:srgbClr val="F1F0F4"/>
      </a:accent1>
      <a:accent2>
        <a:srgbClr val="C1BCFC"/>
      </a:accent2>
      <a:accent3>
        <a:srgbClr val="EBEBEB"/>
      </a:accent3>
      <a:accent4>
        <a:srgbClr val="000000"/>
      </a:accent4>
      <a:accent5>
        <a:srgbClr val="F7F6F8"/>
      </a:accent5>
      <a:accent6>
        <a:srgbClr val="AFAAE4"/>
      </a:accent6>
      <a:hlink>
        <a:srgbClr val="5454C6"/>
      </a:hlink>
      <a:folHlink>
        <a:srgbClr val="6A6F86"/>
      </a:folHlink>
    </a:clrScheme>
    <a:fontScheme name="Balan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alance 1">
        <a:dk1>
          <a:srgbClr val="663300"/>
        </a:dk1>
        <a:lt1>
          <a:srgbClr val="FFFFFF"/>
        </a:lt1>
        <a:dk2>
          <a:srgbClr val="996600"/>
        </a:dk2>
        <a:lt2>
          <a:srgbClr val="DBBD71"/>
        </a:lt2>
        <a:accent1>
          <a:srgbClr val="3C2800"/>
        </a:accent1>
        <a:accent2>
          <a:srgbClr val="808000"/>
        </a:accent2>
        <a:accent3>
          <a:srgbClr val="CAB8AA"/>
        </a:accent3>
        <a:accent4>
          <a:srgbClr val="DADADA"/>
        </a:accent4>
        <a:accent5>
          <a:srgbClr val="AFACAA"/>
        </a:accent5>
        <a:accent6>
          <a:srgbClr val="737300"/>
        </a:accent6>
        <a:hlink>
          <a:srgbClr val="FF9900"/>
        </a:hlink>
        <a:folHlink>
          <a:srgbClr val="CCA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2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4000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AFAAAA"/>
        </a:accent5>
        <a:accent6>
          <a:srgbClr val="AC6D56"/>
        </a:accent6>
        <a:hlink>
          <a:srgbClr val="FFFF99"/>
        </a:hlink>
        <a:folHlink>
          <a:srgbClr val="E5B3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3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2EB62E"/>
        </a:accent1>
        <a:accent2>
          <a:srgbClr val="527C3A"/>
        </a:accent2>
        <a:accent3>
          <a:srgbClr val="B2B9AC"/>
        </a:accent3>
        <a:accent4>
          <a:srgbClr val="DADADA"/>
        </a:accent4>
        <a:accent5>
          <a:srgbClr val="ADD7AD"/>
        </a:accent5>
        <a:accent6>
          <a:srgbClr val="497034"/>
        </a:accent6>
        <a:hlink>
          <a:srgbClr val="DDD8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4">
        <a:dk1>
          <a:srgbClr val="005A58"/>
        </a:dk1>
        <a:lt1>
          <a:srgbClr val="FFFFFF"/>
        </a:lt1>
        <a:dk2>
          <a:srgbClr val="00716E"/>
        </a:dk2>
        <a:lt2>
          <a:srgbClr val="FFFF99"/>
        </a:lt2>
        <a:accent1>
          <a:srgbClr val="00403E"/>
        </a:accent1>
        <a:accent2>
          <a:srgbClr val="6D6FC7"/>
        </a:accent2>
        <a:accent3>
          <a:srgbClr val="AABBBA"/>
        </a:accent3>
        <a:accent4>
          <a:srgbClr val="DADADA"/>
        </a:accent4>
        <a:accent5>
          <a:srgbClr val="AAAFAF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336699"/>
        </a:accent1>
        <a:accent2>
          <a:srgbClr val="00B000"/>
        </a:accent2>
        <a:accent3>
          <a:srgbClr val="ACB3C1"/>
        </a:accent3>
        <a:accent4>
          <a:srgbClr val="DADADA"/>
        </a:accent4>
        <a:accent5>
          <a:srgbClr val="ADB8CA"/>
        </a:accent5>
        <a:accent6>
          <a:srgbClr val="009F00"/>
        </a:accent6>
        <a:hlink>
          <a:srgbClr val="00CCFF"/>
        </a:hlink>
        <a:folHlink>
          <a:srgbClr val="B5FFF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6">
        <a:dk1>
          <a:srgbClr val="2F2D25"/>
        </a:dk1>
        <a:lt1>
          <a:srgbClr val="FFFFFF"/>
        </a:lt1>
        <a:dk2>
          <a:srgbClr val="656151"/>
        </a:dk2>
        <a:lt2>
          <a:srgbClr val="FFFFCC"/>
        </a:lt2>
        <a:accent1>
          <a:srgbClr val="818173"/>
        </a:accent1>
        <a:accent2>
          <a:srgbClr val="809EA8"/>
        </a:accent2>
        <a:accent3>
          <a:srgbClr val="B8B7B3"/>
        </a:accent3>
        <a:accent4>
          <a:srgbClr val="DADADA"/>
        </a:accent4>
        <a:accent5>
          <a:srgbClr val="C1C1BC"/>
        </a:accent5>
        <a:accent6>
          <a:srgbClr val="738F98"/>
        </a:accent6>
        <a:hlink>
          <a:srgbClr val="E2C86A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7">
        <a:dk1>
          <a:srgbClr val="B4AF80"/>
        </a:dk1>
        <a:lt1>
          <a:srgbClr val="FFFFFF"/>
        </a:lt1>
        <a:dk2>
          <a:srgbClr val="C8C6A2"/>
        </a:dk2>
        <a:lt2>
          <a:srgbClr val="827F4C"/>
        </a:lt2>
        <a:accent1>
          <a:srgbClr val="7C784E"/>
        </a:accent1>
        <a:accent2>
          <a:srgbClr val="A2A4AC"/>
        </a:accent2>
        <a:accent3>
          <a:srgbClr val="E0DFCE"/>
        </a:accent3>
        <a:accent4>
          <a:srgbClr val="DADADA"/>
        </a:accent4>
        <a:accent5>
          <a:srgbClr val="BFBEB2"/>
        </a:accent5>
        <a:accent6>
          <a:srgbClr val="92949B"/>
        </a:accent6>
        <a:hlink>
          <a:srgbClr val="33CC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8">
        <a:dk1>
          <a:srgbClr val="000000"/>
        </a:dk1>
        <a:lt1>
          <a:srgbClr val="DDDDDD"/>
        </a:lt1>
        <a:dk2>
          <a:srgbClr val="000000"/>
        </a:dk2>
        <a:lt2>
          <a:srgbClr val="B8B7D1"/>
        </a:lt2>
        <a:accent1>
          <a:srgbClr val="F1F0F4"/>
        </a:accent1>
        <a:accent2>
          <a:srgbClr val="C1BCFC"/>
        </a:accent2>
        <a:accent3>
          <a:srgbClr val="EBEBEB"/>
        </a:accent3>
        <a:accent4>
          <a:srgbClr val="000000"/>
        </a:accent4>
        <a:accent5>
          <a:srgbClr val="F7F6F8"/>
        </a:accent5>
        <a:accent6>
          <a:srgbClr val="AFAAE4"/>
        </a:accent6>
        <a:hlink>
          <a:srgbClr val="5454C6"/>
        </a:hlink>
        <a:folHlink>
          <a:srgbClr val="6A6F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ance 9">
        <a:dk1>
          <a:srgbClr val="000000"/>
        </a:dk1>
        <a:lt1>
          <a:srgbClr val="FFFFFF"/>
        </a:lt1>
        <a:dk2>
          <a:srgbClr val="00A29E"/>
        </a:dk2>
        <a:lt2>
          <a:srgbClr val="CBCBCB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7_Balance">
  <a:themeElements>
    <a:clrScheme name="Balance 8">
      <a:dk1>
        <a:srgbClr val="000000"/>
      </a:dk1>
      <a:lt1>
        <a:srgbClr val="DDDDDD"/>
      </a:lt1>
      <a:dk2>
        <a:srgbClr val="000000"/>
      </a:dk2>
      <a:lt2>
        <a:srgbClr val="B8B7D1"/>
      </a:lt2>
      <a:accent1>
        <a:srgbClr val="F1F0F4"/>
      </a:accent1>
      <a:accent2>
        <a:srgbClr val="C1BCFC"/>
      </a:accent2>
      <a:accent3>
        <a:srgbClr val="EBEBEB"/>
      </a:accent3>
      <a:accent4>
        <a:srgbClr val="000000"/>
      </a:accent4>
      <a:accent5>
        <a:srgbClr val="F7F6F8"/>
      </a:accent5>
      <a:accent6>
        <a:srgbClr val="AFAAE4"/>
      </a:accent6>
      <a:hlink>
        <a:srgbClr val="5454C6"/>
      </a:hlink>
      <a:folHlink>
        <a:srgbClr val="6A6F86"/>
      </a:folHlink>
    </a:clrScheme>
    <a:fontScheme name="Balan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alance 1">
        <a:dk1>
          <a:srgbClr val="663300"/>
        </a:dk1>
        <a:lt1>
          <a:srgbClr val="FFFFFF"/>
        </a:lt1>
        <a:dk2>
          <a:srgbClr val="996600"/>
        </a:dk2>
        <a:lt2>
          <a:srgbClr val="DBBD71"/>
        </a:lt2>
        <a:accent1>
          <a:srgbClr val="3C2800"/>
        </a:accent1>
        <a:accent2>
          <a:srgbClr val="808000"/>
        </a:accent2>
        <a:accent3>
          <a:srgbClr val="CAB8AA"/>
        </a:accent3>
        <a:accent4>
          <a:srgbClr val="DADADA"/>
        </a:accent4>
        <a:accent5>
          <a:srgbClr val="AFACAA"/>
        </a:accent5>
        <a:accent6>
          <a:srgbClr val="737300"/>
        </a:accent6>
        <a:hlink>
          <a:srgbClr val="FF9900"/>
        </a:hlink>
        <a:folHlink>
          <a:srgbClr val="CCA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2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4000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AFAAAA"/>
        </a:accent5>
        <a:accent6>
          <a:srgbClr val="AC6D56"/>
        </a:accent6>
        <a:hlink>
          <a:srgbClr val="FFFF99"/>
        </a:hlink>
        <a:folHlink>
          <a:srgbClr val="E5B3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3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2EB62E"/>
        </a:accent1>
        <a:accent2>
          <a:srgbClr val="527C3A"/>
        </a:accent2>
        <a:accent3>
          <a:srgbClr val="B2B9AC"/>
        </a:accent3>
        <a:accent4>
          <a:srgbClr val="DADADA"/>
        </a:accent4>
        <a:accent5>
          <a:srgbClr val="ADD7AD"/>
        </a:accent5>
        <a:accent6>
          <a:srgbClr val="497034"/>
        </a:accent6>
        <a:hlink>
          <a:srgbClr val="DDD8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4">
        <a:dk1>
          <a:srgbClr val="005A58"/>
        </a:dk1>
        <a:lt1>
          <a:srgbClr val="FFFFFF"/>
        </a:lt1>
        <a:dk2>
          <a:srgbClr val="00716E"/>
        </a:dk2>
        <a:lt2>
          <a:srgbClr val="FFFF99"/>
        </a:lt2>
        <a:accent1>
          <a:srgbClr val="00403E"/>
        </a:accent1>
        <a:accent2>
          <a:srgbClr val="6D6FC7"/>
        </a:accent2>
        <a:accent3>
          <a:srgbClr val="AABBBA"/>
        </a:accent3>
        <a:accent4>
          <a:srgbClr val="DADADA"/>
        </a:accent4>
        <a:accent5>
          <a:srgbClr val="AAAFAF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336699"/>
        </a:accent1>
        <a:accent2>
          <a:srgbClr val="00B000"/>
        </a:accent2>
        <a:accent3>
          <a:srgbClr val="ACB3C1"/>
        </a:accent3>
        <a:accent4>
          <a:srgbClr val="DADADA"/>
        </a:accent4>
        <a:accent5>
          <a:srgbClr val="ADB8CA"/>
        </a:accent5>
        <a:accent6>
          <a:srgbClr val="009F00"/>
        </a:accent6>
        <a:hlink>
          <a:srgbClr val="00CCFF"/>
        </a:hlink>
        <a:folHlink>
          <a:srgbClr val="B5FFF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6">
        <a:dk1>
          <a:srgbClr val="2F2D25"/>
        </a:dk1>
        <a:lt1>
          <a:srgbClr val="FFFFFF"/>
        </a:lt1>
        <a:dk2>
          <a:srgbClr val="656151"/>
        </a:dk2>
        <a:lt2>
          <a:srgbClr val="FFFFCC"/>
        </a:lt2>
        <a:accent1>
          <a:srgbClr val="818173"/>
        </a:accent1>
        <a:accent2>
          <a:srgbClr val="809EA8"/>
        </a:accent2>
        <a:accent3>
          <a:srgbClr val="B8B7B3"/>
        </a:accent3>
        <a:accent4>
          <a:srgbClr val="DADADA"/>
        </a:accent4>
        <a:accent5>
          <a:srgbClr val="C1C1BC"/>
        </a:accent5>
        <a:accent6>
          <a:srgbClr val="738F98"/>
        </a:accent6>
        <a:hlink>
          <a:srgbClr val="E2C86A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7">
        <a:dk1>
          <a:srgbClr val="B4AF80"/>
        </a:dk1>
        <a:lt1>
          <a:srgbClr val="FFFFFF"/>
        </a:lt1>
        <a:dk2>
          <a:srgbClr val="C8C6A2"/>
        </a:dk2>
        <a:lt2>
          <a:srgbClr val="827F4C"/>
        </a:lt2>
        <a:accent1>
          <a:srgbClr val="7C784E"/>
        </a:accent1>
        <a:accent2>
          <a:srgbClr val="A2A4AC"/>
        </a:accent2>
        <a:accent3>
          <a:srgbClr val="E0DFCE"/>
        </a:accent3>
        <a:accent4>
          <a:srgbClr val="DADADA"/>
        </a:accent4>
        <a:accent5>
          <a:srgbClr val="BFBEB2"/>
        </a:accent5>
        <a:accent6>
          <a:srgbClr val="92949B"/>
        </a:accent6>
        <a:hlink>
          <a:srgbClr val="33CC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8">
        <a:dk1>
          <a:srgbClr val="000000"/>
        </a:dk1>
        <a:lt1>
          <a:srgbClr val="DDDDDD"/>
        </a:lt1>
        <a:dk2>
          <a:srgbClr val="000000"/>
        </a:dk2>
        <a:lt2>
          <a:srgbClr val="B8B7D1"/>
        </a:lt2>
        <a:accent1>
          <a:srgbClr val="F1F0F4"/>
        </a:accent1>
        <a:accent2>
          <a:srgbClr val="C1BCFC"/>
        </a:accent2>
        <a:accent3>
          <a:srgbClr val="EBEBEB"/>
        </a:accent3>
        <a:accent4>
          <a:srgbClr val="000000"/>
        </a:accent4>
        <a:accent5>
          <a:srgbClr val="F7F6F8"/>
        </a:accent5>
        <a:accent6>
          <a:srgbClr val="AFAAE4"/>
        </a:accent6>
        <a:hlink>
          <a:srgbClr val="5454C6"/>
        </a:hlink>
        <a:folHlink>
          <a:srgbClr val="6A6F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ance 9">
        <a:dk1>
          <a:srgbClr val="000000"/>
        </a:dk1>
        <a:lt1>
          <a:srgbClr val="FFFFFF"/>
        </a:lt1>
        <a:dk2>
          <a:srgbClr val="00A29E"/>
        </a:dk2>
        <a:lt2>
          <a:srgbClr val="CBCBCB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8_Balance">
  <a:themeElements>
    <a:clrScheme name="Balance 8">
      <a:dk1>
        <a:srgbClr val="000000"/>
      </a:dk1>
      <a:lt1>
        <a:srgbClr val="DDDDDD"/>
      </a:lt1>
      <a:dk2>
        <a:srgbClr val="000000"/>
      </a:dk2>
      <a:lt2>
        <a:srgbClr val="B8B7D1"/>
      </a:lt2>
      <a:accent1>
        <a:srgbClr val="F1F0F4"/>
      </a:accent1>
      <a:accent2>
        <a:srgbClr val="C1BCFC"/>
      </a:accent2>
      <a:accent3>
        <a:srgbClr val="EBEBEB"/>
      </a:accent3>
      <a:accent4>
        <a:srgbClr val="000000"/>
      </a:accent4>
      <a:accent5>
        <a:srgbClr val="F7F6F8"/>
      </a:accent5>
      <a:accent6>
        <a:srgbClr val="AFAAE4"/>
      </a:accent6>
      <a:hlink>
        <a:srgbClr val="5454C6"/>
      </a:hlink>
      <a:folHlink>
        <a:srgbClr val="6A6F86"/>
      </a:folHlink>
    </a:clrScheme>
    <a:fontScheme name="Balan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alance 1">
        <a:dk1>
          <a:srgbClr val="663300"/>
        </a:dk1>
        <a:lt1>
          <a:srgbClr val="FFFFFF"/>
        </a:lt1>
        <a:dk2>
          <a:srgbClr val="996600"/>
        </a:dk2>
        <a:lt2>
          <a:srgbClr val="DBBD71"/>
        </a:lt2>
        <a:accent1>
          <a:srgbClr val="3C2800"/>
        </a:accent1>
        <a:accent2>
          <a:srgbClr val="808000"/>
        </a:accent2>
        <a:accent3>
          <a:srgbClr val="CAB8AA"/>
        </a:accent3>
        <a:accent4>
          <a:srgbClr val="DADADA"/>
        </a:accent4>
        <a:accent5>
          <a:srgbClr val="AFACAA"/>
        </a:accent5>
        <a:accent6>
          <a:srgbClr val="737300"/>
        </a:accent6>
        <a:hlink>
          <a:srgbClr val="FF9900"/>
        </a:hlink>
        <a:folHlink>
          <a:srgbClr val="CCA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2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4000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AFAAAA"/>
        </a:accent5>
        <a:accent6>
          <a:srgbClr val="AC6D56"/>
        </a:accent6>
        <a:hlink>
          <a:srgbClr val="FFFF99"/>
        </a:hlink>
        <a:folHlink>
          <a:srgbClr val="E5B3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3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2EB62E"/>
        </a:accent1>
        <a:accent2>
          <a:srgbClr val="527C3A"/>
        </a:accent2>
        <a:accent3>
          <a:srgbClr val="B2B9AC"/>
        </a:accent3>
        <a:accent4>
          <a:srgbClr val="DADADA"/>
        </a:accent4>
        <a:accent5>
          <a:srgbClr val="ADD7AD"/>
        </a:accent5>
        <a:accent6>
          <a:srgbClr val="497034"/>
        </a:accent6>
        <a:hlink>
          <a:srgbClr val="DDD8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4">
        <a:dk1>
          <a:srgbClr val="005A58"/>
        </a:dk1>
        <a:lt1>
          <a:srgbClr val="FFFFFF"/>
        </a:lt1>
        <a:dk2>
          <a:srgbClr val="00716E"/>
        </a:dk2>
        <a:lt2>
          <a:srgbClr val="FFFF99"/>
        </a:lt2>
        <a:accent1>
          <a:srgbClr val="00403E"/>
        </a:accent1>
        <a:accent2>
          <a:srgbClr val="6D6FC7"/>
        </a:accent2>
        <a:accent3>
          <a:srgbClr val="AABBBA"/>
        </a:accent3>
        <a:accent4>
          <a:srgbClr val="DADADA"/>
        </a:accent4>
        <a:accent5>
          <a:srgbClr val="AAAFAF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336699"/>
        </a:accent1>
        <a:accent2>
          <a:srgbClr val="00B000"/>
        </a:accent2>
        <a:accent3>
          <a:srgbClr val="ACB3C1"/>
        </a:accent3>
        <a:accent4>
          <a:srgbClr val="DADADA"/>
        </a:accent4>
        <a:accent5>
          <a:srgbClr val="ADB8CA"/>
        </a:accent5>
        <a:accent6>
          <a:srgbClr val="009F00"/>
        </a:accent6>
        <a:hlink>
          <a:srgbClr val="00CCFF"/>
        </a:hlink>
        <a:folHlink>
          <a:srgbClr val="B5FFF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6">
        <a:dk1>
          <a:srgbClr val="2F2D25"/>
        </a:dk1>
        <a:lt1>
          <a:srgbClr val="FFFFFF"/>
        </a:lt1>
        <a:dk2>
          <a:srgbClr val="656151"/>
        </a:dk2>
        <a:lt2>
          <a:srgbClr val="FFFFCC"/>
        </a:lt2>
        <a:accent1>
          <a:srgbClr val="818173"/>
        </a:accent1>
        <a:accent2>
          <a:srgbClr val="809EA8"/>
        </a:accent2>
        <a:accent3>
          <a:srgbClr val="B8B7B3"/>
        </a:accent3>
        <a:accent4>
          <a:srgbClr val="DADADA"/>
        </a:accent4>
        <a:accent5>
          <a:srgbClr val="C1C1BC"/>
        </a:accent5>
        <a:accent6>
          <a:srgbClr val="738F98"/>
        </a:accent6>
        <a:hlink>
          <a:srgbClr val="E2C86A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7">
        <a:dk1>
          <a:srgbClr val="B4AF80"/>
        </a:dk1>
        <a:lt1>
          <a:srgbClr val="FFFFFF"/>
        </a:lt1>
        <a:dk2>
          <a:srgbClr val="C8C6A2"/>
        </a:dk2>
        <a:lt2>
          <a:srgbClr val="827F4C"/>
        </a:lt2>
        <a:accent1>
          <a:srgbClr val="7C784E"/>
        </a:accent1>
        <a:accent2>
          <a:srgbClr val="A2A4AC"/>
        </a:accent2>
        <a:accent3>
          <a:srgbClr val="E0DFCE"/>
        </a:accent3>
        <a:accent4>
          <a:srgbClr val="DADADA"/>
        </a:accent4>
        <a:accent5>
          <a:srgbClr val="BFBEB2"/>
        </a:accent5>
        <a:accent6>
          <a:srgbClr val="92949B"/>
        </a:accent6>
        <a:hlink>
          <a:srgbClr val="33CC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8">
        <a:dk1>
          <a:srgbClr val="000000"/>
        </a:dk1>
        <a:lt1>
          <a:srgbClr val="DDDDDD"/>
        </a:lt1>
        <a:dk2>
          <a:srgbClr val="000000"/>
        </a:dk2>
        <a:lt2>
          <a:srgbClr val="B8B7D1"/>
        </a:lt2>
        <a:accent1>
          <a:srgbClr val="F1F0F4"/>
        </a:accent1>
        <a:accent2>
          <a:srgbClr val="C1BCFC"/>
        </a:accent2>
        <a:accent3>
          <a:srgbClr val="EBEBEB"/>
        </a:accent3>
        <a:accent4>
          <a:srgbClr val="000000"/>
        </a:accent4>
        <a:accent5>
          <a:srgbClr val="F7F6F8"/>
        </a:accent5>
        <a:accent6>
          <a:srgbClr val="AFAAE4"/>
        </a:accent6>
        <a:hlink>
          <a:srgbClr val="5454C6"/>
        </a:hlink>
        <a:folHlink>
          <a:srgbClr val="6A6F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ance 9">
        <a:dk1>
          <a:srgbClr val="000000"/>
        </a:dk1>
        <a:lt1>
          <a:srgbClr val="FFFFFF"/>
        </a:lt1>
        <a:dk2>
          <a:srgbClr val="00A29E"/>
        </a:dk2>
        <a:lt2>
          <a:srgbClr val="CBCBCB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alance">
  <a:themeElements>
    <a:clrScheme name="Balance 8">
      <a:dk1>
        <a:srgbClr val="000000"/>
      </a:dk1>
      <a:lt1>
        <a:srgbClr val="DDDDDD"/>
      </a:lt1>
      <a:dk2>
        <a:srgbClr val="000000"/>
      </a:dk2>
      <a:lt2>
        <a:srgbClr val="B8B7D1"/>
      </a:lt2>
      <a:accent1>
        <a:srgbClr val="F1F0F4"/>
      </a:accent1>
      <a:accent2>
        <a:srgbClr val="C1BCFC"/>
      </a:accent2>
      <a:accent3>
        <a:srgbClr val="EBEBEB"/>
      </a:accent3>
      <a:accent4>
        <a:srgbClr val="000000"/>
      </a:accent4>
      <a:accent5>
        <a:srgbClr val="F7F6F8"/>
      </a:accent5>
      <a:accent6>
        <a:srgbClr val="AFAAE4"/>
      </a:accent6>
      <a:hlink>
        <a:srgbClr val="5454C6"/>
      </a:hlink>
      <a:folHlink>
        <a:srgbClr val="6A6F86"/>
      </a:folHlink>
    </a:clrScheme>
    <a:fontScheme name="Balan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alance 1">
        <a:dk1>
          <a:srgbClr val="663300"/>
        </a:dk1>
        <a:lt1>
          <a:srgbClr val="FFFFFF"/>
        </a:lt1>
        <a:dk2>
          <a:srgbClr val="996600"/>
        </a:dk2>
        <a:lt2>
          <a:srgbClr val="DBBD71"/>
        </a:lt2>
        <a:accent1>
          <a:srgbClr val="3C2800"/>
        </a:accent1>
        <a:accent2>
          <a:srgbClr val="808000"/>
        </a:accent2>
        <a:accent3>
          <a:srgbClr val="CAB8AA"/>
        </a:accent3>
        <a:accent4>
          <a:srgbClr val="DADADA"/>
        </a:accent4>
        <a:accent5>
          <a:srgbClr val="AFACAA"/>
        </a:accent5>
        <a:accent6>
          <a:srgbClr val="737300"/>
        </a:accent6>
        <a:hlink>
          <a:srgbClr val="FF9900"/>
        </a:hlink>
        <a:folHlink>
          <a:srgbClr val="CCA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2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4000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AFAAAA"/>
        </a:accent5>
        <a:accent6>
          <a:srgbClr val="AC6D56"/>
        </a:accent6>
        <a:hlink>
          <a:srgbClr val="FFFF99"/>
        </a:hlink>
        <a:folHlink>
          <a:srgbClr val="E5B3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3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2EB62E"/>
        </a:accent1>
        <a:accent2>
          <a:srgbClr val="527C3A"/>
        </a:accent2>
        <a:accent3>
          <a:srgbClr val="B2B9AC"/>
        </a:accent3>
        <a:accent4>
          <a:srgbClr val="DADADA"/>
        </a:accent4>
        <a:accent5>
          <a:srgbClr val="ADD7AD"/>
        </a:accent5>
        <a:accent6>
          <a:srgbClr val="497034"/>
        </a:accent6>
        <a:hlink>
          <a:srgbClr val="DDD8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4">
        <a:dk1>
          <a:srgbClr val="005A58"/>
        </a:dk1>
        <a:lt1>
          <a:srgbClr val="FFFFFF"/>
        </a:lt1>
        <a:dk2>
          <a:srgbClr val="00716E"/>
        </a:dk2>
        <a:lt2>
          <a:srgbClr val="FFFF99"/>
        </a:lt2>
        <a:accent1>
          <a:srgbClr val="00403E"/>
        </a:accent1>
        <a:accent2>
          <a:srgbClr val="6D6FC7"/>
        </a:accent2>
        <a:accent3>
          <a:srgbClr val="AABBBA"/>
        </a:accent3>
        <a:accent4>
          <a:srgbClr val="DADADA"/>
        </a:accent4>
        <a:accent5>
          <a:srgbClr val="AAAFAF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336699"/>
        </a:accent1>
        <a:accent2>
          <a:srgbClr val="00B000"/>
        </a:accent2>
        <a:accent3>
          <a:srgbClr val="ACB3C1"/>
        </a:accent3>
        <a:accent4>
          <a:srgbClr val="DADADA"/>
        </a:accent4>
        <a:accent5>
          <a:srgbClr val="ADB8CA"/>
        </a:accent5>
        <a:accent6>
          <a:srgbClr val="009F00"/>
        </a:accent6>
        <a:hlink>
          <a:srgbClr val="00CCFF"/>
        </a:hlink>
        <a:folHlink>
          <a:srgbClr val="B5FFF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6">
        <a:dk1>
          <a:srgbClr val="2F2D25"/>
        </a:dk1>
        <a:lt1>
          <a:srgbClr val="FFFFFF"/>
        </a:lt1>
        <a:dk2>
          <a:srgbClr val="656151"/>
        </a:dk2>
        <a:lt2>
          <a:srgbClr val="FFFFCC"/>
        </a:lt2>
        <a:accent1>
          <a:srgbClr val="818173"/>
        </a:accent1>
        <a:accent2>
          <a:srgbClr val="809EA8"/>
        </a:accent2>
        <a:accent3>
          <a:srgbClr val="B8B7B3"/>
        </a:accent3>
        <a:accent4>
          <a:srgbClr val="DADADA"/>
        </a:accent4>
        <a:accent5>
          <a:srgbClr val="C1C1BC"/>
        </a:accent5>
        <a:accent6>
          <a:srgbClr val="738F98"/>
        </a:accent6>
        <a:hlink>
          <a:srgbClr val="E2C86A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7">
        <a:dk1>
          <a:srgbClr val="B4AF80"/>
        </a:dk1>
        <a:lt1>
          <a:srgbClr val="FFFFFF"/>
        </a:lt1>
        <a:dk2>
          <a:srgbClr val="C8C6A2"/>
        </a:dk2>
        <a:lt2>
          <a:srgbClr val="827F4C"/>
        </a:lt2>
        <a:accent1>
          <a:srgbClr val="7C784E"/>
        </a:accent1>
        <a:accent2>
          <a:srgbClr val="A2A4AC"/>
        </a:accent2>
        <a:accent3>
          <a:srgbClr val="E0DFCE"/>
        </a:accent3>
        <a:accent4>
          <a:srgbClr val="DADADA"/>
        </a:accent4>
        <a:accent5>
          <a:srgbClr val="BFBEB2"/>
        </a:accent5>
        <a:accent6>
          <a:srgbClr val="92949B"/>
        </a:accent6>
        <a:hlink>
          <a:srgbClr val="33CC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8">
        <a:dk1>
          <a:srgbClr val="000000"/>
        </a:dk1>
        <a:lt1>
          <a:srgbClr val="DDDDDD"/>
        </a:lt1>
        <a:dk2>
          <a:srgbClr val="000000"/>
        </a:dk2>
        <a:lt2>
          <a:srgbClr val="B8B7D1"/>
        </a:lt2>
        <a:accent1>
          <a:srgbClr val="F1F0F4"/>
        </a:accent1>
        <a:accent2>
          <a:srgbClr val="C1BCFC"/>
        </a:accent2>
        <a:accent3>
          <a:srgbClr val="EBEBEB"/>
        </a:accent3>
        <a:accent4>
          <a:srgbClr val="000000"/>
        </a:accent4>
        <a:accent5>
          <a:srgbClr val="F7F6F8"/>
        </a:accent5>
        <a:accent6>
          <a:srgbClr val="AFAAE4"/>
        </a:accent6>
        <a:hlink>
          <a:srgbClr val="5454C6"/>
        </a:hlink>
        <a:folHlink>
          <a:srgbClr val="6A6F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ance 9">
        <a:dk1>
          <a:srgbClr val="000000"/>
        </a:dk1>
        <a:lt1>
          <a:srgbClr val="FFFFFF"/>
        </a:lt1>
        <a:dk2>
          <a:srgbClr val="00A29E"/>
        </a:dk2>
        <a:lt2>
          <a:srgbClr val="CBCBCB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9_Balance">
  <a:themeElements>
    <a:clrScheme name="Balance 8">
      <a:dk1>
        <a:srgbClr val="000000"/>
      </a:dk1>
      <a:lt1>
        <a:srgbClr val="DDDDDD"/>
      </a:lt1>
      <a:dk2>
        <a:srgbClr val="000000"/>
      </a:dk2>
      <a:lt2>
        <a:srgbClr val="B8B7D1"/>
      </a:lt2>
      <a:accent1>
        <a:srgbClr val="F1F0F4"/>
      </a:accent1>
      <a:accent2>
        <a:srgbClr val="C1BCFC"/>
      </a:accent2>
      <a:accent3>
        <a:srgbClr val="EBEBEB"/>
      </a:accent3>
      <a:accent4>
        <a:srgbClr val="000000"/>
      </a:accent4>
      <a:accent5>
        <a:srgbClr val="F7F6F8"/>
      </a:accent5>
      <a:accent6>
        <a:srgbClr val="AFAAE4"/>
      </a:accent6>
      <a:hlink>
        <a:srgbClr val="5454C6"/>
      </a:hlink>
      <a:folHlink>
        <a:srgbClr val="6A6F86"/>
      </a:folHlink>
    </a:clrScheme>
    <a:fontScheme name="Balan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alance 1">
        <a:dk1>
          <a:srgbClr val="663300"/>
        </a:dk1>
        <a:lt1>
          <a:srgbClr val="FFFFFF"/>
        </a:lt1>
        <a:dk2>
          <a:srgbClr val="996600"/>
        </a:dk2>
        <a:lt2>
          <a:srgbClr val="DBBD71"/>
        </a:lt2>
        <a:accent1>
          <a:srgbClr val="3C2800"/>
        </a:accent1>
        <a:accent2>
          <a:srgbClr val="808000"/>
        </a:accent2>
        <a:accent3>
          <a:srgbClr val="CAB8AA"/>
        </a:accent3>
        <a:accent4>
          <a:srgbClr val="DADADA"/>
        </a:accent4>
        <a:accent5>
          <a:srgbClr val="AFACAA"/>
        </a:accent5>
        <a:accent6>
          <a:srgbClr val="737300"/>
        </a:accent6>
        <a:hlink>
          <a:srgbClr val="FF9900"/>
        </a:hlink>
        <a:folHlink>
          <a:srgbClr val="CCA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2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4000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AFAAAA"/>
        </a:accent5>
        <a:accent6>
          <a:srgbClr val="AC6D56"/>
        </a:accent6>
        <a:hlink>
          <a:srgbClr val="FFFF99"/>
        </a:hlink>
        <a:folHlink>
          <a:srgbClr val="E5B3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3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2EB62E"/>
        </a:accent1>
        <a:accent2>
          <a:srgbClr val="527C3A"/>
        </a:accent2>
        <a:accent3>
          <a:srgbClr val="B2B9AC"/>
        </a:accent3>
        <a:accent4>
          <a:srgbClr val="DADADA"/>
        </a:accent4>
        <a:accent5>
          <a:srgbClr val="ADD7AD"/>
        </a:accent5>
        <a:accent6>
          <a:srgbClr val="497034"/>
        </a:accent6>
        <a:hlink>
          <a:srgbClr val="DDD8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4">
        <a:dk1>
          <a:srgbClr val="005A58"/>
        </a:dk1>
        <a:lt1>
          <a:srgbClr val="FFFFFF"/>
        </a:lt1>
        <a:dk2>
          <a:srgbClr val="00716E"/>
        </a:dk2>
        <a:lt2>
          <a:srgbClr val="FFFF99"/>
        </a:lt2>
        <a:accent1>
          <a:srgbClr val="00403E"/>
        </a:accent1>
        <a:accent2>
          <a:srgbClr val="6D6FC7"/>
        </a:accent2>
        <a:accent3>
          <a:srgbClr val="AABBBA"/>
        </a:accent3>
        <a:accent4>
          <a:srgbClr val="DADADA"/>
        </a:accent4>
        <a:accent5>
          <a:srgbClr val="AAAFAF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336699"/>
        </a:accent1>
        <a:accent2>
          <a:srgbClr val="00B000"/>
        </a:accent2>
        <a:accent3>
          <a:srgbClr val="ACB3C1"/>
        </a:accent3>
        <a:accent4>
          <a:srgbClr val="DADADA"/>
        </a:accent4>
        <a:accent5>
          <a:srgbClr val="ADB8CA"/>
        </a:accent5>
        <a:accent6>
          <a:srgbClr val="009F00"/>
        </a:accent6>
        <a:hlink>
          <a:srgbClr val="00CCFF"/>
        </a:hlink>
        <a:folHlink>
          <a:srgbClr val="B5FFF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6">
        <a:dk1>
          <a:srgbClr val="2F2D25"/>
        </a:dk1>
        <a:lt1>
          <a:srgbClr val="FFFFFF"/>
        </a:lt1>
        <a:dk2>
          <a:srgbClr val="656151"/>
        </a:dk2>
        <a:lt2>
          <a:srgbClr val="FFFFCC"/>
        </a:lt2>
        <a:accent1>
          <a:srgbClr val="818173"/>
        </a:accent1>
        <a:accent2>
          <a:srgbClr val="809EA8"/>
        </a:accent2>
        <a:accent3>
          <a:srgbClr val="B8B7B3"/>
        </a:accent3>
        <a:accent4>
          <a:srgbClr val="DADADA"/>
        </a:accent4>
        <a:accent5>
          <a:srgbClr val="C1C1BC"/>
        </a:accent5>
        <a:accent6>
          <a:srgbClr val="738F98"/>
        </a:accent6>
        <a:hlink>
          <a:srgbClr val="E2C86A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7">
        <a:dk1>
          <a:srgbClr val="B4AF80"/>
        </a:dk1>
        <a:lt1>
          <a:srgbClr val="FFFFFF"/>
        </a:lt1>
        <a:dk2>
          <a:srgbClr val="C8C6A2"/>
        </a:dk2>
        <a:lt2>
          <a:srgbClr val="827F4C"/>
        </a:lt2>
        <a:accent1>
          <a:srgbClr val="7C784E"/>
        </a:accent1>
        <a:accent2>
          <a:srgbClr val="A2A4AC"/>
        </a:accent2>
        <a:accent3>
          <a:srgbClr val="E0DFCE"/>
        </a:accent3>
        <a:accent4>
          <a:srgbClr val="DADADA"/>
        </a:accent4>
        <a:accent5>
          <a:srgbClr val="BFBEB2"/>
        </a:accent5>
        <a:accent6>
          <a:srgbClr val="92949B"/>
        </a:accent6>
        <a:hlink>
          <a:srgbClr val="33CC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8">
        <a:dk1>
          <a:srgbClr val="000000"/>
        </a:dk1>
        <a:lt1>
          <a:srgbClr val="DDDDDD"/>
        </a:lt1>
        <a:dk2>
          <a:srgbClr val="000000"/>
        </a:dk2>
        <a:lt2>
          <a:srgbClr val="B8B7D1"/>
        </a:lt2>
        <a:accent1>
          <a:srgbClr val="F1F0F4"/>
        </a:accent1>
        <a:accent2>
          <a:srgbClr val="C1BCFC"/>
        </a:accent2>
        <a:accent3>
          <a:srgbClr val="EBEBEB"/>
        </a:accent3>
        <a:accent4>
          <a:srgbClr val="000000"/>
        </a:accent4>
        <a:accent5>
          <a:srgbClr val="F7F6F8"/>
        </a:accent5>
        <a:accent6>
          <a:srgbClr val="AFAAE4"/>
        </a:accent6>
        <a:hlink>
          <a:srgbClr val="5454C6"/>
        </a:hlink>
        <a:folHlink>
          <a:srgbClr val="6A6F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ance 9">
        <a:dk1>
          <a:srgbClr val="000000"/>
        </a:dk1>
        <a:lt1>
          <a:srgbClr val="FFFFFF"/>
        </a:lt1>
        <a:dk2>
          <a:srgbClr val="00A29E"/>
        </a:dk2>
        <a:lt2>
          <a:srgbClr val="CBCBCB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20_Balance">
  <a:themeElements>
    <a:clrScheme name="Balance 8">
      <a:dk1>
        <a:srgbClr val="000000"/>
      </a:dk1>
      <a:lt1>
        <a:srgbClr val="DDDDDD"/>
      </a:lt1>
      <a:dk2>
        <a:srgbClr val="000000"/>
      </a:dk2>
      <a:lt2>
        <a:srgbClr val="B8B7D1"/>
      </a:lt2>
      <a:accent1>
        <a:srgbClr val="F1F0F4"/>
      </a:accent1>
      <a:accent2>
        <a:srgbClr val="C1BCFC"/>
      </a:accent2>
      <a:accent3>
        <a:srgbClr val="EBEBEB"/>
      </a:accent3>
      <a:accent4>
        <a:srgbClr val="000000"/>
      </a:accent4>
      <a:accent5>
        <a:srgbClr val="F7F6F8"/>
      </a:accent5>
      <a:accent6>
        <a:srgbClr val="AFAAE4"/>
      </a:accent6>
      <a:hlink>
        <a:srgbClr val="5454C6"/>
      </a:hlink>
      <a:folHlink>
        <a:srgbClr val="6A6F86"/>
      </a:folHlink>
    </a:clrScheme>
    <a:fontScheme name="Balan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alance 1">
        <a:dk1>
          <a:srgbClr val="663300"/>
        </a:dk1>
        <a:lt1>
          <a:srgbClr val="FFFFFF"/>
        </a:lt1>
        <a:dk2>
          <a:srgbClr val="996600"/>
        </a:dk2>
        <a:lt2>
          <a:srgbClr val="DBBD71"/>
        </a:lt2>
        <a:accent1>
          <a:srgbClr val="3C2800"/>
        </a:accent1>
        <a:accent2>
          <a:srgbClr val="808000"/>
        </a:accent2>
        <a:accent3>
          <a:srgbClr val="CAB8AA"/>
        </a:accent3>
        <a:accent4>
          <a:srgbClr val="DADADA"/>
        </a:accent4>
        <a:accent5>
          <a:srgbClr val="AFACAA"/>
        </a:accent5>
        <a:accent6>
          <a:srgbClr val="737300"/>
        </a:accent6>
        <a:hlink>
          <a:srgbClr val="FF9900"/>
        </a:hlink>
        <a:folHlink>
          <a:srgbClr val="CCA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2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4000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AFAAAA"/>
        </a:accent5>
        <a:accent6>
          <a:srgbClr val="AC6D56"/>
        </a:accent6>
        <a:hlink>
          <a:srgbClr val="FFFF99"/>
        </a:hlink>
        <a:folHlink>
          <a:srgbClr val="E5B3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3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2EB62E"/>
        </a:accent1>
        <a:accent2>
          <a:srgbClr val="527C3A"/>
        </a:accent2>
        <a:accent3>
          <a:srgbClr val="B2B9AC"/>
        </a:accent3>
        <a:accent4>
          <a:srgbClr val="DADADA"/>
        </a:accent4>
        <a:accent5>
          <a:srgbClr val="ADD7AD"/>
        </a:accent5>
        <a:accent6>
          <a:srgbClr val="497034"/>
        </a:accent6>
        <a:hlink>
          <a:srgbClr val="DDD8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4">
        <a:dk1>
          <a:srgbClr val="005A58"/>
        </a:dk1>
        <a:lt1>
          <a:srgbClr val="FFFFFF"/>
        </a:lt1>
        <a:dk2>
          <a:srgbClr val="00716E"/>
        </a:dk2>
        <a:lt2>
          <a:srgbClr val="FFFF99"/>
        </a:lt2>
        <a:accent1>
          <a:srgbClr val="00403E"/>
        </a:accent1>
        <a:accent2>
          <a:srgbClr val="6D6FC7"/>
        </a:accent2>
        <a:accent3>
          <a:srgbClr val="AABBBA"/>
        </a:accent3>
        <a:accent4>
          <a:srgbClr val="DADADA"/>
        </a:accent4>
        <a:accent5>
          <a:srgbClr val="AAAFAF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336699"/>
        </a:accent1>
        <a:accent2>
          <a:srgbClr val="00B000"/>
        </a:accent2>
        <a:accent3>
          <a:srgbClr val="ACB3C1"/>
        </a:accent3>
        <a:accent4>
          <a:srgbClr val="DADADA"/>
        </a:accent4>
        <a:accent5>
          <a:srgbClr val="ADB8CA"/>
        </a:accent5>
        <a:accent6>
          <a:srgbClr val="009F00"/>
        </a:accent6>
        <a:hlink>
          <a:srgbClr val="00CCFF"/>
        </a:hlink>
        <a:folHlink>
          <a:srgbClr val="B5FFF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6">
        <a:dk1>
          <a:srgbClr val="2F2D25"/>
        </a:dk1>
        <a:lt1>
          <a:srgbClr val="FFFFFF"/>
        </a:lt1>
        <a:dk2>
          <a:srgbClr val="656151"/>
        </a:dk2>
        <a:lt2>
          <a:srgbClr val="FFFFCC"/>
        </a:lt2>
        <a:accent1>
          <a:srgbClr val="818173"/>
        </a:accent1>
        <a:accent2>
          <a:srgbClr val="809EA8"/>
        </a:accent2>
        <a:accent3>
          <a:srgbClr val="B8B7B3"/>
        </a:accent3>
        <a:accent4>
          <a:srgbClr val="DADADA"/>
        </a:accent4>
        <a:accent5>
          <a:srgbClr val="C1C1BC"/>
        </a:accent5>
        <a:accent6>
          <a:srgbClr val="738F98"/>
        </a:accent6>
        <a:hlink>
          <a:srgbClr val="E2C86A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7">
        <a:dk1>
          <a:srgbClr val="B4AF80"/>
        </a:dk1>
        <a:lt1>
          <a:srgbClr val="FFFFFF"/>
        </a:lt1>
        <a:dk2>
          <a:srgbClr val="C8C6A2"/>
        </a:dk2>
        <a:lt2>
          <a:srgbClr val="827F4C"/>
        </a:lt2>
        <a:accent1>
          <a:srgbClr val="7C784E"/>
        </a:accent1>
        <a:accent2>
          <a:srgbClr val="A2A4AC"/>
        </a:accent2>
        <a:accent3>
          <a:srgbClr val="E0DFCE"/>
        </a:accent3>
        <a:accent4>
          <a:srgbClr val="DADADA"/>
        </a:accent4>
        <a:accent5>
          <a:srgbClr val="BFBEB2"/>
        </a:accent5>
        <a:accent6>
          <a:srgbClr val="92949B"/>
        </a:accent6>
        <a:hlink>
          <a:srgbClr val="33CC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8">
        <a:dk1>
          <a:srgbClr val="000000"/>
        </a:dk1>
        <a:lt1>
          <a:srgbClr val="DDDDDD"/>
        </a:lt1>
        <a:dk2>
          <a:srgbClr val="000000"/>
        </a:dk2>
        <a:lt2>
          <a:srgbClr val="B8B7D1"/>
        </a:lt2>
        <a:accent1>
          <a:srgbClr val="F1F0F4"/>
        </a:accent1>
        <a:accent2>
          <a:srgbClr val="C1BCFC"/>
        </a:accent2>
        <a:accent3>
          <a:srgbClr val="EBEBEB"/>
        </a:accent3>
        <a:accent4>
          <a:srgbClr val="000000"/>
        </a:accent4>
        <a:accent5>
          <a:srgbClr val="F7F6F8"/>
        </a:accent5>
        <a:accent6>
          <a:srgbClr val="AFAAE4"/>
        </a:accent6>
        <a:hlink>
          <a:srgbClr val="5454C6"/>
        </a:hlink>
        <a:folHlink>
          <a:srgbClr val="6A6F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ance 9">
        <a:dk1>
          <a:srgbClr val="000000"/>
        </a:dk1>
        <a:lt1>
          <a:srgbClr val="FFFFFF"/>
        </a:lt1>
        <a:dk2>
          <a:srgbClr val="00A29E"/>
        </a:dk2>
        <a:lt2>
          <a:srgbClr val="CBCBCB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21_Balance">
  <a:themeElements>
    <a:clrScheme name="Balance 8">
      <a:dk1>
        <a:srgbClr val="000000"/>
      </a:dk1>
      <a:lt1>
        <a:srgbClr val="DDDDDD"/>
      </a:lt1>
      <a:dk2>
        <a:srgbClr val="000000"/>
      </a:dk2>
      <a:lt2>
        <a:srgbClr val="B8B7D1"/>
      </a:lt2>
      <a:accent1>
        <a:srgbClr val="F1F0F4"/>
      </a:accent1>
      <a:accent2>
        <a:srgbClr val="C1BCFC"/>
      </a:accent2>
      <a:accent3>
        <a:srgbClr val="EBEBEB"/>
      </a:accent3>
      <a:accent4>
        <a:srgbClr val="000000"/>
      </a:accent4>
      <a:accent5>
        <a:srgbClr val="F7F6F8"/>
      </a:accent5>
      <a:accent6>
        <a:srgbClr val="AFAAE4"/>
      </a:accent6>
      <a:hlink>
        <a:srgbClr val="5454C6"/>
      </a:hlink>
      <a:folHlink>
        <a:srgbClr val="6A6F86"/>
      </a:folHlink>
    </a:clrScheme>
    <a:fontScheme name="Balan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alance 1">
        <a:dk1>
          <a:srgbClr val="663300"/>
        </a:dk1>
        <a:lt1>
          <a:srgbClr val="FFFFFF"/>
        </a:lt1>
        <a:dk2>
          <a:srgbClr val="996600"/>
        </a:dk2>
        <a:lt2>
          <a:srgbClr val="DBBD71"/>
        </a:lt2>
        <a:accent1>
          <a:srgbClr val="3C2800"/>
        </a:accent1>
        <a:accent2>
          <a:srgbClr val="808000"/>
        </a:accent2>
        <a:accent3>
          <a:srgbClr val="CAB8AA"/>
        </a:accent3>
        <a:accent4>
          <a:srgbClr val="DADADA"/>
        </a:accent4>
        <a:accent5>
          <a:srgbClr val="AFACAA"/>
        </a:accent5>
        <a:accent6>
          <a:srgbClr val="737300"/>
        </a:accent6>
        <a:hlink>
          <a:srgbClr val="FF9900"/>
        </a:hlink>
        <a:folHlink>
          <a:srgbClr val="CCA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2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4000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AFAAAA"/>
        </a:accent5>
        <a:accent6>
          <a:srgbClr val="AC6D56"/>
        </a:accent6>
        <a:hlink>
          <a:srgbClr val="FFFF99"/>
        </a:hlink>
        <a:folHlink>
          <a:srgbClr val="E5B3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3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2EB62E"/>
        </a:accent1>
        <a:accent2>
          <a:srgbClr val="527C3A"/>
        </a:accent2>
        <a:accent3>
          <a:srgbClr val="B2B9AC"/>
        </a:accent3>
        <a:accent4>
          <a:srgbClr val="DADADA"/>
        </a:accent4>
        <a:accent5>
          <a:srgbClr val="ADD7AD"/>
        </a:accent5>
        <a:accent6>
          <a:srgbClr val="497034"/>
        </a:accent6>
        <a:hlink>
          <a:srgbClr val="DDD8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4">
        <a:dk1>
          <a:srgbClr val="005A58"/>
        </a:dk1>
        <a:lt1>
          <a:srgbClr val="FFFFFF"/>
        </a:lt1>
        <a:dk2>
          <a:srgbClr val="00716E"/>
        </a:dk2>
        <a:lt2>
          <a:srgbClr val="FFFF99"/>
        </a:lt2>
        <a:accent1>
          <a:srgbClr val="00403E"/>
        </a:accent1>
        <a:accent2>
          <a:srgbClr val="6D6FC7"/>
        </a:accent2>
        <a:accent3>
          <a:srgbClr val="AABBBA"/>
        </a:accent3>
        <a:accent4>
          <a:srgbClr val="DADADA"/>
        </a:accent4>
        <a:accent5>
          <a:srgbClr val="AAAFAF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336699"/>
        </a:accent1>
        <a:accent2>
          <a:srgbClr val="00B000"/>
        </a:accent2>
        <a:accent3>
          <a:srgbClr val="ACB3C1"/>
        </a:accent3>
        <a:accent4>
          <a:srgbClr val="DADADA"/>
        </a:accent4>
        <a:accent5>
          <a:srgbClr val="ADB8CA"/>
        </a:accent5>
        <a:accent6>
          <a:srgbClr val="009F00"/>
        </a:accent6>
        <a:hlink>
          <a:srgbClr val="00CCFF"/>
        </a:hlink>
        <a:folHlink>
          <a:srgbClr val="B5FFF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6">
        <a:dk1>
          <a:srgbClr val="2F2D25"/>
        </a:dk1>
        <a:lt1>
          <a:srgbClr val="FFFFFF"/>
        </a:lt1>
        <a:dk2>
          <a:srgbClr val="656151"/>
        </a:dk2>
        <a:lt2>
          <a:srgbClr val="FFFFCC"/>
        </a:lt2>
        <a:accent1>
          <a:srgbClr val="818173"/>
        </a:accent1>
        <a:accent2>
          <a:srgbClr val="809EA8"/>
        </a:accent2>
        <a:accent3>
          <a:srgbClr val="B8B7B3"/>
        </a:accent3>
        <a:accent4>
          <a:srgbClr val="DADADA"/>
        </a:accent4>
        <a:accent5>
          <a:srgbClr val="C1C1BC"/>
        </a:accent5>
        <a:accent6>
          <a:srgbClr val="738F98"/>
        </a:accent6>
        <a:hlink>
          <a:srgbClr val="E2C86A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7">
        <a:dk1>
          <a:srgbClr val="B4AF80"/>
        </a:dk1>
        <a:lt1>
          <a:srgbClr val="FFFFFF"/>
        </a:lt1>
        <a:dk2>
          <a:srgbClr val="C8C6A2"/>
        </a:dk2>
        <a:lt2>
          <a:srgbClr val="827F4C"/>
        </a:lt2>
        <a:accent1>
          <a:srgbClr val="7C784E"/>
        </a:accent1>
        <a:accent2>
          <a:srgbClr val="A2A4AC"/>
        </a:accent2>
        <a:accent3>
          <a:srgbClr val="E0DFCE"/>
        </a:accent3>
        <a:accent4>
          <a:srgbClr val="DADADA"/>
        </a:accent4>
        <a:accent5>
          <a:srgbClr val="BFBEB2"/>
        </a:accent5>
        <a:accent6>
          <a:srgbClr val="92949B"/>
        </a:accent6>
        <a:hlink>
          <a:srgbClr val="33CC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8">
        <a:dk1>
          <a:srgbClr val="000000"/>
        </a:dk1>
        <a:lt1>
          <a:srgbClr val="DDDDDD"/>
        </a:lt1>
        <a:dk2>
          <a:srgbClr val="000000"/>
        </a:dk2>
        <a:lt2>
          <a:srgbClr val="B8B7D1"/>
        </a:lt2>
        <a:accent1>
          <a:srgbClr val="F1F0F4"/>
        </a:accent1>
        <a:accent2>
          <a:srgbClr val="C1BCFC"/>
        </a:accent2>
        <a:accent3>
          <a:srgbClr val="EBEBEB"/>
        </a:accent3>
        <a:accent4>
          <a:srgbClr val="000000"/>
        </a:accent4>
        <a:accent5>
          <a:srgbClr val="F7F6F8"/>
        </a:accent5>
        <a:accent6>
          <a:srgbClr val="AFAAE4"/>
        </a:accent6>
        <a:hlink>
          <a:srgbClr val="5454C6"/>
        </a:hlink>
        <a:folHlink>
          <a:srgbClr val="6A6F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ance 9">
        <a:dk1>
          <a:srgbClr val="000000"/>
        </a:dk1>
        <a:lt1>
          <a:srgbClr val="FFFFFF"/>
        </a:lt1>
        <a:dk2>
          <a:srgbClr val="00A29E"/>
        </a:dk2>
        <a:lt2>
          <a:srgbClr val="CBCBCB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22_Balance">
  <a:themeElements>
    <a:clrScheme name="Balance 8">
      <a:dk1>
        <a:srgbClr val="000000"/>
      </a:dk1>
      <a:lt1>
        <a:srgbClr val="DDDDDD"/>
      </a:lt1>
      <a:dk2>
        <a:srgbClr val="000000"/>
      </a:dk2>
      <a:lt2>
        <a:srgbClr val="B8B7D1"/>
      </a:lt2>
      <a:accent1>
        <a:srgbClr val="F1F0F4"/>
      </a:accent1>
      <a:accent2>
        <a:srgbClr val="C1BCFC"/>
      </a:accent2>
      <a:accent3>
        <a:srgbClr val="EBEBEB"/>
      </a:accent3>
      <a:accent4>
        <a:srgbClr val="000000"/>
      </a:accent4>
      <a:accent5>
        <a:srgbClr val="F7F6F8"/>
      </a:accent5>
      <a:accent6>
        <a:srgbClr val="AFAAE4"/>
      </a:accent6>
      <a:hlink>
        <a:srgbClr val="5454C6"/>
      </a:hlink>
      <a:folHlink>
        <a:srgbClr val="6A6F86"/>
      </a:folHlink>
    </a:clrScheme>
    <a:fontScheme name="Balan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alance 1">
        <a:dk1>
          <a:srgbClr val="663300"/>
        </a:dk1>
        <a:lt1>
          <a:srgbClr val="FFFFFF"/>
        </a:lt1>
        <a:dk2>
          <a:srgbClr val="996600"/>
        </a:dk2>
        <a:lt2>
          <a:srgbClr val="DBBD71"/>
        </a:lt2>
        <a:accent1>
          <a:srgbClr val="3C2800"/>
        </a:accent1>
        <a:accent2>
          <a:srgbClr val="808000"/>
        </a:accent2>
        <a:accent3>
          <a:srgbClr val="CAB8AA"/>
        </a:accent3>
        <a:accent4>
          <a:srgbClr val="DADADA"/>
        </a:accent4>
        <a:accent5>
          <a:srgbClr val="AFACAA"/>
        </a:accent5>
        <a:accent6>
          <a:srgbClr val="737300"/>
        </a:accent6>
        <a:hlink>
          <a:srgbClr val="FF9900"/>
        </a:hlink>
        <a:folHlink>
          <a:srgbClr val="CCA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2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4000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AFAAAA"/>
        </a:accent5>
        <a:accent6>
          <a:srgbClr val="AC6D56"/>
        </a:accent6>
        <a:hlink>
          <a:srgbClr val="FFFF99"/>
        </a:hlink>
        <a:folHlink>
          <a:srgbClr val="E5B3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3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2EB62E"/>
        </a:accent1>
        <a:accent2>
          <a:srgbClr val="527C3A"/>
        </a:accent2>
        <a:accent3>
          <a:srgbClr val="B2B9AC"/>
        </a:accent3>
        <a:accent4>
          <a:srgbClr val="DADADA"/>
        </a:accent4>
        <a:accent5>
          <a:srgbClr val="ADD7AD"/>
        </a:accent5>
        <a:accent6>
          <a:srgbClr val="497034"/>
        </a:accent6>
        <a:hlink>
          <a:srgbClr val="DDD8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4">
        <a:dk1>
          <a:srgbClr val="005A58"/>
        </a:dk1>
        <a:lt1>
          <a:srgbClr val="FFFFFF"/>
        </a:lt1>
        <a:dk2>
          <a:srgbClr val="00716E"/>
        </a:dk2>
        <a:lt2>
          <a:srgbClr val="FFFF99"/>
        </a:lt2>
        <a:accent1>
          <a:srgbClr val="00403E"/>
        </a:accent1>
        <a:accent2>
          <a:srgbClr val="6D6FC7"/>
        </a:accent2>
        <a:accent3>
          <a:srgbClr val="AABBBA"/>
        </a:accent3>
        <a:accent4>
          <a:srgbClr val="DADADA"/>
        </a:accent4>
        <a:accent5>
          <a:srgbClr val="AAAFAF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336699"/>
        </a:accent1>
        <a:accent2>
          <a:srgbClr val="00B000"/>
        </a:accent2>
        <a:accent3>
          <a:srgbClr val="ACB3C1"/>
        </a:accent3>
        <a:accent4>
          <a:srgbClr val="DADADA"/>
        </a:accent4>
        <a:accent5>
          <a:srgbClr val="ADB8CA"/>
        </a:accent5>
        <a:accent6>
          <a:srgbClr val="009F00"/>
        </a:accent6>
        <a:hlink>
          <a:srgbClr val="00CCFF"/>
        </a:hlink>
        <a:folHlink>
          <a:srgbClr val="B5FFF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6">
        <a:dk1>
          <a:srgbClr val="2F2D25"/>
        </a:dk1>
        <a:lt1>
          <a:srgbClr val="FFFFFF"/>
        </a:lt1>
        <a:dk2>
          <a:srgbClr val="656151"/>
        </a:dk2>
        <a:lt2>
          <a:srgbClr val="FFFFCC"/>
        </a:lt2>
        <a:accent1>
          <a:srgbClr val="818173"/>
        </a:accent1>
        <a:accent2>
          <a:srgbClr val="809EA8"/>
        </a:accent2>
        <a:accent3>
          <a:srgbClr val="B8B7B3"/>
        </a:accent3>
        <a:accent4>
          <a:srgbClr val="DADADA"/>
        </a:accent4>
        <a:accent5>
          <a:srgbClr val="C1C1BC"/>
        </a:accent5>
        <a:accent6>
          <a:srgbClr val="738F98"/>
        </a:accent6>
        <a:hlink>
          <a:srgbClr val="E2C86A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7">
        <a:dk1>
          <a:srgbClr val="B4AF80"/>
        </a:dk1>
        <a:lt1>
          <a:srgbClr val="FFFFFF"/>
        </a:lt1>
        <a:dk2>
          <a:srgbClr val="C8C6A2"/>
        </a:dk2>
        <a:lt2>
          <a:srgbClr val="827F4C"/>
        </a:lt2>
        <a:accent1>
          <a:srgbClr val="7C784E"/>
        </a:accent1>
        <a:accent2>
          <a:srgbClr val="A2A4AC"/>
        </a:accent2>
        <a:accent3>
          <a:srgbClr val="E0DFCE"/>
        </a:accent3>
        <a:accent4>
          <a:srgbClr val="DADADA"/>
        </a:accent4>
        <a:accent5>
          <a:srgbClr val="BFBEB2"/>
        </a:accent5>
        <a:accent6>
          <a:srgbClr val="92949B"/>
        </a:accent6>
        <a:hlink>
          <a:srgbClr val="33CC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8">
        <a:dk1>
          <a:srgbClr val="000000"/>
        </a:dk1>
        <a:lt1>
          <a:srgbClr val="DDDDDD"/>
        </a:lt1>
        <a:dk2>
          <a:srgbClr val="000000"/>
        </a:dk2>
        <a:lt2>
          <a:srgbClr val="B8B7D1"/>
        </a:lt2>
        <a:accent1>
          <a:srgbClr val="F1F0F4"/>
        </a:accent1>
        <a:accent2>
          <a:srgbClr val="C1BCFC"/>
        </a:accent2>
        <a:accent3>
          <a:srgbClr val="EBEBEB"/>
        </a:accent3>
        <a:accent4>
          <a:srgbClr val="000000"/>
        </a:accent4>
        <a:accent5>
          <a:srgbClr val="F7F6F8"/>
        </a:accent5>
        <a:accent6>
          <a:srgbClr val="AFAAE4"/>
        </a:accent6>
        <a:hlink>
          <a:srgbClr val="5454C6"/>
        </a:hlink>
        <a:folHlink>
          <a:srgbClr val="6A6F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ance 9">
        <a:dk1>
          <a:srgbClr val="000000"/>
        </a:dk1>
        <a:lt1>
          <a:srgbClr val="FFFFFF"/>
        </a:lt1>
        <a:dk2>
          <a:srgbClr val="00A29E"/>
        </a:dk2>
        <a:lt2>
          <a:srgbClr val="CBCBCB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Balance">
  <a:themeElements>
    <a:clrScheme name="Balance 8">
      <a:dk1>
        <a:srgbClr val="000000"/>
      </a:dk1>
      <a:lt1>
        <a:srgbClr val="DDDDDD"/>
      </a:lt1>
      <a:dk2>
        <a:srgbClr val="000000"/>
      </a:dk2>
      <a:lt2>
        <a:srgbClr val="B8B7D1"/>
      </a:lt2>
      <a:accent1>
        <a:srgbClr val="F1F0F4"/>
      </a:accent1>
      <a:accent2>
        <a:srgbClr val="C1BCFC"/>
      </a:accent2>
      <a:accent3>
        <a:srgbClr val="EBEBEB"/>
      </a:accent3>
      <a:accent4>
        <a:srgbClr val="000000"/>
      </a:accent4>
      <a:accent5>
        <a:srgbClr val="F7F6F8"/>
      </a:accent5>
      <a:accent6>
        <a:srgbClr val="AFAAE4"/>
      </a:accent6>
      <a:hlink>
        <a:srgbClr val="5454C6"/>
      </a:hlink>
      <a:folHlink>
        <a:srgbClr val="6A6F86"/>
      </a:folHlink>
    </a:clrScheme>
    <a:fontScheme name="Balan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alance 1">
        <a:dk1>
          <a:srgbClr val="663300"/>
        </a:dk1>
        <a:lt1>
          <a:srgbClr val="FFFFFF"/>
        </a:lt1>
        <a:dk2>
          <a:srgbClr val="996600"/>
        </a:dk2>
        <a:lt2>
          <a:srgbClr val="DBBD71"/>
        </a:lt2>
        <a:accent1>
          <a:srgbClr val="3C2800"/>
        </a:accent1>
        <a:accent2>
          <a:srgbClr val="808000"/>
        </a:accent2>
        <a:accent3>
          <a:srgbClr val="CAB8AA"/>
        </a:accent3>
        <a:accent4>
          <a:srgbClr val="DADADA"/>
        </a:accent4>
        <a:accent5>
          <a:srgbClr val="AFACAA"/>
        </a:accent5>
        <a:accent6>
          <a:srgbClr val="737300"/>
        </a:accent6>
        <a:hlink>
          <a:srgbClr val="FF9900"/>
        </a:hlink>
        <a:folHlink>
          <a:srgbClr val="CCA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2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4000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AFAAAA"/>
        </a:accent5>
        <a:accent6>
          <a:srgbClr val="AC6D56"/>
        </a:accent6>
        <a:hlink>
          <a:srgbClr val="FFFF99"/>
        </a:hlink>
        <a:folHlink>
          <a:srgbClr val="E5B3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3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2EB62E"/>
        </a:accent1>
        <a:accent2>
          <a:srgbClr val="527C3A"/>
        </a:accent2>
        <a:accent3>
          <a:srgbClr val="B2B9AC"/>
        </a:accent3>
        <a:accent4>
          <a:srgbClr val="DADADA"/>
        </a:accent4>
        <a:accent5>
          <a:srgbClr val="ADD7AD"/>
        </a:accent5>
        <a:accent6>
          <a:srgbClr val="497034"/>
        </a:accent6>
        <a:hlink>
          <a:srgbClr val="DDD8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4">
        <a:dk1>
          <a:srgbClr val="005A58"/>
        </a:dk1>
        <a:lt1>
          <a:srgbClr val="FFFFFF"/>
        </a:lt1>
        <a:dk2>
          <a:srgbClr val="00716E"/>
        </a:dk2>
        <a:lt2>
          <a:srgbClr val="FFFF99"/>
        </a:lt2>
        <a:accent1>
          <a:srgbClr val="00403E"/>
        </a:accent1>
        <a:accent2>
          <a:srgbClr val="6D6FC7"/>
        </a:accent2>
        <a:accent3>
          <a:srgbClr val="AABBBA"/>
        </a:accent3>
        <a:accent4>
          <a:srgbClr val="DADADA"/>
        </a:accent4>
        <a:accent5>
          <a:srgbClr val="AAAFAF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336699"/>
        </a:accent1>
        <a:accent2>
          <a:srgbClr val="00B000"/>
        </a:accent2>
        <a:accent3>
          <a:srgbClr val="ACB3C1"/>
        </a:accent3>
        <a:accent4>
          <a:srgbClr val="DADADA"/>
        </a:accent4>
        <a:accent5>
          <a:srgbClr val="ADB8CA"/>
        </a:accent5>
        <a:accent6>
          <a:srgbClr val="009F00"/>
        </a:accent6>
        <a:hlink>
          <a:srgbClr val="00CCFF"/>
        </a:hlink>
        <a:folHlink>
          <a:srgbClr val="B5FFF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6">
        <a:dk1>
          <a:srgbClr val="2F2D25"/>
        </a:dk1>
        <a:lt1>
          <a:srgbClr val="FFFFFF"/>
        </a:lt1>
        <a:dk2>
          <a:srgbClr val="656151"/>
        </a:dk2>
        <a:lt2>
          <a:srgbClr val="FFFFCC"/>
        </a:lt2>
        <a:accent1>
          <a:srgbClr val="818173"/>
        </a:accent1>
        <a:accent2>
          <a:srgbClr val="809EA8"/>
        </a:accent2>
        <a:accent3>
          <a:srgbClr val="B8B7B3"/>
        </a:accent3>
        <a:accent4>
          <a:srgbClr val="DADADA"/>
        </a:accent4>
        <a:accent5>
          <a:srgbClr val="C1C1BC"/>
        </a:accent5>
        <a:accent6>
          <a:srgbClr val="738F98"/>
        </a:accent6>
        <a:hlink>
          <a:srgbClr val="E2C86A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7">
        <a:dk1>
          <a:srgbClr val="B4AF80"/>
        </a:dk1>
        <a:lt1>
          <a:srgbClr val="FFFFFF"/>
        </a:lt1>
        <a:dk2>
          <a:srgbClr val="C8C6A2"/>
        </a:dk2>
        <a:lt2>
          <a:srgbClr val="827F4C"/>
        </a:lt2>
        <a:accent1>
          <a:srgbClr val="7C784E"/>
        </a:accent1>
        <a:accent2>
          <a:srgbClr val="A2A4AC"/>
        </a:accent2>
        <a:accent3>
          <a:srgbClr val="E0DFCE"/>
        </a:accent3>
        <a:accent4>
          <a:srgbClr val="DADADA"/>
        </a:accent4>
        <a:accent5>
          <a:srgbClr val="BFBEB2"/>
        </a:accent5>
        <a:accent6>
          <a:srgbClr val="92949B"/>
        </a:accent6>
        <a:hlink>
          <a:srgbClr val="33CC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8">
        <a:dk1>
          <a:srgbClr val="000000"/>
        </a:dk1>
        <a:lt1>
          <a:srgbClr val="DDDDDD"/>
        </a:lt1>
        <a:dk2>
          <a:srgbClr val="000000"/>
        </a:dk2>
        <a:lt2>
          <a:srgbClr val="B8B7D1"/>
        </a:lt2>
        <a:accent1>
          <a:srgbClr val="F1F0F4"/>
        </a:accent1>
        <a:accent2>
          <a:srgbClr val="C1BCFC"/>
        </a:accent2>
        <a:accent3>
          <a:srgbClr val="EBEBEB"/>
        </a:accent3>
        <a:accent4>
          <a:srgbClr val="000000"/>
        </a:accent4>
        <a:accent5>
          <a:srgbClr val="F7F6F8"/>
        </a:accent5>
        <a:accent6>
          <a:srgbClr val="AFAAE4"/>
        </a:accent6>
        <a:hlink>
          <a:srgbClr val="5454C6"/>
        </a:hlink>
        <a:folHlink>
          <a:srgbClr val="6A6F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ance 9">
        <a:dk1>
          <a:srgbClr val="000000"/>
        </a:dk1>
        <a:lt1>
          <a:srgbClr val="FFFFFF"/>
        </a:lt1>
        <a:dk2>
          <a:srgbClr val="00A29E"/>
        </a:dk2>
        <a:lt2>
          <a:srgbClr val="CBCBCB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Balance">
  <a:themeElements>
    <a:clrScheme name="Balance 8">
      <a:dk1>
        <a:srgbClr val="000000"/>
      </a:dk1>
      <a:lt1>
        <a:srgbClr val="DDDDDD"/>
      </a:lt1>
      <a:dk2>
        <a:srgbClr val="000000"/>
      </a:dk2>
      <a:lt2>
        <a:srgbClr val="B8B7D1"/>
      </a:lt2>
      <a:accent1>
        <a:srgbClr val="F1F0F4"/>
      </a:accent1>
      <a:accent2>
        <a:srgbClr val="C1BCFC"/>
      </a:accent2>
      <a:accent3>
        <a:srgbClr val="EBEBEB"/>
      </a:accent3>
      <a:accent4>
        <a:srgbClr val="000000"/>
      </a:accent4>
      <a:accent5>
        <a:srgbClr val="F7F6F8"/>
      </a:accent5>
      <a:accent6>
        <a:srgbClr val="AFAAE4"/>
      </a:accent6>
      <a:hlink>
        <a:srgbClr val="5454C6"/>
      </a:hlink>
      <a:folHlink>
        <a:srgbClr val="6A6F86"/>
      </a:folHlink>
    </a:clrScheme>
    <a:fontScheme name="Balan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alance 1">
        <a:dk1>
          <a:srgbClr val="663300"/>
        </a:dk1>
        <a:lt1>
          <a:srgbClr val="FFFFFF"/>
        </a:lt1>
        <a:dk2>
          <a:srgbClr val="996600"/>
        </a:dk2>
        <a:lt2>
          <a:srgbClr val="DBBD71"/>
        </a:lt2>
        <a:accent1>
          <a:srgbClr val="3C2800"/>
        </a:accent1>
        <a:accent2>
          <a:srgbClr val="808000"/>
        </a:accent2>
        <a:accent3>
          <a:srgbClr val="CAB8AA"/>
        </a:accent3>
        <a:accent4>
          <a:srgbClr val="DADADA"/>
        </a:accent4>
        <a:accent5>
          <a:srgbClr val="AFACAA"/>
        </a:accent5>
        <a:accent6>
          <a:srgbClr val="737300"/>
        </a:accent6>
        <a:hlink>
          <a:srgbClr val="FF9900"/>
        </a:hlink>
        <a:folHlink>
          <a:srgbClr val="CCA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2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4000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AFAAAA"/>
        </a:accent5>
        <a:accent6>
          <a:srgbClr val="AC6D56"/>
        </a:accent6>
        <a:hlink>
          <a:srgbClr val="FFFF99"/>
        </a:hlink>
        <a:folHlink>
          <a:srgbClr val="E5B3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3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2EB62E"/>
        </a:accent1>
        <a:accent2>
          <a:srgbClr val="527C3A"/>
        </a:accent2>
        <a:accent3>
          <a:srgbClr val="B2B9AC"/>
        </a:accent3>
        <a:accent4>
          <a:srgbClr val="DADADA"/>
        </a:accent4>
        <a:accent5>
          <a:srgbClr val="ADD7AD"/>
        </a:accent5>
        <a:accent6>
          <a:srgbClr val="497034"/>
        </a:accent6>
        <a:hlink>
          <a:srgbClr val="DDD8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4">
        <a:dk1>
          <a:srgbClr val="005A58"/>
        </a:dk1>
        <a:lt1>
          <a:srgbClr val="FFFFFF"/>
        </a:lt1>
        <a:dk2>
          <a:srgbClr val="00716E"/>
        </a:dk2>
        <a:lt2>
          <a:srgbClr val="FFFF99"/>
        </a:lt2>
        <a:accent1>
          <a:srgbClr val="00403E"/>
        </a:accent1>
        <a:accent2>
          <a:srgbClr val="6D6FC7"/>
        </a:accent2>
        <a:accent3>
          <a:srgbClr val="AABBBA"/>
        </a:accent3>
        <a:accent4>
          <a:srgbClr val="DADADA"/>
        </a:accent4>
        <a:accent5>
          <a:srgbClr val="AAAFAF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336699"/>
        </a:accent1>
        <a:accent2>
          <a:srgbClr val="00B000"/>
        </a:accent2>
        <a:accent3>
          <a:srgbClr val="ACB3C1"/>
        </a:accent3>
        <a:accent4>
          <a:srgbClr val="DADADA"/>
        </a:accent4>
        <a:accent5>
          <a:srgbClr val="ADB8CA"/>
        </a:accent5>
        <a:accent6>
          <a:srgbClr val="009F00"/>
        </a:accent6>
        <a:hlink>
          <a:srgbClr val="00CCFF"/>
        </a:hlink>
        <a:folHlink>
          <a:srgbClr val="B5FFF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6">
        <a:dk1>
          <a:srgbClr val="2F2D25"/>
        </a:dk1>
        <a:lt1>
          <a:srgbClr val="FFFFFF"/>
        </a:lt1>
        <a:dk2>
          <a:srgbClr val="656151"/>
        </a:dk2>
        <a:lt2>
          <a:srgbClr val="FFFFCC"/>
        </a:lt2>
        <a:accent1>
          <a:srgbClr val="818173"/>
        </a:accent1>
        <a:accent2>
          <a:srgbClr val="809EA8"/>
        </a:accent2>
        <a:accent3>
          <a:srgbClr val="B8B7B3"/>
        </a:accent3>
        <a:accent4>
          <a:srgbClr val="DADADA"/>
        </a:accent4>
        <a:accent5>
          <a:srgbClr val="C1C1BC"/>
        </a:accent5>
        <a:accent6>
          <a:srgbClr val="738F98"/>
        </a:accent6>
        <a:hlink>
          <a:srgbClr val="E2C86A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7">
        <a:dk1>
          <a:srgbClr val="B4AF80"/>
        </a:dk1>
        <a:lt1>
          <a:srgbClr val="FFFFFF"/>
        </a:lt1>
        <a:dk2>
          <a:srgbClr val="C8C6A2"/>
        </a:dk2>
        <a:lt2>
          <a:srgbClr val="827F4C"/>
        </a:lt2>
        <a:accent1>
          <a:srgbClr val="7C784E"/>
        </a:accent1>
        <a:accent2>
          <a:srgbClr val="A2A4AC"/>
        </a:accent2>
        <a:accent3>
          <a:srgbClr val="E0DFCE"/>
        </a:accent3>
        <a:accent4>
          <a:srgbClr val="DADADA"/>
        </a:accent4>
        <a:accent5>
          <a:srgbClr val="BFBEB2"/>
        </a:accent5>
        <a:accent6>
          <a:srgbClr val="92949B"/>
        </a:accent6>
        <a:hlink>
          <a:srgbClr val="33CC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8">
        <a:dk1>
          <a:srgbClr val="000000"/>
        </a:dk1>
        <a:lt1>
          <a:srgbClr val="DDDDDD"/>
        </a:lt1>
        <a:dk2>
          <a:srgbClr val="000000"/>
        </a:dk2>
        <a:lt2>
          <a:srgbClr val="B8B7D1"/>
        </a:lt2>
        <a:accent1>
          <a:srgbClr val="F1F0F4"/>
        </a:accent1>
        <a:accent2>
          <a:srgbClr val="C1BCFC"/>
        </a:accent2>
        <a:accent3>
          <a:srgbClr val="EBEBEB"/>
        </a:accent3>
        <a:accent4>
          <a:srgbClr val="000000"/>
        </a:accent4>
        <a:accent5>
          <a:srgbClr val="F7F6F8"/>
        </a:accent5>
        <a:accent6>
          <a:srgbClr val="AFAAE4"/>
        </a:accent6>
        <a:hlink>
          <a:srgbClr val="5454C6"/>
        </a:hlink>
        <a:folHlink>
          <a:srgbClr val="6A6F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ance 9">
        <a:dk1>
          <a:srgbClr val="000000"/>
        </a:dk1>
        <a:lt1>
          <a:srgbClr val="FFFFFF"/>
        </a:lt1>
        <a:dk2>
          <a:srgbClr val="00A29E"/>
        </a:dk2>
        <a:lt2>
          <a:srgbClr val="CBCBCB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Balance">
  <a:themeElements>
    <a:clrScheme name="Balance 8">
      <a:dk1>
        <a:srgbClr val="000000"/>
      </a:dk1>
      <a:lt1>
        <a:srgbClr val="DDDDDD"/>
      </a:lt1>
      <a:dk2>
        <a:srgbClr val="000000"/>
      </a:dk2>
      <a:lt2>
        <a:srgbClr val="B8B7D1"/>
      </a:lt2>
      <a:accent1>
        <a:srgbClr val="F1F0F4"/>
      </a:accent1>
      <a:accent2>
        <a:srgbClr val="C1BCFC"/>
      </a:accent2>
      <a:accent3>
        <a:srgbClr val="EBEBEB"/>
      </a:accent3>
      <a:accent4>
        <a:srgbClr val="000000"/>
      </a:accent4>
      <a:accent5>
        <a:srgbClr val="F7F6F8"/>
      </a:accent5>
      <a:accent6>
        <a:srgbClr val="AFAAE4"/>
      </a:accent6>
      <a:hlink>
        <a:srgbClr val="5454C6"/>
      </a:hlink>
      <a:folHlink>
        <a:srgbClr val="6A6F86"/>
      </a:folHlink>
    </a:clrScheme>
    <a:fontScheme name="Balan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alance 1">
        <a:dk1>
          <a:srgbClr val="663300"/>
        </a:dk1>
        <a:lt1>
          <a:srgbClr val="FFFFFF"/>
        </a:lt1>
        <a:dk2>
          <a:srgbClr val="996600"/>
        </a:dk2>
        <a:lt2>
          <a:srgbClr val="DBBD71"/>
        </a:lt2>
        <a:accent1>
          <a:srgbClr val="3C2800"/>
        </a:accent1>
        <a:accent2>
          <a:srgbClr val="808000"/>
        </a:accent2>
        <a:accent3>
          <a:srgbClr val="CAB8AA"/>
        </a:accent3>
        <a:accent4>
          <a:srgbClr val="DADADA"/>
        </a:accent4>
        <a:accent5>
          <a:srgbClr val="AFACAA"/>
        </a:accent5>
        <a:accent6>
          <a:srgbClr val="737300"/>
        </a:accent6>
        <a:hlink>
          <a:srgbClr val="FF9900"/>
        </a:hlink>
        <a:folHlink>
          <a:srgbClr val="CCA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2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4000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AFAAAA"/>
        </a:accent5>
        <a:accent6>
          <a:srgbClr val="AC6D56"/>
        </a:accent6>
        <a:hlink>
          <a:srgbClr val="FFFF99"/>
        </a:hlink>
        <a:folHlink>
          <a:srgbClr val="E5B3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3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2EB62E"/>
        </a:accent1>
        <a:accent2>
          <a:srgbClr val="527C3A"/>
        </a:accent2>
        <a:accent3>
          <a:srgbClr val="B2B9AC"/>
        </a:accent3>
        <a:accent4>
          <a:srgbClr val="DADADA"/>
        </a:accent4>
        <a:accent5>
          <a:srgbClr val="ADD7AD"/>
        </a:accent5>
        <a:accent6>
          <a:srgbClr val="497034"/>
        </a:accent6>
        <a:hlink>
          <a:srgbClr val="DDD8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4">
        <a:dk1>
          <a:srgbClr val="005A58"/>
        </a:dk1>
        <a:lt1>
          <a:srgbClr val="FFFFFF"/>
        </a:lt1>
        <a:dk2>
          <a:srgbClr val="00716E"/>
        </a:dk2>
        <a:lt2>
          <a:srgbClr val="FFFF99"/>
        </a:lt2>
        <a:accent1>
          <a:srgbClr val="00403E"/>
        </a:accent1>
        <a:accent2>
          <a:srgbClr val="6D6FC7"/>
        </a:accent2>
        <a:accent3>
          <a:srgbClr val="AABBBA"/>
        </a:accent3>
        <a:accent4>
          <a:srgbClr val="DADADA"/>
        </a:accent4>
        <a:accent5>
          <a:srgbClr val="AAAFAF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336699"/>
        </a:accent1>
        <a:accent2>
          <a:srgbClr val="00B000"/>
        </a:accent2>
        <a:accent3>
          <a:srgbClr val="ACB3C1"/>
        </a:accent3>
        <a:accent4>
          <a:srgbClr val="DADADA"/>
        </a:accent4>
        <a:accent5>
          <a:srgbClr val="ADB8CA"/>
        </a:accent5>
        <a:accent6>
          <a:srgbClr val="009F00"/>
        </a:accent6>
        <a:hlink>
          <a:srgbClr val="00CCFF"/>
        </a:hlink>
        <a:folHlink>
          <a:srgbClr val="B5FFF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6">
        <a:dk1>
          <a:srgbClr val="2F2D25"/>
        </a:dk1>
        <a:lt1>
          <a:srgbClr val="FFFFFF"/>
        </a:lt1>
        <a:dk2>
          <a:srgbClr val="656151"/>
        </a:dk2>
        <a:lt2>
          <a:srgbClr val="FFFFCC"/>
        </a:lt2>
        <a:accent1>
          <a:srgbClr val="818173"/>
        </a:accent1>
        <a:accent2>
          <a:srgbClr val="809EA8"/>
        </a:accent2>
        <a:accent3>
          <a:srgbClr val="B8B7B3"/>
        </a:accent3>
        <a:accent4>
          <a:srgbClr val="DADADA"/>
        </a:accent4>
        <a:accent5>
          <a:srgbClr val="C1C1BC"/>
        </a:accent5>
        <a:accent6>
          <a:srgbClr val="738F98"/>
        </a:accent6>
        <a:hlink>
          <a:srgbClr val="E2C86A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7">
        <a:dk1>
          <a:srgbClr val="B4AF80"/>
        </a:dk1>
        <a:lt1>
          <a:srgbClr val="FFFFFF"/>
        </a:lt1>
        <a:dk2>
          <a:srgbClr val="C8C6A2"/>
        </a:dk2>
        <a:lt2>
          <a:srgbClr val="827F4C"/>
        </a:lt2>
        <a:accent1>
          <a:srgbClr val="7C784E"/>
        </a:accent1>
        <a:accent2>
          <a:srgbClr val="A2A4AC"/>
        </a:accent2>
        <a:accent3>
          <a:srgbClr val="E0DFCE"/>
        </a:accent3>
        <a:accent4>
          <a:srgbClr val="DADADA"/>
        </a:accent4>
        <a:accent5>
          <a:srgbClr val="BFBEB2"/>
        </a:accent5>
        <a:accent6>
          <a:srgbClr val="92949B"/>
        </a:accent6>
        <a:hlink>
          <a:srgbClr val="33CC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8">
        <a:dk1>
          <a:srgbClr val="000000"/>
        </a:dk1>
        <a:lt1>
          <a:srgbClr val="DDDDDD"/>
        </a:lt1>
        <a:dk2>
          <a:srgbClr val="000000"/>
        </a:dk2>
        <a:lt2>
          <a:srgbClr val="B8B7D1"/>
        </a:lt2>
        <a:accent1>
          <a:srgbClr val="F1F0F4"/>
        </a:accent1>
        <a:accent2>
          <a:srgbClr val="C1BCFC"/>
        </a:accent2>
        <a:accent3>
          <a:srgbClr val="EBEBEB"/>
        </a:accent3>
        <a:accent4>
          <a:srgbClr val="000000"/>
        </a:accent4>
        <a:accent5>
          <a:srgbClr val="F7F6F8"/>
        </a:accent5>
        <a:accent6>
          <a:srgbClr val="AFAAE4"/>
        </a:accent6>
        <a:hlink>
          <a:srgbClr val="5454C6"/>
        </a:hlink>
        <a:folHlink>
          <a:srgbClr val="6A6F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ance 9">
        <a:dk1>
          <a:srgbClr val="000000"/>
        </a:dk1>
        <a:lt1>
          <a:srgbClr val="FFFFFF"/>
        </a:lt1>
        <a:dk2>
          <a:srgbClr val="00A29E"/>
        </a:dk2>
        <a:lt2>
          <a:srgbClr val="CBCBCB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Balance">
  <a:themeElements>
    <a:clrScheme name="Balance 8">
      <a:dk1>
        <a:srgbClr val="000000"/>
      </a:dk1>
      <a:lt1>
        <a:srgbClr val="DDDDDD"/>
      </a:lt1>
      <a:dk2>
        <a:srgbClr val="000000"/>
      </a:dk2>
      <a:lt2>
        <a:srgbClr val="B8B7D1"/>
      </a:lt2>
      <a:accent1>
        <a:srgbClr val="F1F0F4"/>
      </a:accent1>
      <a:accent2>
        <a:srgbClr val="C1BCFC"/>
      </a:accent2>
      <a:accent3>
        <a:srgbClr val="EBEBEB"/>
      </a:accent3>
      <a:accent4>
        <a:srgbClr val="000000"/>
      </a:accent4>
      <a:accent5>
        <a:srgbClr val="F7F6F8"/>
      </a:accent5>
      <a:accent6>
        <a:srgbClr val="AFAAE4"/>
      </a:accent6>
      <a:hlink>
        <a:srgbClr val="5454C6"/>
      </a:hlink>
      <a:folHlink>
        <a:srgbClr val="6A6F86"/>
      </a:folHlink>
    </a:clrScheme>
    <a:fontScheme name="Balan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alance 1">
        <a:dk1>
          <a:srgbClr val="663300"/>
        </a:dk1>
        <a:lt1>
          <a:srgbClr val="FFFFFF"/>
        </a:lt1>
        <a:dk2>
          <a:srgbClr val="996600"/>
        </a:dk2>
        <a:lt2>
          <a:srgbClr val="DBBD71"/>
        </a:lt2>
        <a:accent1>
          <a:srgbClr val="3C2800"/>
        </a:accent1>
        <a:accent2>
          <a:srgbClr val="808000"/>
        </a:accent2>
        <a:accent3>
          <a:srgbClr val="CAB8AA"/>
        </a:accent3>
        <a:accent4>
          <a:srgbClr val="DADADA"/>
        </a:accent4>
        <a:accent5>
          <a:srgbClr val="AFACAA"/>
        </a:accent5>
        <a:accent6>
          <a:srgbClr val="737300"/>
        </a:accent6>
        <a:hlink>
          <a:srgbClr val="FF9900"/>
        </a:hlink>
        <a:folHlink>
          <a:srgbClr val="CCA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2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4000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AFAAAA"/>
        </a:accent5>
        <a:accent6>
          <a:srgbClr val="AC6D56"/>
        </a:accent6>
        <a:hlink>
          <a:srgbClr val="FFFF99"/>
        </a:hlink>
        <a:folHlink>
          <a:srgbClr val="E5B3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3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2EB62E"/>
        </a:accent1>
        <a:accent2>
          <a:srgbClr val="527C3A"/>
        </a:accent2>
        <a:accent3>
          <a:srgbClr val="B2B9AC"/>
        </a:accent3>
        <a:accent4>
          <a:srgbClr val="DADADA"/>
        </a:accent4>
        <a:accent5>
          <a:srgbClr val="ADD7AD"/>
        </a:accent5>
        <a:accent6>
          <a:srgbClr val="497034"/>
        </a:accent6>
        <a:hlink>
          <a:srgbClr val="DDD8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4">
        <a:dk1>
          <a:srgbClr val="005A58"/>
        </a:dk1>
        <a:lt1>
          <a:srgbClr val="FFFFFF"/>
        </a:lt1>
        <a:dk2>
          <a:srgbClr val="00716E"/>
        </a:dk2>
        <a:lt2>
          <a:srgbClr val="FFFF99"/>
        </a:lt2>
        <a:accent1>
          <a:srgbClr val="00403E"/>
        </a:accent1>
        <a:accent2>
          <a:srgbClr val="6D6FC7"/>
        </a:accent2>
        <a:accent3>
          <a:srgbClr val="AABBBA"/>
        </a:accent3>
        <a:accent4>
          <a:srgbClr val="DADADA"/>
        </a:accent4>
        <a:accent5>
          <a:srgbClr val="AAAFAF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336699"/>
        </a:accent1>
        <a:accent2>
          <a:srgbClr val="00B000"/>
        </a:accent2>
        <a:accent3>
          <a:srgbClr val="ACB3C1"/>
        </a:accent3>
        <a:accent4>
          <a:srgbClr val="DADADA"/>
        </a:accent4>
        <a:accent5>
          <a:srgbClr val="ADB8CA"/>
        </a:accent5>
        <a:accent6>
          <a:srgbClr val="009F00"/>
        </a:accent6>
        <a:hlink>
          <a:srgbClr val="00CCFF"/>
        </a:hlink>
        <a:folHlink>
          <a:srgbClr val="B5FFF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6">
        <a:dk1>
          <a:srgbClr val="2F2D25"/>
        </a:dk1>
        <a:lt1>
          <a:srgbClr val="FFFFFF"/>
        </a:lt1>
        <a:dk2>
          <a:srgbClr val="656151"/>
        </a:dk2>
        <a:lt2>
          <a:srgbClr val="FFFFCC"/>
        </a:lt2>
        <a:accent1>
          <a:srgbClr val="818173"/>
        </a:accent1>
        <a:accent2>
          <a:srgbClr val="809EA8"/>
        </a:accent2>
        <a:accent3>
          <a:srgbClr val="B8B7B3"/>
        </a:accent3>
        <a:accent4>
          <a:srgbClr val="DADADA"/>
        </a:accent4>
        <a:accent5>
          <a:srgbClr val="C1C1BC"/>
        </a:accent5>
        <a:accent6>
          <a:srgbClr val="738F98"/>
        </a:accent6>
        <a:hlink>
          <a:srgbClr val="E2C86A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7">
        <a:dk1>
          <a:srgbClr val="B4AF80"/>
        </a:dk1>
        <a:lt1>
          <a:srgbClr val="FFFFFF"/>
        </a:lt1>
        <a:dk2>
          <a:srgbClr val="C8C6A2"/>
        </a:dk2>
        <a:lt2>
          <a:srgbClr val="827F4C"/>
        </a:lt2>
        <a:accent1>
          <a:srgbClr val="7C784E"/>
        </a:accent1>
        <a:accent2>
          <a:srgbClr val="A2A4AC"/>
        </a:accent2>
        <a:accent3>
          <a:srgbClr val="E0DFCE"/>
        </a:accent3>
        <a:accent4>
          <a:srgbClr val="DADADA"/>
        </a:accent4>
        <a:accent5>
          <a:srgbClr val="BFBEB2"/>
        </a:accent5>
        <a:accent6>
          <a:srgbClr val="92949B"/>
        </a:accent6>
        <a:hlink>
          <a:srgbClr val="33CC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8">
        <a:dk1>
          <a:srgbClr val="000000"/>
        </a:dk1>
        <a:lt1>
          <a:srgbClr val="DDDDDD"/>
        </a:lt1>
        <a:dk2>
          <a:srgbClr val="000000"/>
        </a:dk2>
        <a:lt2>
          <a:srgbClr val="B8B7D1"/>
        </a:lt2>
        <a:accent1>
          <a:srgbClr val="F1F0F4"/>
        </a:accent1>
        <a:accent2>
          <a:srgbClr val="C1BCFC"/>
        </a:accent2>
        <a:accent3>
          <a:srgbClr val="EBEBEB"/>
        </a:accent3>
        <a:accent4>
          <a:srgbClr val="000000"/>
        </a:accent4>
        <a:accent5>
          <a:srgbClr val="F7F6F8"/>
        </a:accent5>
        <a:accent6>
          <a:srgbClr val="AFAAE4"/>
        </a:accent6>
        <a:hlink>
          <a:srgbClr val="5454C6"/>
        </a:hlink>
        <a:folHlink>
          <a:srgbClr val="6A6F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ance 9">
        <a:dk1>
          <a:srgbClr val="000000"/>
        </a:dk1>
        <a:lt1>
          <a:srgbClr val="FFFFFF"/>
        </a:lt1>
        <a:dk2>
          <a:srgbClr val="00A29E"/>
        </a:dk2>
        <a:lt2>
          <a:srgbClr val="CBCBCB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Balance">
  <a:themeElements>
    <a:clrScheme name="Balance 8">
      <a:dk1>
        <a:srgbClr val="000000"/>
      </a:dk1>
      <a:lt1>
        <a:srgbClr val="DDDDDD"/>
      </a:lt1>
      <a:dk2>
        <a:srgbClr val="000000"/>
      </a:dk2>
      <a:lt2>
        <a:srgbClr val="B8B7D1"/>
      </a:lt2>
      <a:accent1>
        <a:srgbClr val="F1F0F4"/>
      </a:accent1>
      <a:accent2>
        <a:srgbClr val="C1BCFC"/>
      </a:accent2>
      <a:accent3>
        <a:srgbClr val="EBEBEB"/>
      </a:accent3>
      <a:accent4>
        <a:srgbClr val="000000"/>
      </a:accent4>
      <a:accent5>
        <a:srgbClr val="F7F6F8"/>
      </a:accent5>
      <a:accent6>
        <a:srgbClr val="AFAAE4"/>
      </a:accent6>
      <a:hlink>
        <a:srgbClr val="5454C6"/>
      </a:hlink>
      <a:folHlink>
        <a:srgbClr val="6A6F86"/>
      </a:folHlink>
    </a:clrScheme>
    <a:fontScheme name="Balan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alance 1">
        <a:dk1>
          <a:srgbClr val="663300"/>
        </a:dk1>
        <a:lt1>
          <a:srgbClr val="FFFFFF"/>
        </a:lt1>
        <a:dk2>
          <a:srgbClr val="996600"/>
        </a:dk2>
        <a:lt2>
          <a:srgbClr val="DBBD71"/>
        </a:lt2>
        <a:accent1>
          <a:srgbClr val="3C2800"/>
        </a:accent1>
        <a:accent2>
          <a:srgbClr val="808000"/>
        </a:accent2>
        <a:accent3>
          <a:srgbClr val="CAB8AA"/>
        </a:accent3>
        <a:accent4>
          <a:srgbClr val="DADADA"/>
        </a:accent4>
        <a:accent5>
          <a:srgbClr val="AFACAA"/>
        </a:accent5>
        <a:accent6>
          <a:srgbClr val="737300"/>
        </a:accent6>
        <a:hlink>
          <a:srgbClr val="FF9900"/>
        </a:hlink>
        <a:folHlink>
          <a:srgbClr val="CCA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2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4000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AFAAAA"/>
        </a:accent5>
        <a:accent6>
          <a:srgbClr val="AC6D56"/>
        </a:accent6>
        <a:hlink>
          <a:srgbClr val="FFFF99"/>
        </a:hlink>
        <a:folHlink>
          <a:srgbClr val="E5B3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3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2EB62E"/>
        </a:accent1>
        <a:accent2>
          <a:srgbClr val="527C3A"/>
        </a:accent2>
        <a:accent3>
          <a:srgbClr val="B2B9AC"/>
        </a:accent3>
        <a:accent4>
          <a:srgbClr val="DADADA"/>
        </a:accent4>
        <a:accent5>
          <a:srgbClr val="ADD7AD"/>
        </a:accent5>
        <a:accent6>
          <a:srgbClr val="497034"/>
        </a:accent6>
        <a:hlink>
          <a:srgbClr val="DDD8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4">
        <a:dk1>
          <a:srgbClr val="005A58"/>
        </a:dk1>
        <a:lt1>
          <a:srgbClr val="FFFFFF"/>
        </a:lt1>
        <a:dk2>
          <a:srgbClr val="00716E"/>
        </a:dk2>
        <a:lt2>
          <a:srgbClr val="FFFF99"/>
        </a:lt2>
        <a:accent1>
          <a:srgbClr val="00403E"/>
        </a:accent1>
        <a:accent2>
          <a:srgbClr val="6D6FC7"/>
        </a:accent2>
        <a:accent3>
          <a:srgbClr val="AABBBA"/>
        </a:accent3>
        <a:accent4>
          <a:srgbClr val="DADADA"/>
        </a:accent4>
        <a:accent5>
          <a:srgbClr val="AAAFAF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336699"/>
        </a:accent1>
        <a:accent2>
          <a:srgbClr val="00B000"/>
        </a:accent2>
        <a:accent3>
          <a:srgbClr val="ACB3C1"/>
        </a:accent3>
        <a:accent4>
          <a:srgbClr val="DADADA"/>
        </a:accent4>
        <a:accent5>
          <a:srgbClr val="ADB8CA"/>
        </a:accent5>
        <a:accent6>
          <a:srgbClr val="009F00"/>
        </a:accent6>
        <a:hlink>
          <a:srgbClr val="00CCFF"/>
        </a:hlink>
        <a:folHlink>
          <a:srgbClr val="B5FFF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6">
        <a:dk1>
          <a:srgbClr val="2F2D25"/>
        </a:dk1>
        <a:lt1>
          <a:srgbClr val="FFFFFF"/>
        </a:lt1>
        <a:dk2>
          <a:srgbClr val="656151"/>
        </a:dk2>
        <a:lt2>
          <a:srgbClr val="FFFFCC"/>
        </a:lt2>
        <a:accent1>
          <a:srgbClr val="818173"/>
        </a:accent1>
        <a:accent2>
          <a:srgbClr val="809EA8"/>
        </a:accent2>
        <a:accent3>
          <a:srgbClr val="B8B7B3"/>
        </a:accent3>
        <a:accent4>
          <a:srgbClr val="DADADA"/>
        </a:accent4>
        <a:accent5>
          <a:srgbClr val="C1C1BC"/>
        </a:accent5>
        <a:accent6>
          <a:srgbClr val="738F98"/>
        </a:accent6>
        <a:hlink>
          <a:srgbClr val="E2C86A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7">
        <a:dk1>
          <a:srgbClr val="B4AF80"/>
        </a:dk1>
        <a:lt1>
          <a:srgbClr val="FFFFFF"/>
        </a:lt1>
        <a:dk2>
          <a:srgbClr val="C8C6A2"/>
        </a:dk2>
        <a:lt2>
          <a:srgbClr val="827F4C"/>
        </a:lt2>
        <a:accent1>
          <a:srgbClr val="7C784E"/>
        </a:accent1>
        <a:accent2>
          <a:srgbClr val="A2A4AC"/>
        </a:accent2>
        <a:accent3>
          <a:srgbClr val="E0DFCE"/>
        </a:accent3>
        <a:accent4>
          <a:srgbClr val="DADADA"/>
        </a:accent4>
        <a:accent5>
          <a:srgbClr val="BFBEB2"/>
        </a:accent5>
        <a:accent6>
          <a:srgbClr val="92949B"/>
        </a:accent6>
        <a:hlink>
          <a:srgbClr val="33CC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8">
        <a:dk1>
          <a:srgbClr val="000000"/>
        </a:dk1>
        <a:lt1>
          <a:srgbClr val="DDDDDD"/>
        </a:lt1>
        <a:dk2>
          <a:srgbClr val="000000"/>
        </a:dk2>
        <a:lt2>
          <a:srgbClr val="B8B7D1"/>
        </a:lt2>
        <a:accent1>
          <a:srgbClr val="F1F0F4"/>
        </a:accent1>
        <a:accent2>
          <a:srgbClr val="C1BCFC"/>
        </a:accent2>
        <a:accent3>
          <a:srgbClr val="EBEBEB"/>
        </a:accent3>
        <a:accent4>
          <a:srgbClr val="000000"/>
        </a:accent4>
        <a:accent5>
          <a:srgbClr val="F7F6F8"/>
        </a:accent5>
        <a:accent6>
          <a:srgbClr val="AFAAE4"/>
        </a:accent6>
        <a:hlink>
          <a:srgbClr val="5454C6"/>
        </a:hlink>
        <a:folHlink>
          <a:srgbClr val="6A6F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ance 9">
        <a:dk1>
          <a:srgbClr val="000000"/>
        </a:dk1>
        <a:lt1>
          <a:srgbClr val="FFFFFF"/>
        </a:lt1>
        <a:dk2>
          <a:srgbClr val="00A29E"/>
        </a:dk2>
        <a:lt2>
          <a:srgbClr val="CBCBCB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Balance">
  <a:themeElements>
    <a:clrScheme name="Balance 8">
      <a:dk1>
        <a:srgbClr val="000000"/>
      </a:dk1>
      <a:lt1>
        <a:srgbClr val="DDDDDD"/>
      </a:lt1>
      <a:dk2>
        <a:srgbClr val="000000"/>
      </a:dk2>
      <a:lt2>
        <a:srgbClr val="B8B7D1"/>
      </a:lt2>
      <a:accent1>
        <a:srgbClr val="F1F0F4"/>
      </a:accent1>
      <a:accent2>
        <a:srgbClr val="C1BCFC"/>
      </a:accent2>
      <a:accent3>
        <a:srgbClr val="EBEBEB"/>
      </a:accent3>
      <a:accent4>
        <a:srgbClr val="000000"/>
      </a:accent4>
      <a:accent5>
        <a:srgbClr val="F7F6F8"/>
      </a:accent5>
      <a:accent6>
        <a:srgbClr val="AFAAE4"/>
      </a:accent6>
      <a:hlink>
        <a:srgbClr val="5454C6"/>
      </a:hlink>
      <a:folHlink>
        <a:srgbClr val="6A6F86"/>
      </a:folHlink>
    </a:clrScheme>
    <a:fontScheme name="Balan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alance 1">
        <a:dk1>
          <a:srgbClr val="663300"/>
        </a:dk1>
        <a:lt1>
          <a:srgbClr val="FFFFFF"/>
        </a:lt1>
        <a:dk2>
          <a:srgbClr val="996600"/>
        </a:dk2>
        <a:lt2>
          <a:srgbClr val="DBBD71"/>
        </a:lt2>
        <a:accent1>
          <a:srgbClr val="3C2800"/>
        </a:accent1>
        <a:accent2>
          <a:srgbClr val="808000"/>
        </a:accent2>
        <a:accent3>
          <a:srgbClr val="CAB8AA"/>
        </a:accent3>
        <a:accent4>
          <a:srgbClr val="DADADA"/>
        </a:accent4>
        <a:accent5>
          <a:srgbClr val="AFACAA"/>
        </a:accent5>
        <a:accent6>
          <a:srgbClr val="737300"/>
        </a:accent6>
        <a:hlink>
          <a:srgbClr val="FF9900"/>
        </a:hlink>
        <a:folHlink>
          <a:srgbClr val="CCA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2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4000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AFAAAA"/>
        </a:accent5>
        <a:accent6>
          <a:srgbClr val="AC6D56"/>
        </a:accent6>
        <a:hlink>
          <a:srgbClr val="FFFF99"/>
        </a:hlink>
        <a:folHlink>
          <a:srgbClr val="E5B3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3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2EB62E"/>
        </a:accent1>
        <a:accent2>
          <a:srgbClr val="527C3A"/>
        </a:accent2>
        <a:accent3>
          <a:srgbClr val="B2B9AC"/>
        </a:accent3>
        <a:accent4>
          <a:srgbClr val="DADADA"/>
        </a:accent4>
        <a:accent5>
          <a:srgbClr val="ADD7AD"/>
        </a:accent5>
        <a:accent6>
          <a:srgbClr val="497034"/>
        </a:accent6>
        <a:hlink>
          <a:srgbClr val="DDD8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4">
        <a:dk1>
          <a:srgbClr val="005A58"/>
        </a:dk1>
        <a:lt1>
          <a:srgbClr val="FFFFFF"/>
        </a:lt1>
        <a:dk2>
          <a:srgbClr val="00716E"/>
        </a:dk2>
        <a:lt2>
          <a:srgbClr val="FFFF99"/>
        </a:lt2>
        <a:accent1>
          <a:srgbClr val="00403E"/>
        </a:accent1>
        <a:accent2>
          <a:srgbClr val="6D6FC7"/>
        </a:accent2>
        <a:accent3>
          <a:srgbClr val="AABBBA"/>
        </a:accent3>
        <a:accent4>
          <a:srgbClr val="DADADA"/>
        </a:accent4>
        <a:accent5>
          <a:srgbClr val="AAAFAF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336699"/>
        </a:accent1>
        <a:accent2>
          <a:srgbClr val="00B000"/>
        </a:accent2>
        <a:accent3>
          <a:srgbClr val="ACB3C1"/>
        </a:accent3>
        <a:accent4>
          <a:srgbClr val="DADADA"/>
        </a:accent4>
        <a:accent5>
          <a:srgbClr val="ADB8CA"/>
        </a:accent5>
        <a:accent6>
          <a:srgbClr val="009F00"/>
        </a:accent6>
        <a:hlink>
          <a:srgbClr val="00CCFF"/>
        </a:hlink>
        <a:folHlink>
          <a:srgbClr val="B5FFF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6">
        <a:dk1>
          <a:srgbClr val="2F2D25"/>
        </a:dk1>
        <a:lt1>
          <a:srgbClr val="FFFFFF"/>
        </a:lt1>
        <a:dk2>
          <a:srgbClr val="656151"/>
        </a:dk2>
        <a:lt2>
          <a:srgbClr val="FFFFCC"/>
        </a:lt2>
        <a:accent1>
          <a:srgbClr val="818173"/>
        </a:accent1>
        <a:accent2>
          <a:srgbClr val="809EA8"/>
        </a:accent2>
        <a:accent3>
          <a:srgbClr val="B8B7B3"/>
        </a:accent3>
        <a:accent4>
          <a:srgbClr val="DADADA"/>
        </a:accent4>
        <a:accent5>
          <a:srgbClr val="C1C1BC"/>
        </a:accent5>
        <a:accent6>
          <a:srgbClr val="738F98"/>
        </a:accent6>
        <a:hlink>
          <a:srgbClr val="E2C86A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7">
        <a:dk1>
          <a:srgbClr val="B4AF80"/>
        </a:dk1>
        <a:lt1>
          <a:srgbClr val="FFFFFF"/>
        </a:lt1>
        <a:dk2>
          <a:srgbClr val="C8C6A2"/>
        </a:dk2>
        <a:lt2>
          <a:srgbClr val="827F4C"/>
        </a:lt2>
        <a:accent1>
          <a:srgbClr val="7C784E"/>
        </a:accent1>
        <a:accent2>
          <a:srgbClr val="A2A4AC"/>
        </a:accent2>
        <a:accent3>
          <a:srgbClr val="E0DFCE"/>
        </a:accent3>
        <a:accent4>
          <a:srgbClr val="DADADA"/>
        </a:accent4>
        <a:accent5>
          <a:srgbClr val="BFBEB2"/>
        </a:accent5>
        <a:accent6>
          <a:srgbClr val="92949B"/>
        </a:accent6>
        <a:hlink>
          <a:srgbClr val="33CC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8">
        <a:dk1>
          <a:srgbClr val="000000"/>
        </a:dk1>
        <a:lt1>
          <a:srgbClr val="DDDDDD"/>
        </a:lt1>
        <a:dk2>
          <a:srgbClr val="000000"/>
        </a:dk2>
        <a:lt2>
          <a:srgbClr val="B8B7D1"/>
        </a:lt2>
        <a:accent1>
          <a:srgbClr val="F1F0F4"/>
        </a:accent1>
        <a:accent2>
          <a:srgbClr val="C1BCFC"/>
        </a:accent2>
        <a:accent3>
          <a:srgbClr val="EBEBEB"/>
        </a:accent3>
        <a:accent4>
          <a:srgbClr val="000000"/>
        </a:accent4>
        <a:accent5>
          <a:srgbClr val="F7F6F8"/>
        </a:accent5>
        <a:accent6>
          <a:srgbClr val="AFAAE4"/>
        </a:accent6>
        <a:hlink>
          <a:srgbClr val="5454C6"/>
        </a:hlink>
        <a:folHlink>
          <a:srgbClr val="6A6F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ance 9">
        <a:dk1>
          <a:srgbClr val="000000"/>
        </a:dk1>
        <a:lt1>
          <a:srgbClr val="FFFFFF"/>
        </a:lt1>
        <a:dk2>
          <a:srgbClr val="00A29E"/>
        </a:dk2>
        <a:lt2>
          <a:srgbClr val="CBCBCB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Balance">
  <a:themeElements>
    <a:clrScheme name="Balance 8">
      <a:dk1>
        <a:srgbClr val="000000"/>
      </a:dk1>
      <a:lt1>
        <a:srgbClr val="DDDDDD"/>
      </a:lt1>
      <a:dk2>
        <a:srgbClr val="000000"/>
      </a:dk2>
      <a:lt2>
        <a:srgbClr val="B8B7D1"/>
      </a:lt2>
      <a:accent1>
        <a:srgbClr val="F1F0F4"/>
      </a:accent1>
      <a:accent2>
        <a:srgbClr val="C1BCFC"/>
      </a:accent2>
      <a:accent3>
        <a:srgbClr val="EBEBEB"/>
      </a:accent3>
      <a:accent4>
        <a:srgbClr val="000000"/>
      </a:accent4>
      <a:accent5>
        <a:srgbClr val="F7F6F8"/>
      </a:accent5>
      <a:accent6>
        <a:srgbClr val="AFAAE4"/>
      </a:accent6>
      <a:hlink>
        <a:srgbClr val="5454C6"/>
      </a:hlink>
      <a:folHlink>
        <a:srgbClr val="6A6F86"/>
      </a:folHlink>
    </a:clrScheme>
    <a:fontScheme name="Balan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alance 1">
        <a:dk1>
          <a:srgbClr val="663300"/>
        </a:dk1>
        <a:lt1>
          <a:srgbClr val="FFFFFF"/>
        </a:lt1>
        <a:dk2>
          <a:srgbClr val="996600"/>
        </a:dk2>
        <a:lt2>
          <a:srgbClr val="DBBD71"/>
        </a:lt2>
        <a:accent1>
          <a:srgbClr val="3C2800"/>
        </a:accent1>
        <a:accent2>
          <a:srgbClr val="808000"/>
        </a:accent2>
        <a:accent3>
          <a:srgbClr val="CAB8AA"/>
        </a:accent3>
        <a:accent4>
          <a:srgbClr val="DADADA"/>
        </a:accent4>
        <a:accent5>
          <a:srgbClr val="AFACAA"/>
        </a:accent5>
        <a:accent6>
          <a:srgbClr val="737300"/>
        </a:accent6>
        <a:hlink>
          <a:srgbClr val="FF9900"/>
        </a:hlink>
        <a:folHlink>
          <a:srgbClr val="CCA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2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4000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AFAAAA"/>
        </a:accent5>
        <a:accent6>
          <a:srgbClr val="AC6D56"/>
        </a:accent6>
        <a:hlink>
          <a:srgbClr val="FFFF99"/>
        </a:hlink>
        <a:folHlink>
          <a:srgbClr val="E5B3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3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2EB62E"/>
        </a:accent1>
        <a:accent2>
          <a:srgbClr val="527C3A"/>
        </a:accent2>
        <a:accent3>
          <a:srgbClr val="B2B9AC"/>
        </a:accent3>
        <a:accent4>
          <a:srgbClr val="DADADA"/>
        </a:accent4>
        <a:accent5>
          <a:srgbClr val="ADD7AD"/>
        </a:accent5>
        <a:accent6>
          <a:srgbClr val="497034"/>
        </a:accent6>
        <a:hlink>
          <a:srgbClr val="DDD8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4">
        <a:dk1>
          <a:srgbClr val="005A58"/>
        </a:dk1>
        <a:lt1>
          <a:srgbClr val="FFFFFF"/>
        </a:lt1>
        <a:dk2>
          <a:srgbClr val="00716E"/>
        </a:dk2>
        <a:lt2>
          <a:srgbClr val="FFFF99"/>
        </a:lt2>
        <a:accent1>
          <a:srgbClr val="00403E"/>
        </a:accent1>
        <a:accent2>
          <a:srgbClr val="6D6FC7"/>
        </a:accent2>
        <a:accent3>
          <a:srgbClr val="AABBBA"/>
        </a:accent3>
        <a:accent4>
          <a:srgbClr val="DADADA"/>
        </a:accent4>
        <a:accent5>
          <a:srgbClr val="AAAFAF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336699"/>
        </a:accent1>
        <a:accent2>
          <a:srgbClr val="00B000"/>
        </a:accent2>
        <a:accent3>
          <a:srgbClr val="ACB3C1"/>
        </a:accent3>
        <a:accent4>
          <a:srgbClr val="DADADA"/>
        </a:accent4>
        <a:accent5>
          <a:srgbClr val="ADB8CA"/>
        </a:accent5>
        <a:accent6>
          <a:srgbClr val="009F00"/>
        </a:accent6>
        <a:hlink>
          <a:srgbClr val="00CCFF"/>
        </a:hlink>
        <a:folHlink>
          <a:srgbClr val="B5FFF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6">
        <a:dk1>
          <a:srgbClr val="2F2D25"/>
        </a:dk1>
        <a:lt1>
          <a:srgbClr val="FFFFFF"/>
        </a:lt1>
        <a:dk2>
          <a:srgbClr val="656151"/>
        </a:dk2>
        <a:lt2>
          <a:srgbClr val="FFFFCC"/>
        </a:lt2>
        <a:accent1>
          <a:srgbClr val="818173"/>
        </a:accent1>
        <a:accent2>
          <a:srgbClr val="809EA8"/>
        </a:accent2>
        <a:accent3>
          <a:srgbClr val="B8B7B3"/>
        </a:accent3>
        <a:accent4>
          <a:srgbClr val="DADADA"/>
        </a:accent4>
        <a:accent5>
          <a:srgbClr val="C1C1BC"/>
        </a:accent5>
        <a:accent6>
          <a:srgbClr val="738F98"/>
        </a:accent6>
        <a:hlink>
          <a:srgbClr val="E2C86A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7">
        <a:dk1>
          <a:srgbClr val="B4AF80"/>
        </a:dk1>
        <a:lt1>
          <a:srgbClr val="FFFFFF"/>
        </a:lt1>
        <a:dk2>
          <a:srgbClr val="C8C6A2"/>
        </a:dk2>
        <a:lt2>
          <a:srgbClr val="827F4C"/>
        </a:lt2>
        <a:accent1>
          <a:srgbClr val="7C784E"/>
        </a:accent1>
        <a:accent2>
          <a:srgbClr val="A2A4AC"/>
        </a:accent2>
        <a:accent3>
          <a:srgbClr val="E0DFCE"/>
        </a:accent3>
        <a:accent4>
          <a:srgbClr val="DADADA"/>
        </a:accent4>
        <a:accent5>
          <a:srgbClr val="BFBEB2"/>
        </a:accent5>
        <a:accent6>
          <a:srgbClr val="92949B"/>
        </a:accent6>
        <a:hlink>
          <a:srgbClr val="33CC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8">
        <a:dk1>
          <a:srgbClr val="000000"/>
        </a:dk1>
        <a:lt1>
          <a:srgbClr val="DDDDDD"/>
        </a:lt1>
        <a:dk2>
          <a:srgbClr val="000000"/>
        </a:dk2>
        <a:lt2>
          <a:srgbClr val="B8B7D1"/>
        </a:lt2>
        <a:accent1>
          <a:srgbClr val="F1F0F4"/>
        </a:accent1>
        <a:accent2>
          <a:srgbClr val="C1BCFC"/>
        </a:accent2>
        <a:accent3>
          <a:srgbClr val="EBEBEB"/>
        </a:accent3>
        <a:accent4>
          <a:srgbClr val="000000"/>
        </a:accent4>
        <a:accent5>
          <a:srgbClr val="F7F6F8"/>
        </a:accent5>
        <a:accent6>
          <a:srgbClr val="AFAAE4"/>
        </a:accent6>
        <a:hlink>
          <a:srgbClr val="5454C6"/>
        </a:hlink>
        <a:folHlink>
          <a:srgbClr val="6A6F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ance 9">
        <a:dk1>
          <a:srgbClr val="000000"/>
        </a:dk1>
        <a:lt1>
          <a:srgbClr val="FFFFFF"/>
        </a:lt1>
        <a:dk2>
          <a:srgbClr val="00A29E"/>
        </a:dk2>
        <a:lt2>
          <a:srgbClr val="CBCBCB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657</Words>
  <Application>Microsoft Office PowerPoint</Application>
  <PresentationFormat>On-screen Show (4:3)</PresentationFormat>
  <Paragraphs>119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23</vt:i4>
      </vt:variant>
      <vt:variant>
        <vt:lpstr>Slide Titles</vt:lpstr>
      </vt:variant>
      <vt:variant>
        <vt:i4>23</vt:i4>
      </vt:variant>
    </vt:vector>
  </HeadingPairs>
  <TitlesOfParts>
    <vt:vector size="46" baseType="lpstr">
      <vt:lpstr>Balance</vt:lpstr>
      <vt:lpstr>1_Balance</vt:lpstr>
      <vt:lpstr>2_Balance</vt:lpstr>
      <vt:lpstr>3_Balance</vt:lpstr>
      <vt:lpstr>4_Balance</vt:lpstr>
      <vt:lpstr>5_Balance</vt:lpstr>
      <vt:lpstr>6_Balance</vt:lpstr>
      <vt:lpstr>7_Balance</vt:lpstr>
      <vt:lpstr>8_Balance</vt:lpstr>
      <vt:lpstr>9_Balance</vt:lpstr>
      <vt:lpstr>10_Balance</vt:lpstr>
      <vt:lpstr>11_Balance</vt:lpstr>
      <vt:lpstr>12_Balance</vt:lpstr>
      <vt:lpstr>13_Balance</vt:lpstr>
      <vt:lpstr>14_Balance</vt:lpstr>
      <vt:lpstr>15_Balance</vt:lpstr>
      <vt:lpstr>16_Balance</vt:lpstr>
      <vt:lpstr>17_Balance</vt:lpstr>
      <vt:lpstr>18_Balance</vt:lpstr>
      <vt:lpstr>19_Balance</vt:lpstr>
      <vt:lpstr>20_Balance</vt:lpstr>
      <vt:lpstr>21_Balance</vt:lpstr>
      <vt:lpstr>22_Balance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Carbon dioxide</vt:lpstr>
      <vt:lpstr>What effects has global warming had  so far?</vt:lpstr>
      <vt:lpstr>Global sea level has been rising by about 2mm a year</vt:lpstr>
      <vt:lpstr>PowerPoint Presentation</vt:lpstr>
      <vt:lpstr>The causes</vt:lpstr>
      <vt:lpstr>Impacts of rising sea level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… and all this with just 0.6o</vt:lpstr>
      <vt:lpstr>PowerPoint Presentation</vt:lpstr>
      <vt:lpstr>What lies ahead? 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Anna Maloney</dc:creator>
  <cp:lastModifiedBy>Anna Maloney</cp:lastModifiedBy>
  <cp:revision>1</cp:revision>
  <dcterms:created xsi:type="dcterms:W3CDTF">2015-09-15T09:07:18Z</dcterms:created>
  <dcterms:modified xsi:type="dcterms:W3CDTF">2015-09-15T09:15:27Z</dcterms:modified>
</cp:coreProperties>
</file>