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5" r:id="rId9"/>
    <p:sldId id="286" r:id="rId10"/>
    <p:sldId id="264" r:id="rId11"/>
    <p:sldId id="277" r:id="rId12"/>
    <p:sldId id="278" r:id="rId13"/>
    <p:sldId id="265" r:id="rId14"/>
    <p:sldId id="266" r:id="rId15"/>
    <p:sldId id="267" r:id="rId16"/>
    <p:sldId id="287" r:id="rId17"/>
    <p:sldId id="268" r:id="rId18"/>
    <p:sldId id="279" r:id="rId19"/>
    <p:sldId id="280" r:id="rId20"/>
    <p:sldId id="269" r:id="rId21"/>
    <p:sldId id="270" r:id="rId22"/>
    <p:sldId id="271" r:id="rId23"/>
    <p:sldId id="288" r:id="rId24"/>
    <p:sldId id="272" r:id="rId25"/>
    <p:sldId id="281" r:id="rId26"/>
    <p:sldId id="282" r:id="rId27"/>
    <p:sldId id="273" r:id="rId28"/>
    <p:sldId id="274" r:id="rId29"/>
    <p:sldId id="275" r:id="rId30"/>
    <p:sldId id="289" r:id="rId31"/>
    <p:sldId id="290" r:id="rId32"/>
    <p:sldId id="276" r:id="rId33"/>
    <p:sldId id="283" r:id="rId34"/>
    <p:sldId id="284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F9EF7-ADC6-476B-947E-63355DA45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90BDDC-6975-45DD-9321-2C8AB056BC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480CF-1270-4D52-A744-BE0D2447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C379-8772-4B07-A75E-FC454923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74FA2-7E88-463C-8709-85B4D0D1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906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EB7F-6912-4316-B546-2C056A589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01A957-AC47-4BEC-8959-8A29EF41A8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7B039-24BF-4B4C-A407-70D9CA94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4F43AD-5FB4-463E-BDF7-D9DB5FFF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E1C2B-BA2B-4153-A384-DA769C01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3505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87F32A-CDF7-4966-B6FF-057E0A425D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B840F5-A6EE-4744-A5C6-7E6B462AA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D676C-B4B2-4121-B237-82C393031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C51BC-2981-4FB8-A621-07848A90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835FFF-73DE-4C39-B644-482C0B20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4441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7A5F8-BE01-4B22-8BB1-0B6C9261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58843-950C-4540-9341-A1A3BED1F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51602-E923-4B1A-9F82-1E0930191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6CB26-9E4B-4111-8EF2-1F872349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2C607-CA15-4AE7-8070-9C57F3B22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2766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3AE14-BB1F-46C1-8535-0F28C6BF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6606CC-5F98-40FE-BA53-846E543D8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DE570-7054-4E65-89A6-C498B77A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202AF-052A-4A04-88D0-E0C01ABAA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09CBF-951E-4276-BE4A-ABF28B76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0922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30A0C-E785-4F2B-B31C-8C9F2EFE6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0917E-4110-4707-9364-8BF97DFE13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96C08-A88F-48BF-9769-F4FF3A00F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34BCDD-20E1-47C6-AD67-BD4B2935E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C2F5F-6D4F-4AD4-A491-17A5432FE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44AEA-4E6A-4191-AF1A-3876D620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255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057FE-3E8A-4F5F-8DAE-0CA96189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41EE9-DA31-4F54-9ED7-909073E5A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F8C652-8074-4AA4-9844-7979BBABE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E90E3-056D-4B43-BA0C-3DE8C641C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568F-1736-4220-BA79-D86E010246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B6EAE1-6D3B-4DEF-80EA-176BAF53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922AE-229B-430E-B2D9-A5557446B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D1067-C920-4EDE-8398-75658EA2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964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4D77-F30B-4F8E-989E-BF6F32B19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51DFA5-D560-4440-B157-DE3C7F158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03471-405F-42D6-BDC8-35CCCB3CE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4A67D4-BD49-4FD0-AE8A-9D004B91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93733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5C87B-CE34-4E54-9295-5CC15910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0B80F9-0D24-4E35-BF78-806EDC040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76B85-4472-4CC5-9B42-B5BEC06A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572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0CAA4-72E3-4163-B10D-67DA1233C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48F34A-25A8-42BE-91DE-01C5F46F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D3B0E-F3F0-4B9E-BF70-978A32488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856F7-2AD7-4B04-9A9C-9E96DC38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4C9A8-D35C-48F5-8D7B-4AF8A3FE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1105D9-F5D2-4B50-B05D-A38F2BCBB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2352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250EC-352A-4B04-849E-8FC4C1BC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A913F-C917-4A8C-9E1E-D39DA9D24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2C9C6-8E83-4668-8468-292A114CE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5CBF48-9F34-4551-959D-CACD3B6E5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8ECC3-E099-4B77-ABFA-90DFCA1A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729C3A-0306-4A22-9D8B-A9557531D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5942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040937-B176-41B3-8FEF-CE3701280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A6E716-D015-4FAE-82F5-5AE51B4EE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94517-7159-4918-832F-D39031133A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D033-3DA1-4989-AA32-B633BF83D181}" type="datetimeFigureOut">
              <a:rPr lang="en-IE" smtClean="0"/>
              <a:t>09/03/2021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E3512-B528-4C9E-AB99-274E68522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8882B-BC3A-4D41-BEA7-12F023F9F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CD01-8C41-4F4F-A07B-02D364788FF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915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9A7CEB-6391-4805-A29C-B8F025069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0" y="225424"/>
            <a:ext cx="5810250" cy="3460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1D6C6-2623-4F38-8195-3F01E940E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57" y="4459902"/>
            <a:ext cx="5029636" cy="19386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0D6CC2-CDAB-4E14-A81D-B4855F175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1" y="225424"/>
            <a:ext cx="4896533" cy="5346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250E73-388B-4F4C-8EA1-8D25CF1BA877}"/>
              </a:ext>
            </a:extLst>
          </p:cNvPr>
          <p:cNvSpPr txBox="1"/>
          <p:nvPr/>
        </p:nvSpPr>
        <p:spPr>
          <a:xfrm>
            <a:off x="654489" y="5875378"/>
            <a:ext cx="463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 err="1"/>
              <a:t>Sacraimint</a:t>
            </a:r>
            <a:r>
              <a:rPr lang="en-IE" sz="2800" b="1" dirty="0"/>
              <a:t> an </a:t>
            </a:r>
            <a:r>
              <a:rPr lang="en-IE" sz="2800" b="1" dirty="0" err="1"/>
              <a:t>Chóineartaithe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800089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8CE6B3-404A-4CCE-BE6A-A6141108A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0"/>
            <a:ext cx="715732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000692-2623-4657-B42C-26EACB38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605" y="569058"/>
            <a:ext cx="9104789" cy="58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E2675-7EBE-4EAC-ABCF-42B3F9FAECA0}"/>
              </a:ext>
            </a:extLst>
          </p:cNvPr>
          <p:cNvSpPr txBox="1"/>
          <p:nvPr/>
        </p:nvSpPr>
        <p:spPr>
          <a:xfrm>
            <a:off x="117872" y="1312048"/>
            <a:ext cx="5497115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DÁN</a:t>
            </a:r>
          </a:p>
          <a:p>
            <a:r>
              <a:rPr lang="en-IE" dirty="0"/>
              <a:t>An </a:t>
            </a:r>
            <a:r>
              <a:rPr lang="en-IE" dirty="0" err="1"/>
              <a:t>Chincís</a:t>
            </a:r>
            <a:r>
              <a:rPr lang="en-IE" dirty="0"/>
              <a:t>: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</a:t>
            </a:r>
          </a:p>
          <a:p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dirty="0" err="1"/>
              <a:t>nuair</a:t>
            </a:r>
            <a:r>
              <a:rPr lang="en-IE" dirty="0"/>
              <a:t> a </a:t>
            </a:r>
            <a:r>
              <a:rPr lang="en-IE" dirty="0" err="1"/>
              <a:t>chuir</a:t>
            </a:r>
            <a:r>
              <a:rPr lang="en-IE" dirty="0"/>
              <a:t> </a:t>
            </a:r>
            <a:r>
              <a:rPr lang="en-IE" dirty="0" err="1"/>
              <a:t>Peadar</a:t>
            </a:r>
            <a:r>
              <a:rPr lang="en-IE" dirty="0"/>
              <a:t> </a:t>
            </a:r>
            <a:r>
              <a:rPr lang="en-IE" dirty="0" err="1"/>
              <a:t>glas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doras</a:t>
            </a:r>
            <a:r>
              <a:rPr lang="en-IE" dirty="0"/>
              <a:t>. </a:t>
            </a:r>
            <a:r>
              <a:rPr lang="en-IE" dirty="0" err="1"/>
              <a:t>Bhreathnaigh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chairde</a:t>
            </a:r>
            <a:r>
              <a:rPr lang="en-IE" dirty="0"/>
              <a:t> – </a:t>
            </a:r>
            <a:r>
              <a:rPr lang="en-IE" dirty="0" err="1"/>
              <a:t>ciúin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gruama</a:t>
            </a:r>
            <a:r>
              <a:rPr lang="en-IE" dirty="0"/>
              <a:t>,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péire</a:t>
            </a:r>
            <a:r>
              <a:rPr lang="en-IE" dirty="0"/>
              <a:t> </a:t>
            </a:r>
            <a:r>
              <a:rPr lang="en-IE" dirty="0" err="1"/>
              <a:t>súl</a:t>
            </a:r>
            <a:r>
              <a:rPr lang="en-IE" dirty="0"/>
              <a:t> go </a:t>
            </a:r>
            <a:r>
              <a:rPr lang="en-IE" dirty="0" err="1"/>
              <a:t>brónach</a:t>
            </a:r>
            <a:r>
              <a:rPr lang="en-IE" dirty="0"/>
              <a:t> ag </a:t>
            </a:r>
            <a:r>
              <a:rPr lang="en-IE" dirty="0" err="1"/>
              <a:t>caoineadh</a:t>
            </a:r>
            <a:r>
              <a:rPr lang="en-IE" dirty="0"/>
              <a:t>, </a:t>
            </a:r>
            <a:r>
              <a:rPr lang="en-IE" dirty="0" err="1"/>
              <a:t>Gach</a:t>
            </a:r>
            <a:r>
              <a:rPr lang="en-IE" dirty="0"/>
              <a:t> </a:t>
            </a:r>
            <a:r>
              <a:rPr lang="en-IE" dirty="0" err="1"/>
              <a:t>croí</a:t>
            </a:r>
            <a:r>
              <a:rPr lang="en-IE" dirty="0"/>
              <a:t> </a:t>
            </a:r>
            <a:r>
              <a:rPr lang="en-IE" dirty="0" err="1"/>
              <a:t>briste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tuama</a:t>
            </a:r>
            <a:r>
              <a:rPr lang="en-IE" dirty="0"/>
              <a:t>. </a:t>
            </a:r>
            <a:r>
              <a:rPr lang="en-IE" dirty="0" err="1"/>
              <a:t>Ansin</a:t>
            </a:r>
            <a:r>
              <a:rPr lang="en-IE" dirty="0"/>
              <a:t> </a:t>
            </a:r>
            <a:r>
              <a:rPr lang="en-IE" dirty="0" err="1"/>
              <a:t>dúirt</a:t>
            </a:r>
            <a:r>
              <a:rPr lang="en-IE" dirty="0"/>
              <a:t> </a:t>
            </a:r>
            <a:r>
              <a:rPr lang="en-IE" dirty="0" err="1"/>
              <a:t>Aindriú</a:t>
            </a:r>
            <a:r>
              <a:rPr lang="en-IE" dirty="0"/>
              <a:t>, ‘</a:t>
            </a:r>
            <a:r>
              <a:rPr lang="en-IE" dirty="0" err="1"/>
              <a:t>Cuimhnigh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an loch, </a:t>
            </a:r>
            <a:r>
              <a:rPr lang="en-IE" dirty="0" err="1"/>
              <a:t>Cuimhnigh</a:t>
            </a:r>
            <a:r>
              <a:rPr lang="en-IE" dirty="0"/>
              <a:t> mar a </a:t>
            </a:r>
            <a:r>
              <a:rPr lang="en-IE" dirty="0" err="1"/>
              <a:t>shiúil</a:t>
            </a:r>
            <a:r>
              <a:rPr lang="en-IE" dirty="0"/>
              <a:t>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dheartháir</a:t>
            </a:r>
            <a:r>
              <a:rPr lang="en-IE" dirty="0"/>
              <a:t> </a:t>
            </a:r>
            <a:r>
              <a:rPr lang="en-IE" dirty="0" err="1"/>
              <a:t>gan</a:t>
            </a:r>
            <a:r>
              <a:rPr lang="en-IE" dirty="0"/>
              <a:t> </a:t>
            </a:r>
            <a:r>
              <a:rPr lang="en-IE" dirty="0" err="1"/>
              <a:t>mhoill</a:t>
            </a:r>
            <a:r>
              <a:rPr lang="en-IE" dirty="0"/>
              <a:t>’; ‘</a:t>
            </a:r>
            <a:r>
              <a:rPr lang="en-IE" dirty="0" err="1"/>
              <a:t>Tá</a:t>
            </a:r>
            <a:r>
              <a:rPr lang="en-IE" dirty="0"/>
              <a:t> an </a:t>
            </a:r>
            <a:r>
              <a:rPr lang="en-IE" dirty="0" err="1"/>
              <a:t>ceart</a:t>
            </a:r>
            <a:r>
              <a:rPr lang="en-IE" dirty="0"/>
              <a:t> </a:t>
            </a:r>
            <a:r>
              <a:rPr lang="en-IE" dirty="0" err="1"/>
              <a:t>agat</a:t>
            </a:r>
            <a:r>
              <a:rPr lang="en-IE" dirty="0"/>
              <a:t>’, </a:t>
            </a:r>
            <a:r>
              <a:rPr lang="en-IE" dirty="0" err="1"/>
              <a:t>arsa</a:t>
            </a:r>
            <a:r>
              <a:rPr lang="en-IE" dirty="0"/>
              <a:t> </a:t>
            </a:r>
            <a:r>
              <a:rPr lang="en-IE" dirty="0" err="1"/>
              <a:t>Peadar</a:t>
            </a:r>
            <a:r>
              <a:rPr lang="en-IE" dirty="0"/>
              <a:t>, ‘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orm</a:t>
            </a:r>
            <a:r>
              <a:rPr lang="en-IE" dirty="0"/>
              <a:t> a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deifir</a:t>
            </a:r>
            <a:r>
              <a:rPr lang="en-IE" dirty="0"/>
              <a:t>,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leath</a:t>
            </a:r>
            <a:r>
              <a:rPr lang="en-IE" dirty="0"/>
              <a:t> </a:t>
            </a:r>
            <a:r>
              <a:rPr lang="en-IE" dirty="0" err="1"/>
              <a:t>slí</a:t>
            </a:r>
            <a:r>
              <a:rPr lang="en-IE" dirty="0"/>
              <a:t> </a:t>
            </a:r>
            <a:r>
              <a:rPr lang="en-IE" dirty="0" err="1"/>
              <a:t>trasna</a:t>
            </a:r>
            <a:r>
              <a:rPr lang="en-IE" dirty="0"/>
              <a:t>,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ag </a:t>
            </a:r>
            <a:r>
              <a:rPr lang="en-IE" dirty="0" err="1"/>
              <a:t>dul</a:t>
            </a:r>
            <a:r>
              <a:rPr lang="en-IE" dirty="0"/>
              <a:t> go </a:t>
            </a:r>
            <a:r>
              <a:rPr lang="en-IE" dirty="0" err="1"/>
              <a:t>tóin</a:t>
            </a:r>
            <a:r>
              <a:rPr lang="en-IE" dirty="0"/>
              <a:t> </a:t>
            </a:r>
            <a:r>
              <a:rPr lang="en-IE" dirty="0" err="1"/>
              <a:t>poill</a:t>
            </a:r>
            <a:r>
              <a:rPr lang="en-IE" dirty="0"/>
              <a:t>!’ </a:t>
            </a:r>
            <a:r>
              <a:rPr lang="en-IE" dirty="0" err="1"/>
              <a:t>Ansin</a:t>
            </a:r>
            <a:r>
              <a:rPr lang="en-IE" dirty="0"/>
              <a:t> </a:t>
            </a:r>
            <a:r>
              <a:rPr lang="en-IE" dirty="0" err="1"/>
              <a:t>scaip</a:t>
            </a:r>
            <a:r>
              <a:rPr lang="en-IE" dirty="0"/>
              <a:t> an </a:t>
            </a:r>
            <a:r>
              <a:rPr lang="en-IE" dirty="0" err="1"/>
              <a:t>comhrá</a:t>
            </a:r>
            <a:r>
              <a:rPr lang="en-IE" dirty="0"/>
              <a:t> </a:t>
            </a:r>
            <a:r>
              <a:rPr lang="en-IE" dirty="0" err="1"/>
              <a:t>timpeall</a:t>
            </a:r>
            <a:r>
              <a:rPr lang="en-IE" dirty="0"/>
              <a:t> an </a:t>
            </a:r>
            <a:r>
              <a:rPr lang="en-IE" dirty="0" err="1"/>
              <a:t>tseomra</a:t>
            </a:r>
            <a:r>
              <a:rPr lang="en-IE" dirty="0"/>
              <a:t> Le </a:t>
            </a:r>
            <a:r>
              <a:rPr lang="en-IE" dirty="0" err="1"/>
              <a:t>scéalta</a:t>
            </a:r>
            <a:r>
              <a:rPr lang="en-IE" dirty="0"/>
              <a:t> á n-</a:t>
            </a:r>
            <a:r>
              <a:rPr lang="en-IE" dirty="0" err="1"/>
              <a:t>insint</a:t>
            </a:r>
            <a:r>
              <a:rPr lang="en-IE" dirty="0"/>
              <a:t> ó </a:t>
            </a:r>
            <a:r>
              <a:rPr lang="en-IE" dirty="0" err="1"/>
              <a:t>laethanta</a:t>
            </a:r>
            <a:r>
              <a:rPr lang="en-IE" dirty="0"/>
              <a:t> </a:t>
            </a:r>
            <a:r>
              <a:rPr lang="en-IE" dirty="0" err="1"/>
              <a:t>fadó</a:t>
            </a:r>
            <a:r>
              <a:rPr lang="en-IE" dirty="0"/>
              <a:t> </a:t>
            </a:r>
            <a:r>
              <a:rPr lang="en-IE" dirty="0" err="1"/>
              <a:t>Lobhair</a:t>
            </a:r>
            <a:r>
              <a:rPr lang="en-IE" dirty="0"/>
              <a:t> á </a:t>
            </a:r>
            <a:r>
              <a:rPr lang="en-IE" dirty="0" err="1"/>
              <a:t>leigheas</a:t>
            </a:r>
            <a:r>
              <a:rPr lang="en-IE" dirty="0"/>
              <a:t>, fear </a:t>
            </a:r>
            <a:r>
              <a:rPr lang="en-IE" dirty="0" err="1"/>
              <a:t>buile</a:t>
            </a:r>
            <a:r>
              <a:rPr lang="en-IE" dirty="0"/>
              <a:t> go </a:t>
            </a:r>
            <a:r>
              <a:rPr lang="en-IE" dirty="0" err="1"/>
              <a:t>ciúin</a:t>
            </a:r>
            <a:r>
              <a:rPr lang="en-IE" dirty="0"/>
              <a:t>, Fear </a:t>
            </a:r>
            <a:r>
              <a:rPr lang="en-IE" dirty="0" err="1"/>
              <a:t>dall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a </a:t>
            </a:r>
            <a:r>
              <a:rPr lang="en-IE" dirty="0" err="1"/>
              <a:t>sháimhín</a:t>
            </a:r>
            <a:r>
              <a:rPr lang="en-IE" dirty="0"/>
              <a:t> </a:t>
            </a:r>
            <a:r>
              <a:rPr lang="en-IE" dirty="0" err="1"/>
              <a:t>só</a:t>
            </a:r>
            <a:r>
              <a:rPr lang="en-IE" dirty="0"/>
              <a:t>. Na </a:t>
            </a:r>
            <a:r>
              <a:rPr lang="en-IE" dirty="0" err="1"/>
              <a:t>páistí</a:t>
            </a:r>
            <a:r>
              <a:rPr lang="en-IE" dirty="0"/>
              <a:t> </a:t>
            </a:r>
            <a:r>
              <a:rPr lang="en-IE" dirty="0" err="1"/>
              <a:t>geanúla</a:t>
            </a:r>
            <a:r>
              <a:rPr lang="en-IE" dirty="0"/>
              <a:t>, </a:t>
            </a:r>
            <a:r>
              <a:rPr lang="en-IE" dirty="0" err="1"/>
              <a:t>saighdiúir</a:t>
            </a:r>
            <a:r>
              <a:rPr lang="en-IE" dirty="0"/>
              <a:t> </a:t>
            </a:r>
            <a:r>
              <a:rPr lang="en-IE" dirty="0" err="1"/>
              <a:t>lán</a:t>
            </a:r>
            <a:r>
              <a:rPr lang="en-IE" dirty="0"/>
              <a:t> </a:t>
            </a:r>
            <a:r>
              <a:rPr lang="en-IE" dirty="0" err="1"/>
              <a:t>dóchais</a:t>
            </a:r>
            <a:r>
              <a:rPr lang="en-IE" dirty="0"/>
              <a:t>, </a:t>
            </a:r>
            <a:r>
              <a:rPr lang="en-IE" dirty="0" err="1"/>
              <a:t>Bacach</a:t>
            </a:r>
            <a:r>
              <a:rPr lang="en-IE" dirty="0"/>
              <a:t> go </a:t>
            </a:r>
            <a:r>
              <a:rPr lang="en-IE" dirty="0" err="1"/>
              <a:t>háthasach</a:t>
            </a:r>
            <a:r>
              <a:rPr lang="en-IE" dirty="0"/>
              <a:t> ag </a:t>
            </a:r>
            <a:r>
              <a:rPr lang="en-IE" dirty="0" err="1"/>
              <a:t>siúl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gceart</a:t>
            </a:r>
            <a:r>
              <a:rPr lang="en-IE" dirty="0"/>
              <a:t>.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anois</a:t>
            </a:r>
            <a:r>
              <a:rPr lang="en-IE" dirty="0"/>
              <a:t> le </a:t>
            </a:r>
            <a:r>
              <a:rPr lang="en-IE" dirty="0" err="1"/>
              <a:t>croíthe</a:t>
            </a:r>
            <a:r>
              <a:rPr lang="en-IE" dirty="0"/>
              <a:t> </a:t>
            </a:r>
            <a:r>
              <a:rPr lang="en-IE" dirty="0" err="1"/>
              <a:t>líonta</a:t>
            </a:r>
            <a:r>
              <a:rPr lang="en-IE" dirty="0"/>
              <a:t> le </a:t>
            </a:r>
            <a:r>
              <a:rPr lang="en-IE" dirty="0" err="1"/>
              <a:t>haoibhneas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</a:t>
            </a:r>
            <a:r>
              <a:rPr lang="en-IE" dirty="0" err="1"/>
              <a:t>leo</a:t>
            </a:r>
            <a:r>
              <a:rPr lang="en-IE" dirty="0"/>
              <a:t> ag </a:t>
            </a:r>
            <a:r>
              <a:rPr lang="en-IE" dirty="0" err="1"/>
              <a:t>scaipeadh</a:t>
            </a:r>
            <a:r>
              <a:rPr lang="en-IE" dirty="0"/>
              <a:t> </a:t>
            </a:r>
            <a:r>
              <a:rPr lang="en-IE" dirty="0" err="1"/>
              <a:t>Dea-Scéala</a:t>
            </a:r>
            <a:r>
              <a:rPr lang="en-IE" dirty="0"/>
              <a:t> le </a:t>
            </a:r>
            <a:r>
              <a:rPr lang="en-IE" dirty="0" err="1"/>
              <a:t>neart</a:t>
            </a:r>
            <a:r>
              <a:rPr lang="en-IE" dirty="0"/>
              <a:t>.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croíthe</a:t>
            </a:r>
            <a:r>
              <a:rPr lang="en-IE" dirty="0"/>
              <a:t> </a:t>
            </a:r>
            <a:r>
              <a:rPr lang="en-IE" dirty="0" err="1"/>
              <a:t>dúnta</a:t>
            </a:r>
            <a:r>
              <a:rPr lang="en-IE" dirty="0"/>
              <a:t> go </a:t>
            </a:r>
            <a:r>
              <a:rPr lang="en-IE" dirty="0" err="1"/>
              <a:t>brónach</a:t>
            </a:r>
            <a:r>
              <a:rPr lang="en-IE" dirty="0"/>
              <a:t>, Ach </a:t>
            </a:r>
            <a:r>
              <a:rPr lang="en-IE" dirty="0" err="1"/>
              <a:t>osclaíodh</a:t>
            </a:r>
            <a:r>
              <a:rPr lang="en-IE" dirty="0"/>
              <a:t> </a:t>
            </a:r>
            <a:r>
              <a:rPr lang="en-IE" dirty="0" err="1"/>
              <a:t>iad</a:t>
            </a:r>
            <a:r>
              <a:rPr lang="en-IE" dirty="0"/>
              <a:t> - mar a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geallta</a:t>
            </a:r>
            <a:r>
              <a:rPr lang="en-IE" dirty="0"/>
              <a:t>. </a:t>
            </a:r>
            <a:r>
              <a:rPr lang="en-IE" dirty="0" err="1"/>
              <a:t>Shuigh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thost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seomra</a:t>
            </a:r>
            <a:r>
              <a:rPr lang="en-IE" dirty="0"/>
              <a:t> </a:t>
            </a:r>
            <a:r>
              <a:rPr lang="en-IE" dirty="0" err="1"/>
              <a:t>uachtair</a:t>
            </a:r>
            <a:r>
              <a:rPr lang="en-IE" dirty="0"/>
              <a:t>. </a:t>
            </a:r>
            <a:r>
              <a:rPr lang="en-IE" dirty="0" err="1"/>
              <a:t>Bhí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an </a:t>
            </a:r>
            <a:r>
              <a:rPr lang="en-IE" dirty="0" err="1"/>
              <a:t>lá</a:t>
            </a:r>
            <a:r>
              <a:rPr lang="en-IE" dirty="0"/>
              <a:t> sin, </a:t>
            </a:r>
            <a:r>
              <a:rPr lang="en-IE" dirty="0" err="1"/>
              <a:t>agus</a:t>
            </a:r>
            <a:r>
              <a:rPr lang="en-IE" dirty="0"/>
              <a:t> </a:t>
            </a:r>
            <a:r>
              <a:rPr lang="en-IE" dirty="0" err="1"/>
              <a:t>Íosa</a:t>
            </a:r>
            <a:r>
              <a:rPr lang="en-IE" dirty="0"/>
              <a:t> </a:t>
            </a:r>
            <a:r>
              <a:rPr lang="en-IE" dirty="0" err="1"/>
              <a:t>i</a:t>
            </a:r>
            <a:r>
              <a:rPr lang="en-IE" dirty="0"/>
              <a:t>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theannta</a:t>
            </a:r>
            <a:r>
              <a:rPr lang="en-IE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6B16EA-FBB0-4E7D-A948-C59414C718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6"/>
          <a:stretch/>
        </p:blipFill>
        <p:spPr>
          <a:xfrm>
            <a:off x="5872488" y="1632690"/>
            <a:ext cx="6201640" cy="443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DC4CCA-6DF4-4E86-B6CC-F777DD23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0"/>
            <a:ext cx="715732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01161-325C-4640-8307-045CB20D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591364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7B5254-1B44-4062-8939-07671414C3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11" y="1150997"/>
            <a:ext cx="3781953" cy="5115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DA46FE-E5E9-43C5-94BB-E3B2776F1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238" y="1150996"/>
            <a:ext cx="3753374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75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DC4CCA-6DF4-4E86-B6CC-F777DD231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0"/>
            <a:ext cx="715732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201161-325C-4640-8307-045CB20D0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576" y="591364"/>
            <a:ext cx="2200847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45A4F2-7790-41A5-A37B-30F37B420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71" y="1170050"/>
            <a:ext cx="3801005" cy="5096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0F0906-86A7-4F38-A889-EC6A1B9ED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372" y="1150997"/>
            <a:ext cx="3696216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6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26DD20-522E-4148-8692-B0CE53CAE2BA}"/>
              </a:ext>
            </a:extLst>
          </p:cNvPr>
          <p:cNvSpPr txBox="1"/>
          <p:nvPr/>
        </p:nvSpPr>
        <p:spPr>
          <a:xfrm>
            <a:off x="3326011" y="229671"/>
            <a:ext cx="55399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Ceacht 2: </a:t>
            </a:r>
            <a:r>
              <a:rPr lang="en-GB" sz="2800" dirty="0" err="1"/>
              <a:t>Torthaí</a:t>
            </a:r>
            <a:r>
              <a:rPr lang="en-GB" sz="2800" dirty="0"/>
              <a:t> an </a:t>
            </a:r>
            <a:r>
              <a:rPr lang="en-GB" sz="2800" dirty="0" err="1"/>
              <a:t>Spioraid</a:t>
            </a:r>
            <a:r>
              <a:rPr lang="en-GB" sz="2800" dirty="0"/>
              <a:t> </a:t>
            </a:r>
            <a:r>
              <a:rPr lang="en-GB" sz="2800" dirty="0" err="1"/>
              <a:t>Naoimh</a:t>
            </a: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D48865-C98B-4745-85CD-30D079719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515" y="1107281"/>
            <a:ext cx="831097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48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26BC4F-936A-4C50-B39D-4FF83AD4A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94" y="136365"/>
            <a:ext cx="5773412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870D5F-FDFE-4879-A37B-25D28F7C8C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2" y="733384"/>
            <a:ext cx="9515476" cy="5906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D4542F-454F-4FD0-AD35-E4F38572F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206" y="1405943"/>
            <a:ext cx="8129587" cy="53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6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D58C7-43F8-450B-9566-762C2FB6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45" y="136365"/>
            <a:ext cx="5779509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3C401-C612-4EFC-8A3D-E37ECE56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39" y="660047"/>
            <a:ext cx="8571719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E292C6-29F9-4585-B212-F8267B7604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36" y="1804698"/>
            <a:ext cx="5114540" cy="41344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BE78B-855D-4409-878B-A705C1DCC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476" y="1804697"/>
            <a:ext cx="5925211" cy="413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5D58C7-43F8-450B-9566-762C2FB6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45" y="136365"/>
            <a:ext cx="5779509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53C401-C612-4EFC-8A3D-E37ECE565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39" y="660047"/>
            <a:ext cx="8571719" cy="8230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2CDA38-DB62-4E17-AC30-DD809CFB20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0" y="2314323"/>
            <a:ext cx="6577525" cy="3543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FE7453-3060-4419-A2AB-783CBED1F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373" y="2595349"/>
            <a:ext cx="5003793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1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0DA5C-7D14-4B60-ACCE-CF5F9A4E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45" y="185738"/>
            <a:ext cx="5779509" cy="628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8CBC97-E632-42B5-83C7-FAA9EB7C0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695284"/>
            <a:ext cx="8672512" cy="904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84E986-5AB8-47B5-9B70-FD81152CD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0" y="2057400"/>
            <a:ext cx="5372850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1D648-A627-4006-BBD8-E1004DBFEE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95446"/>
            <a:ext cx="5830114" cy="16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2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0DA5C-7D14-4B60-ACCE-CF5F9A4E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45" y="185738"/>
            <a:ext cx="5779509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96907D-CD79-4CAF-AC2C-F617CFCF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7" y="546141"/>
            <a:ext cx="220694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215AD6-CDDF-4091-95BD-5F7356ACB7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95" y="1281957"/>
            <a:ext cx="3810532" cy="50299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A072C5-6576-4166-90FE-8DC8997A5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51" y="1215272"/>
            <a:ext cx="3801005" cy="516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34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0DA5C-7D14-4B60-ACCE-CF5F9A4E3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245" y="185738"/>
            <a:ext cx="5779509" cy="6286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96907D-CD79-4CAF-AC2C-F617CFCF8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7" y="546141"/>
            <a:ext cx="220694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8A00C8-7357-4C1E-BA40-EE9505B14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68" y="1224799"/>
            <a:ext cx="3781953" cy="50870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1BABCE-F834-40C1-A0DF-481C3B417B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470" y="1082635"/>
            <a:ext cx="3801005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211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B6914F-742B-4E63-81D8-09B0AD0FF1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282" y="1423707"/>
            <a:ext cx="9745435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2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02FD2C-85E1-408A-8C5E-362E9FC41428}"/>
              </a:ext>
            </a:extLst>
          </p:cNvPr>
          <p:cNvSpPr txBox="1"/>
          <p:nvPr/>
        </p:nvSpPr>
        <p:spPr>
          <a:xfrm>
            <a:off x="3040261" y="158234"/>
            <a:ext cx="61114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Ceacht 3: </a:t>
            </a:r>
            <a:r>
              <a:rPr lang="en-GB" sz="2800" dirty="0" err="1"/>
              <a:t>Deasghnáth</a:t>
            </a:r>
            <a:r>
              <a:rPr lang="en-GB" sz="2800" dirty="0"/>
              <a:t> an </a:t>
            </a:r>
            <a:r>
              <a:rPr lang="en-GB" sz="2800" dirty="0" err="1"/>
              <a:t>Chóineartaithe</a:t>
            </a:r>
            <a:endParaRPr lang="en-IE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E3BB77-3367-4CCE-8C71-A0B11FC3A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81" y="1126176"/>
            <a:ext cx="8758238" cy="46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01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65C755-B65F-4831-BB98-CADDF04A0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2" y="482094"/>
            <a:ext cx="10973751" cy="6645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ED69A9-59E8-43B3-9065-B53C44E1F10A}"/>
              </a:ext>
            </a:extLst>
          </p:cNvPr>
          <p:cNvSpPr txBox="1"/>
          <p:nvPr/>
        </p:nvSpPr>
        <p:spPr>
          <a:xfrm>
            <a:off x="3049191" y="29546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Deasghnáth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Chóineartaithe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5D8392-E4F7-4C48-8A21-5E38E00E3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6657"/>
            <a:ext cx="6093617" cy="55729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035A5F-E273-4A38-86D1-21AEA5994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17" y="1627244"/>
            <a:ext cx="6098384" cy="4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12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8BB1C-1360-4C97-BBAA-487F0594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448618"/>
            <a:ext cx="9510584" cy="78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AEE38-3FD1-4A21-9D44-A12AB67A0633}"/>
              </a:ext>
            </a:extLst>
          </p:cNvPr>
          <p:cNvSpPr txBox="1"/>
          <p:nvPr/>
        </p:nvSpPr>
        <p:spPr>
          <a:xfrm>
            <a:off x="3318272" y="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Deasghnáth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Chóineartaithe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C5B32E-319D-4DDF-B01F-81EC7EEC0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67" y="1281046"/>
            <a:ext cx="4881809" cy="52299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F897FA-77AF-4349-97E9-A45CA3464D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51" y="2595067"/>
            <a:ext cx="4982270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04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88BB1C-1360-4C97-BBAA-487F0594C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708" y="448618"/>
            <a:ext cx="9510584" cy="7803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6AEE38-3FD1-4A21-9D44-A12AB67A0633}"/>
              </a:ext>
            </a:extLst>
          </p:cNvPr>
          <p:cNvSpPr txBox="1"/>
          <p:nvPr/>
        </p:nvSpPr>
        <p:spPr>
          <a:xfrm>
            <a:off x="3318272" y="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Deasghnáth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Chóineartaithe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1BD6E-FC24-4154-A29B-FF2C4771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6" y="1551901"/>
            <a:ext cx="5677692" cy="42399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5149C-5E0C-4791-850F-6E569ACFD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81" y="2366781"/>
            <a:ext cx="5001323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403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560E41-6450-436F-9A47-881841468F55}"/>
              </a:ext>
            </a:extLst>
          </p:cNvPr>
          <p:cNvSpPr txBox="1"/>
          <p:nvPr/>
        </p:nvSpPr>
        <p:spPr>
          <a:xfrm>
            <a:off x="3049191" y="0"/>
            <a:ext cx="6093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3: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Deasghnáth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Chóineartaithe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042E0-658A-473B-8674-37AAB83CB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20" y="523220"/>
            <a:ext cx="8675360" cy="6340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864C60-4D51-4D11-9999-5423DBE73D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0" y="2344845"/>
            <a:ext cx="5496692" cy="30862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C9B932-1FAB-4881-A0DE-37842A70BDDB}"/>
              </a:ext>
            </a:extLst>
          </p:cNvPr>
          <p:cNvSpPr txBox="1"/>
          <p:nvPr/>
        </p:nvSpPr>
        <p:spPr>
          <a:xfrm>
            <a:off x="6006107" y="1441133"/>
            <a:ext cx="6273403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 err="1"/>
              <a:t>Paidir</a:t>
            </a:r>
            <a:r>
              <a:rPr lang="en-IE" sz="2400" dirty="0"/>
              <a:t> </a:t>
            </a:r>
          </a:p>
          <a:p>
            <a:endParaRPr lang="en-IE" sz="2400" dirty="0"/>
          </a:p>
          <a:p>
            <a:r>
              <a:rPr lang="en-IE" sz="2400" dirty="0" err="1"/>
              <a:t>Múinteoir</a:t>
            </a:r>
            <a:r>
              <a:rPr lang="en-IE" sz="2400" dirty="0"/>
              <a:t>: </a:t>
            </a:r>
            <a:r>
              <a:rPr lang="en-IE" sz="2400" dirty="0" err="1"/>
              <a:t>Guímis</a:t>
            </a:r>
            <a:endParaRPr lang="en-IE" sz="2400" dirty="0"/>
          </a:p>
          <a:p>
            <a:r>
              <a:rPr lang="en-IE" sz="2400" dirty="0" err="1"/>
              <a:t>anois</a:t>
            </a:r>
            <a:r>
              <a:rPr lang="en-IE" sz="2400" dirty="0"/>
              <a:t> an </a:t>
            </a:r>
            <a:r>
              <a:rPr lang="en-IE" sz="2400" dirty="0" err="1"/>
              <a:t>Phaidir</a:t>
            </a:r>
            <a:r>
              <a:rPr lang="en-IE" sz="2400" dirty="0"/>
              <a:t> </a:t>
            </a:r>
            <a:r>
              <a:rPr lang="en-IE" sz="2400" dirty="0" err="1"/>
              <a:t>chuig</a:t>
            </a:r>
            <a:r>
              <a:rPr lang="en-IE" sz="2400" dirty="0"/>
              <a:t> an</a:t>
            </a:r>
          </a:p>
          <a:p>
            <a:r>
              <a:rPr lang="en-IE" sz="2400" dirty="0" err="1"/>
              <a:t>Spiorad</a:t>
            </a:r>
            <a:r>
              <a:rPr lang="en-IE" sz="2400" dirty="0"/>
              <a:t> </a:t>
            </a:r>
            <a:r>
              <a:rPr lang="en-IE" sz="2400" dirty="0" err="1"/>
              <a:t>Naomh</a:t>
            </a:r>
            <a:r>
              <a:rPr lang="en-IE" sz="2400" dirty="0"/>
              <a:t>.</a:t>
            </a:r>
          </a:p>
          <a:p>
            <a:endParaRPr lang="en-IE" sz="2400" dirty="0"/>
          </a:p>
          <a:p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duine</a:t>
            </a:r>
            <a:r>
              <a:rPr lang="en-IE" sz="2400" dirty="0"/>
              <a:t>: </a:t>
            </a:r>
          </a:p>
          <a:p>
            <a:r>
              <a:rPr lang="en-IE" sz="2400" dirty="0"/>
              <a:t>Tar, a </a:t>
            </a:r>
            <a:r>
              <a:rPr lang="en-IE" sz="2400" dirty="0" err="1"/>
              <a:t>Spioraid</a:t>
            </a:r>
            <a:r>
              <a:rPr lang="en-IE" sz="2400" dirty="0"/>
              <a:t> </a:t>
            </a:r>
            <a:r>
              <a:rPr lang="en-IE" sz="2400" dirty="0" err="1"/>
              <a:t>Naoimh</a:t>
            </a:r>
            <a:r>
              <a:rPr lang="en-IE" sz="2400" dirty="0"/>
              <a:t>, </a:t>
            </a:r>
            <a:r>
              <a:rPr lang="en-IE" sz="2400" dirty="0" err="1"/>
              <a:t>líon</a:t>
            </a:r>
            <a:r>
              <a:rPr lang="en-IE" sz="2400" dirty="0"/>
              <a:t> </a:t>
            </a:r>
            <a:r>
              <a:rPr lang="en-IE" sz="2400" dirty="0" err="1"/>
              <a:t>croíthe</a:t>
            </a:r>
            <a:endParaRPr lang="en-IE" sz="2400" dirty="0"/>
          </a:p>
          <a:p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bhfíréan</a:t>
            </a:r>
            <a:r>
              <a:rPr lang="en-IE" sz="2400" dirty="0"/>
              <a:t>. </a:t>
            </a:r>
            <a:r>
              <a:rPr lang="en-IE" sz="2400" dirty="0" err="1"/>
              <a:t>Agus</a:t>
            </a:r>
            <a:r>
              <a:rPr lang="en-IE" sz="2400" dirty="0"/>
              <a:t> las </a:t>
            </a:r>
            <a:r>
              <a:rPr lang="en-IE" sz="2400" dirty="0" err="1"/>
              <a:t>ionainn</a:t>
            </a:r>
            <a:r>
              <a:rPr lang="en-IE" sz="2400" dirty="0"/>
              <a:t> tine do </a:t>
            </a:r>
            <a:r>
              <a:rPr lang="en-IE" sz="2400" dirty="0" err="1"/>
              <a:t>ghrá</a:t>
            </a:r>
            <a:r>
              <a:rPr lang="en-IE" sz="2400" dirty="0"/>
              <a:t>.</a:t>
            </a:r>
          </a:p>
          <a:p>
            <a:r>
              <a:rPr lang="en-IE" sz="2400" dirty="0" err="1"/>
              <a:t>Cuir</a:t>
            </a:r>
            <a:r>
              <a:rPr lang="en-IE" sz="2400" dirty="0"/>
              <a:t> </a:t>
            </a:r>
            <a:r>
              <a:rPr lang="en-IE" sz="2400" dirty="0" err="1"/>
              <a:t>amach</a:t>
            </a:r>
            <a:r>
              <a:rPr lang="en-IE" sz="2400" dirty="0"/>
              <a:t> </a:t>
            </a:r>
            <a:r>
              <a:rPr lang="en-IE" sz="2400" dirty="0" err="1"/>
              <a:t>uait</a:t>
            </a:r>
            <a:r>
              <a:rPr lang="en-IE" sz="2400" dirty="0"/>
              <a:t> do </a:t>
            </a:r>
            <a:r>
              <a:rPr lang="en-IE" sz="2400" dirty="0" err="1"/>
              <a:t>Spiorad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cruthófar</a:t>
            </a:r>
            <a:r>
              <a:rPr lang="en-IE" sz="2400" dirty="0"/>
              <a:t> </a:t>
            </a:r>
            <a:r>
              <a:rPr lang="en-IE" sz="2400" dirty="0" err="1"/>
              <a:t>muid</a:t>
            </a:r>
            <a:r>
              <a:rPr lang="en-IE" sz="2400" dirty="0"/>
              <a:t>,</a:t>
            </a:r>
          </a:p>
          <a:p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déanfaidh</a:t>
            </a:r>
            <a:r>
              <a:rPr lang="en-IE" sz="2400" dirty="0"/>
              <a:t> </a:t>
            </a:r>
            <a:r>
              <a:rPr lang="en-IE" sz="2400" dirty="0" err="1"/>
              <a:t>tú</a:t>
            </a:r>
            <a:r>
              <a:rPr lang="en-IE" sz="2400" dirty="0"/>
              <a:t> </a:t>
            </a:r>
            <a:r>
              <a:rPr lang="en-IE" sz="2400" dirty="0" err="1"/>
              <a:t>aghaidh</a:t>
            </a:r>
            <a:r>
              <a:rPr lang="en-IE" sz="2400" dirty="0"/>
              <a:t>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talún</a:t>
            </a:r>
            <a:r>
              <a:rPr lang="en-IE" sz="2400" dirty="0"/>
              <a:t> a </a:t>
            </a:r>
            <a:r>
              <a:rPr lang="en-IE" sz="2400" dirty="0" err="1"/>
              <a:t>athnuachan</a:t>
            </a:r>
            <a:r>
              <a:rPr lang="en-IE" sz="2400" dirty="0"/>
              <a:t>.</a:t>
            </a:r>
          </a:p>
          <a:p>
            <a:r>
              <a:rPr lang="en-IE" sz="2400" dirty="0" err="1"/>
              <a:t>Áiméan</a:t>
            </a:r>
            <a:r>
              <a:rPr lang="en-I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604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A18B6-CCCF-4E72-9302-188C3A9A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22" y="0"/>
            <a:ext cx="622455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229E9-14D4-404C-BE44-CFC49C0A3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7" y="481626"/>
            <a:ext cx="220694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1C9D0E-EFCE-463D-AD66-0A92A8445A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8" y="1231499"/>
            <a:ext cx="3734321" cy="50584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C0FE4-76BC-4EA4-B842-D4D14EC41F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412" y="1231499"/>
            <a:ext cx="3762900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43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6A18B6-CCCF-4E72-9302-188C3A9A0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722" y="0"/>
            <a:ext cx="6224555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229E9-14D4-404C-BE44-CFC49C0A3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7" y="481626"/>
            <a:ext cx="220694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94B493-AE30-4577-89F9-05DA09B207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8" y="1252180"/>
            <a:ext cx="3791479" cy="51251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BF3F4-CD10-4198-916B-A8E427ACE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2" y="1252179"/>
            <a:ext cx="3686689" cy="512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149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D9A64D-9D0D-448E-B45E-1D2D0838FF1D}"/>
              </a:ext>
            </a:extLst>
          </p:cNvPr>
          <p:cNvSpPr txBox="1"/>
          <p:nvPr/>
        </p:nvSpPr>
        <p:spPr>
          <a:xfrm>
            <a:off x="381000" y="114300"/>
            <a:ext cx="1143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600" dirty="0"/>
              <a:t>Ceacht 4: </a:t>
            </a:r>
            <a:r>
              <a:rPr lang="en-IE" sz="3600" dirty="0" err="1"/>
              <a:t>Difríocht</a:t>
            </a:r>
            <a:r>
              <a:rPr lang="en-IE" sz="3600" dirty="0"/>
              <a:t> a </a:t>
            </a:r>
            <a:r>
              <a:rPr lang="en-IE" sz="3600" dirty="0" err="1"/>
              <a:t>dhéanamh</a:t>
            </a:r>
            <a:r>
              <a:rPr lang="en-IE" sz="3600" dirty="0"/>
              <a:t> </a:t>
            </a:r>
            <a:r>
              <a:rPr lang="en-IE" sz="3600" dirty="0" err="1"/>
              <a:t>i</a:t>
            </a:r>
            <a:r>
              <a:rPr lang="en-IE" sz="3600" dirty="0"/>
              <a:t> </a:t>
            </a:r>
            <a:r>
              <a:rPr lang="en-IE" sz="3600" dirty="0" err="1"/>
              <a:t>ndiaidh</a:t>
            </a:r>
            <a:r>
              <a:rPr lang="en-IE" sz="3600" dirty="0"/>
              <a:t> an </a:t>
            </a:r>
            <a:r>
              <a:rPr lang="en-IE" sz="3600" dirty="0" err="1"/>
              <a:t>Chóineartaithe</a:t>
            </a:r>
            <a:endParaRPr lang="en-I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83B011-B4F4-4A88-AD24-0894B85A0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38" y="1485629"/>
            <a:ext cx="5363323" cy="388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950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949DE3-EBA9-4F05-9D52-137E2CB2E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0"/>
            <a:ext cx="1161998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3F2D6F-7B89-4ACA-928B-B543646347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23" y="637087"/>
            <a:ext cx="10973751" cy="664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D5BCA0-28F0-4AC3-A3AF-76CDF1F5950E}"/>
              </a:ext>
            </a:extLst>
          </p:cNvPr>
          <p:cNvSpPr txBox="1"/>
          <p:nvPr/>
        </p:nvSpPr>
        <p:spPr>
          <a:xfrm>
            <a:off x="114556" y="1345918"/>
            <a:ext cx="782929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dirty="0" err="1"/>
              <a:t>Dán</a:t>
            </a:r>
            <a:endParaRPr lang="en-IE" sz="2400" dirty="0"/>
          </a:p>
          <a:p>
            <a:r>
              <a:rPr lang="en-IE" sz="2400" dirty="0" err="1"/>
              <a:t>Spreagtha</a:t>
            </a:r>
            <a:r>
              <a:rPr lang="en-IE" sz="2400" dirty="0"/>
              <a:t> </a:t>
            </a:r>
          </a:p>
          <a:p>
            <a:r>
              <a:rPr lang="en-IE" sz="2400" dirty="0"/>
              <a:t>An </a:t>
            </a:r>
            <a:r>
              <a:rPr lang="en-IE" sz="2400" dirty="0" err="1"/>
              <a:t>obair</a:t>
            </a:r>
            <a:r>
              <a:rPr lang="en-IE" sz="2400" dirty="0"/>
              <a:t> go </a:t>
            </a:r>
            <a:r>
              <a:rPr lang="en-IE" sz="2400" dirty="0" err="1"/>
              <a:t>léir</a:t>
            </a:r>
            <a:r>
              <a:rPr lang="en-IE" sz="2400" dirty="0"/>
              <a:t> </a:t>
            </a:r>
            <a:r>
              <a:rPr lang="en-IE" sz="2400" dirty="0" err="1"/>
              <a:t>déanta</a:t>
            </a:r>
            <a:r>
              <a:rPr lang="en-IE" sz="2400" dirty="0"/>
              <a:t>, an </a:t>
            </a:r>
            <a:r>
              <a:rPr lang="en-IE" sz="2400" dirty="0" err="1"/>
              <a:t>lá</a:t>
            </a:r>
            <a:r>
              <a:rPr lang="en-IE" sz="2400" dirty="0"/>
              <a:t> </a:t>
            </a:r>
            <a:r>
              <a:rPr lang="en-IE" sz="2400" dirty="0" err="1"/>
              <a:t>mór</a:t>
            </a:r>
            <a:r>
              <a:rPr lang="en-IE" sz="2400" dirty="0"/>
              <a:t> </a:t>
            </a:r>
            <a:r>
              <a:rPr lang="en-IE" sz="2400" dirty="0" err="1"/>
              <a:t>imithe</a:t>
            </a:r>
            <a:r>
              <a:rPr lang="en-IE" sz="2400" dirty="0"/>
              <a:t>, Ach, </a:t>
            </a:r>
            <a:r>
              <a:rPr lang="en-IE" sz="2400" dirty="0" err="1"/>
              <a:t>buíochas</a:t>
            </a:r>
            <a:r>
              <a:rPr lang="en-IE" sz="2400" dirty="0"/>
              <a:t> leis an </a:t>
            </a:r>
            <a:r>
              <a:rPr lang="en-IE" sz="2400" dirty="0" err="1"/>
              <a:t>Spiorad</a:t>
            </a:r>
            <a:r>
              <a:rPr lang="en-IE" sz="2400" dirty="0"/>
              <a:t>,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saol</a:t>
            </a:r>
            <a:r>
              <a:rPr lang="en-IE" sz="2400" dirty="0"/>
              <a:t> </a:t>
            </a:r>
            <a:r>
              <a:rPr lang="en-IE" sz="2400" dirty="0" err="1"/>
              <a:t>nua</a:t>
            </a:r>
            <a:r>
              <a:rPr lang="en-IE" sz="2400" dirty="0"/>
              <a:t> </a:t>
            </a:r>
            <a:r>
              <a:rPr lang="en-IE" sz="2400" dirty="0" err="1"/>
              <a:t>tosaithe</a:t>
            </a:r>
            <a:r>
              <a:rPr lang="en-IE" sz="2400" dirty="0"/>
              <a:t>. </a:t>
            </a:r>
            <a:r>
              <a:rPr lang="en-IE" sz="2400" dirty="0" err="1"/>
              <a:t>Cóineartaithe</a:t>
            </a:r>
            <a:r>
              <a:rPr lang="en-IE" sz="2400" dirty="0"/>
              <a:t> ag an </a:t>
            </a:r>
            <a:r>
              <a:rPr lang="en-IE" sz="2400" dirty="0" err="1"/>
              <a:t>easpag</a:t>
            </a:r>
            <a:r>
              <a:rPr lang="en-IE" sz="2400" dirty="0"/>
              <a:t> le </a:t>
            </a:r>
            <a:r>
              <a:rPr lang="en-IE" sz="2400" dirty="0" err="1"/>
              <a:t>hola</a:t>
            </a:r>
            <a:r>
              <a:rPr lang="en-IE" sz="2400" dirty="0"/>
              <a:t> an </a:t>
            </a:r>
            <a:r>
              <a:rPr lang="en-IE" sz="2400" dirty="0" err="1"/>
              <a:t>chriosma</a:t>
            </a:r>
            <a:r>
              <a:rPr lang="en-IE" sz="2400" dirty="0"/>
              <a:t>, </a:t>
            </a:r>
            <a:r>
              <a:rPr lang="en-IE" sz="2400" dirty="0" err="1"/>
              <a:t>Séalaithe</a:t>
            </a:r>
            <a:r>
              <a:rPr lang="en-IE" sz="2400" dirty="0"/>
              <a:t> leis an </a:t>
            </a:r>
            <a:r>
              <a:rPr lang="en-IE" sz="2400" dirty="0" err="1"/>
              <a:t>Spiorad</a:t>
            </a:r>
            <a:r>
              <a:rPr lang="en-IE" sz="2400" dirty="0"/>
              <a:t>, </a:t>
            </a:r>
            <a:r>
              <a:rPr lang="en-IE" sz="2400" dirty="0" err="1"/>
              <a:t>deisceabail</a:t>
            </a:r>
            <a:r>
              <a:rPr lang="en-IE" sz="2400" dirty="0"/>
              <a:t> </a:t>
            </a:r>
            <a:r>
              <a:rPr lang="en-IE" sz="2400" dirty="0" err="1"/>
              <a:t>nua</a:t>
            </a:r>
            <a:r>
              <a:rPr lang="en-IE" sz="2400" dirty="0"/>
              <a:t> </a:t>
            </a:r>
            <a:r>
              <a:rPr lang="en-IE" sz="2400" dirty="0" err="1"/>
              <a:t>ceaptha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an </a:t>
            </a:r>
            <a:r>
              <a:rPr lang="en-IE" sz="2400" dirty="0" err="1"/>
              <a:t>Spiorad</a:t>
            </a:r>
            <a:r>
              <a:rPr lang="en-IE" sz="2400" dirty="0"/>
              <a:t> </a:t>
            </a:r>
            <a:r>
              <a:rPr lang="en-IE" sz="2400" dirty="0" err="1"/>
              <a:t>ann</a:t>
            </a:r>
            <a:r>
              <a:rPr lang="en-IE" sz="2400" dirty="0"/>
              <a:t> </a:t>
            </a:r>
            <a:r>
              <a:rPr lang="en-IE" sz="2400" dirty="0" err="1"/>
              <a:t>chun</a:t>
            </a:r>
            <a:r>
              <a:rPr lang="en-IE" sz="2400" dirty="0"/>
              <a:t> </a:t>
            </a:r>
            <a:r>
              <a:rPr lang="en-IE" sz="2400" dirty="0" err="1"/>
              <a:t>tú</a:t>
            </a:r>
            <a:r>
              <a:rPr lang="en-IE" sz="2400" dirty="0"/>
              <a:t> a </a:t>
            </a:r>
            <a:r>
              <a:rPr lang="en-IE" sz="2400" dirty="0" err="1"/>
              <a:t>spreagadh</a:t>
            </a:r>
            <a:r>
              <a:rPr lang="en-IE" sz="2400" dirty="0"/>
              <a:t> </a:t>
            </a:r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lá</a:t>
            </a:r>
            <a:r>
              <a:rPr lang="en-IE" sz="2400" dirty="0"/>
              <a:t> Obair </a:t>
            </a:r>
            <a:r>
              <a:rPr lang="en-IE" sz="2400" dirty="0" err="1"/>
              <a:t>Íosa</a:t>
            </a:r>
            <a:r>
              <a:rPr lang="en-IE" sz="2400" dirty="0"/>
              <a:t> a </a:t>
            </a:r>
            <a:r>
              <a:rPr lang="en-IE" sz="2400" dirty="0" err="1"/>
              <a:t>dhéanamh</a:t>
            </a:r>
            <a:r>
              <a:rPr lang="en-IE" sz="2400" dirty="0"/>
              <a:t> ’s </a:t>
            </a:r>
            <a:r>
              <a:rPr lang="en-IE" sz="2400" dirty="0" err="1"/>
              <a:t>paidreacha</a:t>
            </a:r>
            <a:r>
              <a:rPr lang="en-IE" sz="2400" dirty="0"/>
              <a:t> a </a:t>
            </a:r>
            <a:r>
              <a:rPr lang="en-IE" sz="2400" dirty="0" err="1"/>
              <a:t>rá</a:t>
            </a:r>
            <a:r>
              <a:rPr lang="en-IE" sz="2400" dirty="0"/>
              <a:t>. </a:t>
            </a:r>
            <a:r>
              <a:rPr lang="en-IE" sz="2400" dirty="0" err="1"/>
              <a:t>Torthaí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tíolacthaí</a:t>
            </a:r>
            <a:r>
              <a:rPr lang="en-IE" sz="2400" dirty="0"/>
              <a:t> le </a:t>
            </a:r>
            <a:r>
              <a:rPr lang="en-IE" sz="2400" dirty="0" err="1"/>
              <a:t>húsáid</a:t>
            </a:r>
            <a:r>
              <a:rPr lang="en-IE" sz="2400" dirty="0"/>
              <a:t> ’s le </a:t>
            </a:r>
            <a:r>
              <a:rPr lang="en-IE" sz="2400" dirty="0" err="1"/>
              <a:t>roinnt</a:t>
            </a:r>
            <a:r>
              <a:rPr lang="en-IE" sz="2400" dirty="0"/>
              <a:t> Sa </a:t>
            </a:r>
            <a:r>
              <a:rPr lang="en-IE" sz="2400" dirty="0" err="1"/>
              <a:t>bhaile</a:t>
            </a:r>
            <a:r>
              <a:rPr lang="en-IE" sz="2400" dirty="0"/>
              <a:t>, </a:t>
            </a:r>
            <a:r>
              <a:rPr lang="en-IE" sz="2400" dirty="0" err="1"/>
              <a:t>ar</a:t>
            </a:r>
            <a:r>
              <a:rPr lang="en-IE" sz="2400" dirty="0"/>
              <a:t> </a:t>
            </a:r>
            <a:r>
              <a:rPr lang="en-IE" sz="2400" dirty="0" err="1"/>
              <a:t>scoil</a:t>
            </a:r>
            <a:r>
              <a:rPr lang="en-IE" sz="2400" dirty="0"/>
              <a:t>, ag </a:t>
            </a:r>
            <a:r>
              <a:rPr lang="en-IE" sz="2400" dirty="0" err="1"/>
              <a:t>spraoi</a:t>
            </a:r>
            <a:r>
              <a:rPr lang="en-IE" sz="2400" dirty="0"/>
              <a:t>, </a:t>
            </a:r>
            <a:r>
              <a:rPr lang="en-IE" sz="2400" dirty="0" err="1"/>
              <a:t>sa</a:t>
            </a:r>
            <a:r>
              <a:rPr lang="en-IE" sz="2400" dirty="0"/>
              <a:t> </a:t>
            </a:r>
            <a:r>
              <a:rPr lang="en-IE" sz="2400" dirty="0" err="1"/>
              <a:t>chaint</a:t>
            </a:r>
            <a:r>
              <a:rPr lang="en-IE" sz="2400" dirty="0"/>
              <a:t>. </a:t>
            </a:r>
            <a:r>
              <a:rPr lang="en-IE" sz="2400" dirty="0" err="1"/>
              <a:t>Má</a:t>
            </a:r>
            <a:r>
              <a:rPr lang="en-IE" sz="2400" dirty="0"/>
              <a:t>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tú</a:t>
            </a:r>
            <a:r>
              <a:rPr lang="en-IE" sz="2400" dirty="0"/>
              <a:t> </a:t>
            </a:r>
            <a:r>
              <a:rPr lang="en-IE" sz="2400" dirty="0" err="1"/>
              <a:t>imníoch</a:t>
            </a:r>
            <a:r>
              <a:rPr lang="en-IE" sz="2400" dirty="0"/>
              <a:t> </a:t>
            </a:r>
            <a:r>
              <a:rPr lang="en-IE" sz="2400" dirty="0" err="1"/>
              <a:t>nó</a:t>
            </a:r>
            <a:r>
              <a:rPr lang="en-IE" sz="2400" dirty="0"/>
              <a:t> le </a:t>
            </a:r>
            <a:r>
              <a:rPr lang="en-IE" sz="2400" dirty="0" err="1"/>
              <a:t>dúshláin</a:t>
            </a:r>
            <a:r>
              <a:rPr lang="en-IE" sz="2400" dirty="0"/>
              <a:t> le </a:t>
            </a:r>
            <a:r>
              <a:rPr lang="en-IE" sz="2400" dirty="0" err="1"/>
              <a:t>sárú</a:t>
            </a:r>
            <a:r>
              <a:rPr lang="en-IE" sz="2400" dirty="0"/>
              <a:t>, </a:t>
            </a:r>
            <a:r>
              <a:rPr lang="en-IE" sz="2400" dirty="0" err="1"/>
              <a:t>Cuimhnigh</a:t>
            </a:r>
            <a:r>
              <a:rPr lang="en-IE" sz="2400" dirty="0"/>
              <a:t> - le </a:t>
            </a:r>
            <a:r>
              <a:rPr lang="en-IE" sz="2400" dirty="0" err="1"/>
              <a:t>grásta</a:t>
            </a:r>
            <a:r>
              <a:rPr lang="en-IE" sz="2400" dirty="0"/>
              <a:t>, </a:t>
            </a:r>
            <a:r>
              <a:rPr lang="en-IE" sz="2400" dirty="0" err="1"/>
              <a:t>líonfaidh</a:t>
            </a:r>
            <a:r>
              <a:rPr lang="en-IE" sz="2400" dirty="0"/>
              <a:t> </a:t>
            </a:r>
            <a:r>
              <a:rPr lang="en-IE" sz="2400" dirty="0" err="1"/>
              <a:t>Spiorad</a:t>
            </a:r>
            <a:r>
              <a:rPr lang="en-IE" sz="2400" dirty="0"/>
              <a:t> Dé </a:t>
            </a:r>
            <a:r>
              <a:rPr lang="en-IE" sz="2400" dirty="0" err="1"/>
              <a:t>tú</a:t>
            </a:r>
            <a:r>
              <a:rPr lang="en-IE" sz="2400" dirty="0"/>
              <a:t>. </a:t>
            </a:r>
            <a:r>
              <a:rPr lang="en-IE" sz="2400" dirty="0" err="1"/>
              <a:t>Breathnaigh</a:t>
            </a:r>
            <a:r>
              <a:rPr lang="en-IE" sz="2400" dirty="0"/>
              <a:t> </a:t>
            </a:r>
            <a:r>
              <a:rPr lang="en-IE" sz="2400" dirty="0" err="1"/>
              <a:t>laistigh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</a:t>
            </a:r>
            <a:r>
              <a:rPr lang="en-IE" sz="2400" dirty="0" err="1"/>
              <a:t>féach</a:t>
            </a:r>
            <a:r>
              <a:rPr lang="en-IE" sz="2400" dirty="0"/>
              <a:t> </a:t>
            </a:r>
            <a:r>
              <a:rPr lang="en-IE" sz="2400" dirty="0" err="1"/>
              <a:t>ar</a:t>
            </a:r>
            <a:r>
              <a:rPr lang="en-IE" sz="2400" dirty="0"/>
              <a:t> an </a:t>
            </a:r>
            <a:r>
              <a:rPr lang="en-IE" sz="2400" dirty="0" err="1"/>
              <a:t>bhflúirse</a:t>
            </a:r>
            <a:r>
              <a:rPr lang="en-IE" sz="2400" dirty="0"/>
              <a:t>, Na </a:t>
            </a:r>
            <a:r>
              <a:rPr lang="en-IE" sz="2400" dirty="0" err="1"/>
              <a:t>tíolacthaí</a:t>
            </a:r>
            <a:r>
              <a:rPr lang="en-IE" sz="2400" dirty="0"/>
              <a:t>,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torthaí</a:t>
            </a:r>
            <a:r>
              <a:rPr lang="en-IE" sz="2400" dirty="0"/>
              <a:t> – </a:t>
            </a:r>
            <a:r>
              <a:rPr lang="en-IE" sz="2400" dirty="0" err="1"/>
              <a:t>iad</a:t>
            </a:r>
            <a:r>
              <a:rPr lang="en-IE" sz="2400" dirty="0"/>
              <a:t> go </a:t>
            </a:r>
            <a:r>
              <a:rPr lang="en-IE" sz="2400" dirty="0" err="1"/>
              <a:t>léir</a:t>
            </a:r>
            <a:r>
              <a:rPr lang="en-IE" sz="2400" dirty="0"/>
              <a:t> </a:t>
            </a:r>
            <a:r>
              <a:rPr lang="en-IE" sz="2400" dirty="0" err="1"/>
              <a:t>ann</a:t>
            </a:r>
            <a:r>
              <a:rPr lang="en-IE" sz="2400" dirty="0"/>
              <a:t> </a:t>
            </a:r>
            <a:r>
              <a:rPr lang="en-IE" sz="2400" dirty="0" err="1"/>
              <a:t>duitse</a:t>
            </a:r>
            <a:r>
              <a:rPr lang="en-IE" sz="2400" dirty="0"/>
              <a:t>. </a:t>
            </a:r>
            <a:r>
              <a:rPr lang="en-IE" sz="2400" dirty="0" err="1"/>
              <a:t>Tá</a:t>
            </a:r>
            <a:r>
              <a:rPr lang="en-IE" sz="2400" dirty="0"/>
              <a:t> </a:t>
            </a:r>
            <a:r>
              <a:rPr lang="en-IE" sz="2400" dirty="0" err="1"/>
              <a:t>Spiorad</a:t>
            </a:r>
            <a:r>
              <a:rPr lang="en-IE" sz="2400" dirty="0"/>
              <a:t> Dé </a:t>
            </a:r>
            <a:r>
              <a:rPr lang="en-IE" sz="2400" dirty="0" err="1"/>
              <a:t>ann</a:t>
            </a:r>
            <a:r>
              <a:rPr lang="en-IE" sz="2400" dirty="0"/>
              <a:t> </a:t>
            </a:r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lá</a:t>
            </a:r>
            <a:r>
              <a:rPr lang="en-IE" sz="2400" dirty="0"/>
              <a:t> </a:t>
            </a:r>
            <a:r>
              <a:rPr lang="en-IE" sz="2400" dirty="0" err="1"/>
              <a:t>dár</a:t>
            </a:r>
            <a:r>
              <a:rPr lang="en-IE" sz="2400" dirty="0"/>
              <a:t> </a:t>
            </a:r>
            <a:r>
              <a:rPr lang="en-IE" sz="2400" dirty="0" err="1"/>
              <a:t>saol</a:t>
            </a:r>
            <a:r>
              <a:rPr lang="en-IE" sz="2400" dirty="0"/>
              <a:t>, Ag </a:t>
            </a:r>
            <a:r>
              <a:rPr lang="en-IE" sz="2400" dirty="0" err="1"/>
              <a:t>cabhrú</a:t>
            </a:r>
            <a:r>
              <a:rPr lang="en-IE" sz="2400" dirty="0"/>
              <a:t> </a:t>
            </a:r>
            <a:r>
              <a:rPr lang="en-IE" sz="2400" dirty="0" err="1"/>
              <a:t>linn</a:t>
            </a:r>
            <a:r>
              <a:rPr lang="en-IE" sz="2400" dirty="0"/>
              <a:t> ’s le </a:t>
            </a:r>
            <a:r>
              <a:rPr lang="en-IE" sz="2400" dirty="0" err="1"/>
              <a:t>daoine</a:t>
            </a:r>
            <a:r>
              <a:rPr lang="en-IE" sz="2400" dirty="0"/>
              <a:t>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mbaol</a:t>
            </a:r>
            <a:r>
              <a:rPr lang="en-IE" sz="2400" dirty="0"/>
              <a:t>. </a:t>
            </a:r>
            <a:r>
              <a:rPr lang="en-IE" sz="2400" dirty="0" err="1"/>
              <a:t>Impigh</a:t>
            </a:r>
            <a:r>
              <a:rPr lang="en-IE" sz="2400" dirty="0"/>
              <a:t> air le </a:t>
            </a:r>
            <a:r>
              <a:rPr lang="en-IE" sz="2400" dirty="0" err="1"/>
              <a:t>dóchas</a:t>
            </a:r>
            <a:r>
              <a:rPr lang="en-IE" sz="2400" dirty="0"/>
              <a:t>, go </a:t>
            </a:r>
            <a:r>
              <a:rPr lang="en-IE" sz="2400" dirty="0" err="1"/>
              <a:t>laethúil</a:t>
            </a:r>
            <a:r>
              <a:rPr lang="en-IE" sz="2400" dirty="0"/>
              <a:t>, go </a:t>
            </a:r>
            <a:r>
              <a:rPr lang="en-IE" sz="2400" dirty="0" err="1"/>
              <a:t>séimh</a:t>
            </a:r>
            <a:r>
              <a:rPr lang="en-IE" sz="2400" dirty="0"/>
              <a:t>, ‘Tar </a:t>
            </a:r>
            <a:r>
              <a:rPr lang="en-IE" sz="2400" dirty="0" err="1"/>
              <a:t>i</a:t>
            </a:r>
            <a:r>
              <a:rPr lang="en-IE" sz="2400" dirty="0"/>
              <a:t> </a:t>
            </a:r>
            <a:r>
              <a:rPr lang="en-IE" sz="2400" dirty="0" err="1"/>
              <a:t>gcabhair</a:t>
            </a:r>
            <a:r>
              <a:rPr lang="en-IE" sz="2400" dirty="0"/>
              <a:t> </a:t>
            </a:r>
            <a:r>
              <a:rPr lang="en-IE" sz="2400" dirty="0" err="1"/>
              <a:t>orm</a:t>
            </a:r>
            <a:r>
              <a:rPr lang="en-IE" sz="2400" dirty="0"/>
              <a:t> </a:t>
            </a:r>
            <a:r>
              <a:rPr lang="en-IE" sz="2400" dirty="0" err="1"/>
              <a:t>anois</a:t>
            </a:r>
            <a:r>
              <a:rPr lang="en-IE" sz="2400" dirty="0"/>
              <a:t>, a </a:t>
            </a:r>
            <a:r>
              <a:rPr lang="en-IE" sz="2400" dirty="0" err="1"/>
              <a:t>Spioraid</a:t>
            </a:r>
            <a:r>
              <a:rPr lang="en-IE" sz="2400" dirty="0"/>
              <a:t> </a:t>
            </a:r>
            <a:r>
              <a:rPr lang="en-IE" sz="2400" dirty="0" err="1"/>
              <a:t>Naoimh</a:t>
            </a:r>
            <a:r>
              <a:rPr lang="en-IE" sz="2400" dirty="0"/>
              <a:t>.’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AAEC1-5A40-4D2B-94D7-61D36E0AFA06}"/>
              </a:ext>
            </a:extLst>
          </p:cNvPr>
          <p:cNvSpPr txBox="1"/>
          <p:nvPr/>
        </p:nvSpPr>
        <p:spPr>
          <a:xfrm>
            <a:off x="8737736" y="1301609"/>
            <a:ext cx="3168253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 err="1"/>
              <a:t>Paidir</a:t>
            </a:r>
            <a:endParaRPr lang="en-IE" sz="2400" b="1" dirty="0"/>
          </a:p>
          <a:p>
            <a:r>
              <a:rPr lang="en-IE" sz="2400" dirty="0" err="1"/>
              <a:t>Gach</a:t>
            </a:r>
            <a:r>
              <a:rPr lang="en-IE" sz="2400" dirty="0"/>
              <a:t> </a:t>
            </a:r>
            <a:r>
              <a:rPr lang="en-IE" sz="2400" dirty="0" err="1"/>
              <a:t>duine</a:t>
            </a:r>
            <a:r>
              <a:rPr lang="en-IE" sz="2400" dirty="0"/>
              <a:t>: A </a:t>
            </a:r>
            <a:r>
              <a:rPr lang="en-IE" sz="2400" dirty="0" err="1"/>
              <a:t>Spioraid</a:t>
            </a:r>
            <a:r>
              <a:rPr lang="en-IE" sz="2400" dirty="0"/>
              <a:t> Dé, </a:t>
            </a:r>
            <a:r>
              <a:rPr lang="en-IE" sz="2400" dirty="0" err="1"/>
              <a:t>comhneartaithe</a:t>
            </a:r>
            <a:r>
              <a:rPr lang="en-IE" sz="2400" dirty="0"/>
              <a:t> </a:t>
            </a:r>
            <a:r>
              <a:rPr lang="en-IE" sz="2400" dirty="0" err="1"/>
              <a:t>ionainn</a:t>
            </a:r>
            <a:r>
              <a:rPr lang="en-IE" sz="2400" dirty="0"/>
              <a:t>, </a:t>
            </a:r>
            <a:r>
              <a:rPr lang="en-IE" sz="2400" dirty="0" err="1"/>
              <a:t>gabhaimid</a:t>
            </a:r>
            <a:r>
              <a:rPr lang="en-IE" sz="2400" dirty="0"/>
              <a:t> </a:t>
            </a:r>
            <a:r>
              <a:rPr lang="en-IE" sz="2400" dirty="0" err="1"/>
              <a:t>buíochas</a:t>
            </a:r>
            <a:r>
              <a:rPr lang="en-IE" sz="2400" dirty="0"/>
              <a:t> </a:t>
            </a:r>
            <a:r>
              <a:rPr lang="en-IE" sz="2400" dirty="0" err="1"/>
              <a:t>leat</a:t>
            </a:r>
            <a:r>
              <a:rPr lang="en-IE" sz="2400" dirty="0"/>
              <a:t> as </a:t>
            </a:r>
            <a:r>
              <a:rPr lang="en-IE" sz="2400" dirty="0" err="1"/>
              <a:t>na</a:t>
            </a:r>
            <a:r>
              <a:rPr lang="en-IE" sz="2400" dirty="0"/>
              <a:t> </a:t>
            </a:r>
            <a:r>
              <a:rPr lang="en-IE" sz="2400" dirty="0" err="1"/>
              <a:t>bronntanais</a:t>
            </a:r>
            <a:r>
              <a:rPr lang="en-IE" sz="2400" dirty="0"/>
              <a:t> go </a:t>
            </a:r>
            <a:r>
              <a:rPr lang="en-IE" sz="2400" dirty="0" err="1"/>
              <a:t>léir</a:t>
            </a:r>
            <a:r>
              <a:rPr lang="en-IE" sz="2400" dirty="0"/>
              <a:t> a thug </a:t>
            </a:r>
            <a:r>
              <a:rPr lang="en-IE" sz="2400" dirty="0" err="1"/>
              <a:t>tú</a:t>
            </a:r>
            <a:r>
              <a:rPr lang="en-IE" sz="2400" dirty="0"/>
              <a:t> </a:t>
            </a:r>
            <a:r>
              <a:rPr lang="en-IE" sz="2400" dirty="0" err="1"/>
              <a:t>dúinn</a:t>
            </a:r>
            <a:r>
              <a:rPr lang="en-IE" sz="2400" dirty="0"/>
              <a:t>. Go </a:t>
            </a:r>
            <a:r>
              <a:rPr lang="en-IE" sz="2400" dirty="0" err="1"/>
              <a:t>leanaimid</a:t>
            </a:r>
            <a:r>
              <a:rPr lang="en-IE" sz="2400" dirty="0"/>
              <a:t> </a:t>
            </a:r>
            <a:r>
              <a:rPr lang="en-IE" sz="2400" dirty="0" err="1"/>
              <a:t>orainn</a:t>
            </a:r>
            <a:r>
              <a:rPr lang="en-IE" sz="2400" dirty="0"/>
              <a:t> ag </a:t>
            </a:r>
            <a:r>
              <a:rPr lang="en-IE" sz="2400" dirty="0" err="1"/>
              <a:t>maireachtáil</a:t>
            </a:r>
            <a:r>
              <a:rPr lang="en-IE" sz="2400" dirty="0"/>
              <a:t> mar </a:t>
            </a:r>
            <a:r>
              <a:rPr lang="en-IE" sz="2400" dirty="0" err="1"/>
              <a:t>leantóirí</a:t>
            </a:r>
            <a:r>
              <a:rPr lang="en-IE" sz="2400" dirty="0"/>
              <a:t> </a:t>
            </a:r>
            <a:r>
              <a:rPr lang="en-IE" sz="2400" dirty="0" err="1"/>
              <a:t>Íosa</a:t>
            </a:r>
            <a:r>
              <a:rPr lang="en-IE" sz="2400" dirty="0"/>
              <a:t> </a:t>
            </a:r>
            <a:r>
              <a:rPr lang="en-IE" sz="2400" dirty="0" err="1"/>
              <a:t>agus</a:t>
            </a:r>
            <a:r>
              <a:rPr lang="en-IE" sz="2400" dirty="0"/>
              <a:t> go </a:t>
            </a:r>
            <a:r>
              <a:rPr lang="en-IE" sz="2400" dirty="0" err="1"/>
              <a:t>ligfimid</a:t>
            </a:r>
            <a:r>
              <a:rPr lang="en-IE" sz="2400" dirty="0"/>
              <a:t> do </a:t>
            </a:r>
            <a:r>
              <a:rPr lang="en-IE" sz="2400" dirty="0" err="1"/>
              <a:t>do</a:t>
            </a:r>
            <a:r>
              <a:rPr lang="en-IE" sz="2400" dirty="0"/>
              <a:t> </a:t>
            </a:r>
            <a:r>
              <a:rPr lang="en-IE" sz="2400" dirty="0" err="1"/>
              <a:t>bhronntanais</a:t>
            </a:r>
            <a:r>
              <a:rPr lang="en-IE" sz="2400" dirty="0"/>
              <a:t> </a:t>
            </a:r>
            <a:r>
              <a:rPr lang="en-IE" sz="2400" dirty="0" err="1"/>
              <a:t>torthaí</a:t>
            </a:r>
            <a:r>
              <a:rPr lang="en-IE" sz="2400" dirty="0"/>
              <a:t> a chur ag </a:t>
            </a:r>
            <a:r>
              <a:rPr lang="en-IE" sz="2400" dirty="0" err="1"/>
              <a:t>fás</a:t>
            </a:r>
            <a:r>
              <a:rPr lang="en-IE" sz="2400" dirty="0"/>
              <a:t> </a:t>
            </a:r>
            <a:r>
              <a:rPr lang="en-IE" sz="2400" dirty="0" err="1"/>
              <a:t>inár</a:t>
            </a:r>
            <a:r>
              <a:rPr lang="en-IE" sz="2400" dirty="0"/>
              <a:t> </a:t>
            </a:r>
            <a:r>
              <a:rPr lang="en-IE" sz="2400" dirty="0" err="1"/>
              <a:t>saol</a:t>
            </a:r>
            <a:r>
              <a:rPr lang="en-IE" sz="2400" dirty="0"/>
              <a:t>. </a:t>
            </a:r>
            <a:r>
              <a:rPr lang="en-IE" sz="2400" dirty="0" err="1"/>
              <a:t>Áiméan</a:t>
            </a:r>
            <a:r>
              <a:rPr lang="en-IE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7170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0C709-F7DA-4126-829C-105AA23C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0"/>
            <a:ext cx="1161998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B49D4-DF15-40A8-9F64-7DA9839E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7" y="618111"/>
            <a:ext cx="9510584" cy="7803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9B93A1E-6072-40ED-A69B-1131653AF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4" y="711342"/>
            <a:ext cx="1181265" cy="45009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3483B3-9B95-440B-ABC1-07DC1565F5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6" y="5315358"/>
            <a:ext cx="1047896" cy="85737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939221-4E83-4565-B578-C143FE5C70D1}"/>
              </a:ext>
            </a:extLst>
          </p:cNvPr>
          <p:cNvSpPr txBox="1"/>
          <p:nvPr/>
        </p:nvSpPr>
        <p:spPr>
          <a:xfrm>
            <a:off x="2381" y="6276306"/>
            <a:ext cx="29408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THAISPEÁNTAS SLEAMHNÁN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AE52EE7-F014-4E2E-AD13-9120601AAC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8506" y="1860554"/>
            <a:ext cx="6078239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84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B169C-479D-4191-AA33-C81FBE7CF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50018"/>
            <a:ext cx="68580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44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0C709-F7DA-4126-829C-105AA23C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0"/>
            <a:ext cx="1161998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B49D4-DF15-40A8-9F64-7DA9839E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7" y="679703"/>
            <a:ext cx="9510584" cy="563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6D6249-17AB-4C41-87DD-F2A786FEF8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51" y="1350695"/>
            <a:ext cx="3776896" cy="51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30C709-F7DA-4126-829C-105AA23C4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0"/>
            <a:ext cx="1161998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EB49D4-DF15-40A8-9F64-7DA9839E6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707" y="724247"/>
            <a:ext cx="9510584" cy="7803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C0CF37-7C06-46B7-BC36-B46E26D3C3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12" y="1979345"/>
            <a:ext cx="6115174" cy="40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086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416A72-1A68-41C6-8D4D-AF47C4828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70" y="652328"/>
            <a:ext cx="8681456" cy="6340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99612E-1180-4E56-9693-6EE34DD12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7" y="0"/>
            <a:ext cx="11619983" cy="9693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9ED81F-E625-4B88-99E4-56F861ED5531}"/>
              </a:ext>
            </a:extLst>
          </p:cNvPr>
          <p:cNvSpPr txBox="1"/>
          <p:nvPr/>
        </p:nvSpPr>
        <p:spPr>
          <a:xfrm>
            <a:off x="0" y="1520778"/>
            <a:ext cx="39433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b="1" dirty="0"/>
              <a:t>CUIRIMIS FAOI CHAIBIDIL </a:t>
            </a:r>
          </a:p>
          <a:p>
            <a:r>
              <a:rPr lang="en-IE" b="1" dirty="0"/>
              <a:t>CEIST MHÓR</a:t>
            </a:r>
          </a:p>
          <a:p>
            <a:r>
              <a:rPr lang="en-IE" b="1" dirty="0"/>
              <a:t>Mura </a:t>
            </a:r>
            <a:r>
              <a:rPr lang="en-IE" b="1" dirty="0" err="1"/>
              <a:t>mbeadh</a:t>
            </a:r>
            <a:r>
              <a:rPr lang="en-IE" b="1" dirty="0"/>
              <a:t> an </a:t>
            </a:r>
            <a:r>
              <a:rPr lang="en-IE" b="1" dirty="0" err="1"/>
              <a:t>Spiorad</a:t>
            </a:r>
            <a:r>
              <a:rPr lang="en-IE" b="1" dirty="0"/>
              <a:t> </a:t>
            </a:r>
            <a:r>
              <a:rPr lang="en-IE" b="1" dirty="0" err="1"/>
              <a:t>Naomh</a:t>
            </a:r>
            <a:r>
              <a:rPr lang="en-IE" b="1" dirty="0"/>
              <a:t> </a:t>
            </a:r>
            <a:r>
              <a:rPr lang="en-IE" b="1" dirty="0" err="1"/>
              <a:t>ann</a:t>
            </a:r>
            <a:r>
              <a:rPr lang="en-IE" b="1" dirty="0"/>
              <a:t>, an </a:t>
            </a:r>
            <a:r>
              <a:rPr lang="en-IE" b="1" dirty="0" err="1"/>
              <a:t>ndéanfadh</a:t>
            </a:r>
            <a:r>
              <a:rPr lang="en-IE" b="1" dirty="0"/>
              <a:t> </a:t>
            </a:r>
            <a:r>
              <a:rPr lang="en-IE" b="1" dirty="0" err="1"/>
              <a:t>sé</a:t>
            </a:r>
            <a:r>
              <a:rPr lang="en-IE" b="1" dirty="0"/>
              <a:t> </a:t>
            </a:r>
            <a:r>
              <a:rPr lang="en-IE" b="1" dirty="0" err="1"/>
              <a:t>difríocht</a:t>
            </a:r>
            <a:r>
              <a:rPr lang="en-IE" b="1" dirty="0"/>
              <a:t> </a:t>
            </a:r>
            <a:r>
              <a:rPr lang="en-IE" b="1" dirty="0" err="1"/>
              <a:t>ar</a:t>
            </a:r>
            <a:r>
              <a:rPr lang="en-IE" b="1" dirty="0"/>
              <a:t> </a:t>
            </a:r>
            <a:r>
              <a:rPr lang="en-IE" b="1" dirty="0" err="1"/>
              <a:t>bith</a:t>
            </a:r>
            <a:r>
              <a:rPr lang="en-IE" b="1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85CC3-709A-40B4-B577-6381EC4A9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132" y="2721107"/>
            <a:ext cx="2767824" cy="38834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45841F-3443-4811-BA98-19BA72197985}"/>
              </a:ext>
            </a:extLst>
          </p:cNvPr>
          <p:cNvSpPr txBox="1"/>
          <p:nvPr/>
        </p:nvSpPr>
        <p:spPr>
          <a:xfrm>
            <a:off x="5729289" y="1746800"/>
            <a:ext cx="63195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2400" b="1" dirty="0" err="1"/>
              <a:t>Paidir</a:t>
            </a:r>
            <a:endParaRPr lang="en-IE" sz="2400" b="1" dirty="0"/>
          </a:p>
          <a:p>
            <a:r>
              <a:rPr lang="en-IE" sz="2400" b="1" dirty="0" err="1"/>
              <a:t>Múinteoir</a:t>
            </a:r>
            <a:r>
              <a:rPr lang="en-IE" sz="2400" b="1" dirty="0"/>
              <a:t> (mar a </a:t>
            </a:r>
            <a:r>
              <a:rPr lang="en-IE" sz="2400" b="1" dirty="0" err="1"/>
              <a:t>mhúchann</a:t>
            </a:r>
            <a:r>
              <a:rPr lang="en-IE" sz="2400" b="1" dirty="0"/>
              <a:t> </a:t>
            </a:r>
            <a:r>
              <a:rPr lang="en-IE" sz="2400" b="1" dirty="0" err="1"/>
              <a:t>páiste</a:t>
            </a:r>
            <a:r>
              <a:rPr lang="en-IE" sz="2400" b="1" dirty="0"/>
              <a:t> an </a:t>
            </a:r>
            <a:r>
              <a:rPr lang="en-IE" sz="2400" b="1" dirty="0" err="1"/>
              <a:t>choinneal</a:t>
            </a:r>
            <a:r>
              <a:rPr lang="en-IE" sz="2400" b="1" dirty="0"/>
              <a:t>): De </a:t>
            </a:r>
            <a:r>
              <a:rPr lang="en-IE" sz="2400" b="1" dirty="0" err="1"/>
              <a:t>réir</a:t>
            </a:r>
            <a:r>
              <a:rPr lang="en-IE" sz="2400" b="1" dirty="0"/>
              <a:t> mar a </a:t>
            </a:r>
            <a:r>
              <a:rPr lang="en-IE" sz="2400" b="1" dirty="0" err="1"/>
              <a:t>fhéachaimid</a:t>
            </a:r>
            <a:r>
              <a:rPr lang="en-IE" sz="2400" b="1" dirty="0"/>
              <a:t> </a:t>
            </a:r>
            <a:r>
              <a:rPr lang="en-IE" sz="2400" b="1" dirty="0" err="1"/>
              <a:t>ar</a:t>
            </a:r>
            <a:r>
              <a:rPr lang="en-IE" sz="2400" b="1" dirty="0"/>
              <a:t> sholas </a:t>
            </a:r>
            <a:r>
              <a:rPr lang="en-IE" sz="2400" b="1" dirty="0" err="1"/>
              <a:t>na</a:t>
            </a:r>
            <a:r>
              <a:rPr lang="en-IE" sz="2400" b="1" dirty="0"/>
              <a:t> </a:t>
            </a:r>
            <a:r>
              <a:rPr lang="en-IE" sz="2400" b="1" dirty="0" err="1"/>
              <a:t>coinnle</a:t>
            </a:r>
            <a:r>
              <a:rPr lang="en-IE" sz="2400" b="1" dirty="0"/>
              <a:t> ag </a:t>
            </a:r>
            <a:r>
              <a:rPr lang="en-IE" sz="2400" b="1" dirty="0" err="1"/>
              <a:t>dul</a:t>
            </a:r>
            <a:r>
              <a:rPr lang="en-IE" sz="2400" b="1" dirty="0"/>
              <a:t> in </a:t>
            </a:r>
            <a:r>
              <a:rPr lang="en-IE" sz="2400" b="1" dirty="0" err="1"/>
              <a:t>éag</a:t>
            </a:r>
            <a:r>
              <a:rPr lang="en-IE" sz="2400" b="1" dirty="0"/>
              <a:t>, go </a:t>
            </a:r>
            <a:r>
              <a:rPr lang="en-IE" sz="2400" b="1" dirty="0" err="1"/>
              <a:t>mbeimid</a:t>
            </a:r>
            <a:r>
              <a:rPr lang="en-IE" sz="2400" b="1" dirty="0"/>
              <a:t> </a:t>
            </a:r>
            <a:r>
              <a:rPr lang="en-IE" sz="2400" b="1" dirty="0" err="1"/>
              <a:t>ullamh</a:t>
            </a:r>
            <a:r>
              <a:rPr lang="en-IE" sz="2400" b="1" dirty="0"/>
              <a:t> </a:t>
            </a:r>
            <a:r>
              <a:rPr lang="en-IE" sz="2400" b="1" dirty="0" err="1"/>
              <a:t>chun</a:t>
            </a:r>
            <a:r>
              <a:rPr lang="en-IE" sz="2400" b="1" dirty="0"/>
              <a:t> </a:t>
            </a:r>
            <a:r>
              <a:rPr lang="en-IE" sz="2400" b="1" dirty="0" err="1"/>
              <a:t>solas</a:t>
            </a:r>
            <a:r>
              <a:rPr lang="en-IE" sz="2400" b="1" dirty="0"/>
              <a:t> </a:t>
            </a:r>
            <a:r>
              <a:rPr lang="en-IE" sz="2400" b="1" dirty="0" err="1"/>
              <a:t>Chríost</a:t>
            </a:r>
            <a:r>
              <a:rPr lang="en-IE" sz="2400" b="1" dirty="0"/>
              <a:t> a </a:t>
            </a:r>
            <a:r>
              <a:rPr lang="en-IE" sz="2400" b="1" dirty="0" err="1"/>
              <a:t>thabhairt</a:t>
            </a:r>
            <a:r>
              <a:rPr lang="en-IE" sz="2400" b="1" dirty="0"/>
              <a:t> do </a:t>
            </a:r>
            <a:r>
              <a:rPr lang="en-IE" sz="2400" b="1" dirty="0" err="1"/>
              <a:t>dhaoine</a:t>
            </a:r>
            <a:r>
              <a:rPr lang="en-IE" sz="2400" b="1" dirty="0"/>
              <a:t> </a:t>
            </a:r>
            <a:r>
              <a:rPr lang="en-IE" sz="2400" b="1" dirty="0" err="1"/>
              <a:t>eile</a:t>
            </a:r>
            <a:r>
              <a:rPr lang="en-IE" sz="2400" b="1" dirty="0"/>
              <a:t>. </a:t>
            </a:r>
            <a:r>
              <a:rPr lang="en-IE" sz="2400" b="1" dirty="0" err="1"/>
              <a:t>Guímis</a:t>
            </a:r>
            <a:r>
              <a:rPr lang="en-IE" sz="2400" b="1" dirty="0"/>
              <a:t> le </a:t>
            </a:r>
            <a:r>
              <a:rPr lang="en-IE" sz="2400" b="1" dirty="0" err="1"/>
              <a:t>chéile</a:t>
            </a:r>
            <a:r>
              <a:rPr lang="en-IE" sz="2400" b="1" dirty="0"/>
              <a:t>. </a:t>
            </a:r>
          </a:p>
          <a:p>
            <a:r>
              <a:rPr lang="en-IE" sz="2400" b="1" dirty="0" err="1"/>
              <a:t>Gach</a:t>
            </a:r>
            <a:r>
              <a:rPr lang="en-IE" sz="2400" b="1" dirty="0"/>
              <a:t> </a:t>
            </a:r>
            <a:r>
              <a:rPr lang="en-IE" sz="2400" b="1" dirty="0" err="1"/>
              <a:t>duine</a:t>
            </a:r>
            <a:r>
              <a:rPr lang="en-IE" sz="2400" b="1" dirty="0"/>
              <a:t>: </a:t>
            </a:r>
          </a:p>
          <a:p>
            <a:r>
              <a:rPr lang="en-IE" sz="2400" b="1" dirty="0" err="1"/>
              <a:t>Agus</a:t>
            </a:r>
            <a:r>
              <a:rPr lang="en-IE" sz="2400" b="1" dirty="0"/>
              <a:t> an </a:t>
            </a:r>
            <a:r>
              <a:rPr lang="en-IE" sz="2400" b="1" dirty="0" err="1"/>
              <a:t>choinneal</a:t>
            </a:r>
            <a:r>
              <a:rPr lang="en-IE" sz="2400" b="1" dirty="0"/>
              <a:t> </a:t>
            </a:r>
            <a:r>
              <a:rPr lang="en-IE" sz="2400" b="1" dirty="0" err="1"/>
              <a:t>seo</a:t>
            </a:r>
            <a:r>
              <a:rPr lang="en-IE" sz="2400" b="1" dirty="0"/>
              <a:t> á </a:t>
            </a:r>
            <a:r>
              <a:rPr lang="en-IE" sz="2400" b="1" dirty="0" err="1"/>
              <a:t>mhúchadh</a:t>
            </a:r>
            <a:r>
              <a:rPr lang="en-IE" sz="2400" b="1" dirty="0"/>
              <a:t>, a </a:t>
            </a:r>
            <a:r>
              <a:rPr lang="en-IE" sz="2400" b="1" dirty="0" err="1"/>
              <a:t>Thiarna</a:t>
            </a:r>
            <a:r>
              <a:rPr lang="en-IE" sz="2400" b="1" dirty="0"/>
              <a:t>, </a:t>
            </a:r>
            <a:r>
              <a:rPr lang="en-IE" sz="2400" b="1" dirty="0" err="1"/>
              <a:t>guímid</a:t>
            </a:r>
            <a:r>
              <a:rPr lang="en-IE" sz="2400" b="1" dirty="0"/>
              <a:t> go </a:t>
            </a:r>
            <a:r>
              <a:rPr lang="en-IE" sz="2400" b="1" dirty="0" err="1"/>
              <a:t>gcabhróidh</a:t>
            </a:r>
            <a:r>
              <a:rPr lang="en-IE" sz="2400" b="1" dirty="0"/>
              <a:t> do </a:t>
            </a:r>
            <a:r>
              <a:rPr lang="en-IE" sz="2400" b="1" dirty="0" err="1"/>
              <a:t>ghrá</a:t>
            </a:r>
            <a:r>
              <a:rPr lang="en-IE" sz="2400" b="1" dirty="0"/>
              <a:t> </a:t>
            </a:r>
            <a:r>
              <a:rPr lang="en-IE" sz="2400" b="1" dirty="0" err="1"/>
              <a:t>linn</a:t>
            </a:r>
            <a:r>
              <a:rPr lang="en-IE" sz="2400" b="1" dirty="0"/>
              <a:t> </a:t>
            </a:r>
            <a:r>
              <a:rPr lang="en-IE" sz="2400" b="1" dirty="0" err="1"/>
              <a:t>gach</a:t>
            </a:r>
            <a:r>
              <a:rPr lang="en-IE" sz="2400" b="1" dirty="0"/>
              <a:t> </a:t>
            </a:r>
            <a:r>
              <a:rPr lang="en-IE" sz="2400" b="1" dirty="0" err="1"/>
              <a:t>oíche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</a:t>
            </a:r>
            <a:r>
              <a:rPr lang="en-IE" sz="2400" b="1" dirty="0" err="1"/>
              <a:t>lá</a:t>
            </a:r>
            <a:r>
              <a:rPr lang="en-IE" sz="2400" b="1" dirty="0"/>
              <a:t>. </a:t>
            </a:r>
            <a:r>
              <a:rPr lang="en-IE" sz="2400" b="1" dirty="0" err="1"/>
              <a:t>Treoraigh</a:t>
            </a:r>
            <a:r>
              <a:rPr lang="en-IE" sz="2400" b="1" dirty="0"/>
              <a:t> </a:t>
            </a:r>
            <a:r>
              <a:rPr lang="en-IE" sz="2400" b="1" dirty="0" err="1"/>
              <a:t>sinn</a:t>
            </a:r>
            <a:r>
              <a:rPr lang="en-IE" sz="2400" b="1" dirty="0"/>
              <a:t> le do </a:t>
            </a:r>
            <a:r>
              <a:rPr lang="en-IE" sz="2400" b="1" dirty="0" err="1"/>
              <a:t>Spiorad</a:t>
            </a:r>
            <a:r>
              <a:rPr lang="en-IE" sz="2400" b="1" dirty="0"/>
              <a:t>, an </a:t>
            </a:r>
            <a:r>
              <a:rPr lang="en-IE" sz="2400" b="1" dirty="0" err="1"/>
              <a:t>colm</a:t>
            </a:r>
            <a:r>
              <a:rPr lang="en-IE" sz="2400" b="1" dirty="0"/>
              <a:t> </a:t>
            </a:r>
            <a:r>
              <a:rPr lang="en-IE" sz="2400" b="1" dirty="0" err="1"/>
              <a:t>neamhaí</a:t>
            </a:r>
            <a:r>
              <a:rPr lang="en-IE" sz="2400" b="1" dirty="0"/>
              <a:t>, an </a:t>
            </a:r>
            <a:r>
              <a:rPr lang="en-IE" sz="2400" b="1" dirty="0" err="1"/>
              <a:t>solas</a:t>
            </a:r>
            <a:r>
              <a:rPr lang="en-IE" sz="2400" b="1" dirty="0"/>
              <a:t> </a:t>
            </a:r>
            <a:r>
              <a:rPr lang="en-IE" sz="2400" b="1" dirty="0" err="1"/>
              <a:t>agus</a:t>
            </a:r>
            <a:r>
              <a:rPr lang="en-IE" sz="2400" b="1" dirty="0"/>
              <a:t> do </a:t>
            </a:r>
            <a:r>
              <a:rPr lang="en-IE" sz="2400" b="1" dirty="0" err="1"/>
              <a:t>ghrá</a:t>
            </a:r>
            <a:r>
              <a:rPr lang="en-IE" sz="2400" b="1" dirty="0"/>
              <a:t> a </a:t>
            </a:r>
            <a:r>
              <a:rPr lang="en-IE" sz="2400" b="1" dirty="0" err="1"/>
              <a:t>leanúint</a:t>
            </a:r>
            <a:r>
              <a:rPr lang="en-IE" sz="2400" b="1" dirty="0"/>
              <a:t>. </a:t>
            </a:r>
            <a:r>
              <a:rPr lang="en-IE" sz="2400" b="1" dirty="0" err="1"/>
              <a:t>Áiméan</a:t>
            </a:r>
            <a:r>
              <a:rPr lang="en-IE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6214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920FC-4A8F-4F0A-86CD-2D7FEF5C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0"/>
            <a:ext cx="1161998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9AA73-4C53-47E0-8266-067B22E0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7" y="701101"/>
            <a:ext cx="220694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89E721-1966-4FF8-9FC1-AFB5D2B74C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89" y="1237595"/>
            <a:ext cx="3743847" cy="5163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1BDDBD-5EF1-4EE3-9789-B028C90C05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950" y="1237595"/>
            <a:ext cx="3762900" cy="511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8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8920FC-4A8F-4F0A-86CD-2D7FEF5C1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008" y="0"/>
            <a:ext cx="1161998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9AA73-4C53-47E0-8266-067B22E0F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2527" y="701101"/>
            <a:ext cx="2206943" cy="536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9A519D-9EAA-4E0D-8C77-3AE9780E4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48" y="1333142"/>
            <a:ext cx="3801005" cy="510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B89C4-FE55-4CD7-853C-5EA1E148FD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487" y="1361718"/>
            <a:ext cx="3705742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98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7BF3B-3D18-4401-88F0-3EE812136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81" y="1157288"/>
            <a:ext cx="7386637" cy="365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20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F80E90-774F-412E-BC97-C028C52B043C}"/>
              </a:ext>
            </a:extLst>
          </p:cNvPr>
          <p:cNvSpPr txBox="1"/>
          <p:nvPr/>
        </p:nvSpPr>
        <p:spPr>
          <a:xfrm>
            <a:off x="2665511" y="258246"/>
            <a:ext cx="6860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sz="3200" dirty="0"/>
              <a:t>Ceacht 1: </a:t>
            </a:r>
            <a:r>
              <a:rPr lang="en-IE" sz="3200" dirty="0" err="1"/>
              <a:t>Cumhacht</a:t>
            </a:r>
            <a:r>
              <a:rPr lang="en-IE" sz="3200" dirty="0"/>
              <a:t> an </a:t>
            </a:r>
            <a:r>
              <a:rPr lang="en-IE" sz="3200" dirty="0" err="1"/>
              <a:t>Spioraid</a:t>
            </a:r>
            <a:r>
              <a:rPr lang="en-IE" sz="3200" dirty="0"/>
              <a:t> </a:t>
            </a:r>
            <a:r>
              <a:rPr lang="en-IE" sz="3200" dirty="0" err="1"/>
              <a:t>Naoimh</a:t>
            </a:r>
            <a:endParaRPr lang="en-IE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4AB6A-1BB9-4DF3-B7AE-B2412F421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571" y="843021"/>
            <a:ext cx="8992855" cy="546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532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466236-015F-47EC-8CFF-AF4C5B42D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4" y="817976"/>
            <a:ext cx="10973751" cy="7071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5BB0E4-F774-453A-A48C-6493581B73CE}"/>
              </a:ext>
            </a:extLst>
          </p:cNvPr>
          <p:cNvSpPr txBox="1"/>
          <p:nvPr/>
        </p:nvSpPr>
        <p:spPr>
          <a:xfrm>
            <a:off x="2661641" y="104328"/>
            <a:ext cx="68687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Ceacht 1: </a:t>
            </a:r>
            <a:r>
              <a:rPr kumimoji="0" lang="en-I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Cumhacht</a:t>
            </a: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 </a:t>
            </a:r>
            <a:r>
              <a:rPr kumimoji="0" lang="en-I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Spioraid</a:t>
            </a: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IE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Naoimh</a:t>
            </a: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E5B74-D2AC-4003-AE6C-B967B80822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3" y="1860394"/>
            <a:ext cx="4272182" cy="43403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112280-1AE4-41E8-AF25-4266EDEA38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26" y="3194766"/>
            <a:ext cx="6239349" cy="167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1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89131-D25B-473D-8B7D-9C487918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86" y="0"/>
            <a:ext cx="715122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A7661-6D0D-4BBE-A12C-6A6E234E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592532"/>
            <a:ext cx="8573696" cy="819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FDDD2-893A-4843-90EE-904BEF6B5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1452143"/>
            <a:ext cx="5491162" cy="5106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52AC09-9382-4EA6-8C25-FDFED7309C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" r="1959"/>
          <a:stretch/>
        </p:blipFill>
        <p:spPr>
          <a:xfrm>
            <a:off x="157163" y="2552434"/>
            <a:ext cx="6315075" cy="290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850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789131-D25B-473D-8B7D-9C487918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386" y="0"/>
            <a:ext cx="7151228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DA7661-6D0D-4BBE-A12C-6A6E234EBE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152" y="592532"/>
            <a:ext cx="8573696" cy="819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FDDD2-893A-4843-90EE-904BEF6B5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5" y="1492967"/>
            <a:ext cx="5763429" cy="5106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E7DF97-81FD-49DC-92DD-692CD3424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4261"/>
            <a:ext cx="2095581" cy="1714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304B6B-A045-489C-BCFF-2191323EAD25}"/>
              </a:ext>
            </a:extLst>
          </p:cNvPr>
          <p:cNvSpPr txBox="1"/>
          <p:nvPr/>
        </p:nvSpPr>
        <p:spPr>
          <a:xfrm>
            <a:off x="5948764" y="3321309"/>
            <a:ext cx="333811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TUGAIMIS FREAGRA </a:t>
            </a:r>
          </a:p>
          <a:p>
            <a:r>
              <a:rPr lang="en-IE" dirty="0"/>
              <a:t>DON RÁITEAS Ó ‘FIÓNA FIOSRACH’</a:t>
            </a:r>
          </a:p>
          <a:p>
            <a:r>
              <a:rPr lang="en-IE" dirty="0"/>
              <a:t>‘</a:t>
            </a:r>
            <a:r>
              <a:rPr lang="en-IE" dirty="0" err="1"/>
              <a:t>Níl</a:t>
            </a:r>
            <a:r>
              <a:rPr lang="en-IE" dirty="0"/>
              <a:t> </a:t>
            </a:r>
            <a:r>
              <a:rPr lang="en-IE" dirty="0" err="1"/>
              <a:t>mé</a:t>
            </a:r>
            <a:r>
              <a:rPr lang="en-IE" dirty="0"/>
              <a:t> </a:t>
            </a:r>
            <a:r>
              <a:rPr lang="en-IE" dirty="0" err="1"/>
              <a:t>cinnte</a:t>
            </a:r>
            <a:r>
              <a:rPr lang="en-IE" dirty="0"/>
              <a:t> </a:t>
            </a:r>
            <a:r>
              <a:rPr lang="en-IE" dirty="0" err="1"/>
              <a:t>ar</a:t>
            </a:r>
            <a:r>
              <a:rPr lang="en-IE" dirty="0"/>
              <a:t> </a:t>
            </a:r>
            <a:r>
              <a:rPr lang="en-IE" dirty="0" err="1"/>
              <a:t>tharla</a:t>
            </a:r>
            <a:r>
              <a:rPr lang="en-IE" dirty="0"/>
              <a:t> </a:t>
            </a:r>
            <a:r>
              <a:rPr lang="en-IE" dirty="0" err="1"/>
              <a:t>aon</a:t>
            </a:r>
            <a:r>
              <a:rPr lang="en-IE" dirty="0"/>
              <a:t> </a:t>
            </a:r>
            <a:r>
              <a:rPr lang="en-IE" dirty="0" err="1"/>
              <a:t>rud</a:t>
            </a:r>
            <a:r>
              <a:rPr lang="en-IE" dirty="0"/>
              <a:t> </a:t>
            </a:r>
            <a:r>
              <a:rPr lang="en-IE" dirty="0" err="1"/>
              <a:t>neamhghnách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seomra</a:t>
            </a:r>
            <a:r>
              <a:rPr lang="en-IE" dirty="0"/>
              <a:t> sin </a:t>
            </a:r>
            <a:r>
              <a:rPr lang="en-IE" dirty="0" err="1"/>
              <a:t>ar</a:t>
            </a:r>
            <a:r>
              <a:rPr lang="en-IE" dirty="0"/>
              <a:t> an </a:t>
            </a:r>
            <a:r>
              <a:rPr lang="en-IE" dirty="0" err="1"/>
              <a:t>gcéad</a:t>
            </a:r>
            <a:r>
              <a:rPr lang="en-IE" dirty="0"/>
              <a:t> </a:t>
            </a:r>
            <a:r>
              <a:rPr lang="en-IE" dirty="0" err="1"/>
              <a:t>Chincís</a:t>
            </a:r>
            <a:r>
              <a:rPr lang="en-IE" dirty="0"/>
              <a:t>. </a:t>
            </a:r>
            <a:r>
              <a:rPr lang="en-IE" dirty="0" err="1"/>
              <a:t>B’fhéidir</a:t>
            </a:r>
            <a:r>
              <a:rPr lang="en-IE" dirty="0"/>
              <a:t> </a:t>
            </a:r>
            <a:r>
              <a:rPr lang="en-IE" dirty="0" err="1"/>
              <a:t>nach</a:t>
            </a:r>
            <a:r>
              <a:rPr lang="en-IE" dirty="0"/>
              <a:t> </a:t>
            </a:r>
            <a:r>
              <a:rPr lang="en-IE" dirty="0" err="1"/>
              <a:t>raibh</a:t>
            </a:r>
            <a:r>
              <a:rPr lang="en-IE" dirty="0"/>
              <a:t> </a:t>
            </a:r>
            <a:r>
              <a:rPr lang="en-IE" dirty="0" err="1"/>
              <a:t>ann</a:t>
            </a:r>
            <a:r>
              <a:rPr lang="en-IE" dirty="0"/>
              <a:t> ach </a:t>
            </a:r>
            <a:r>
              <a:rPr lang="en-IE" dirty="0" err="1"/>
              <a:t>dallamullóg</a:t>
            </a:r>
            <a:r>
              <a:rPr lang="en-IE" dirty="0"/>
              <a:t>!’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657534-1FE7-4884-B872-2A834BB6D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19" y="1416366"/>
            <a:ext cx="1343212" cy="5334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C348C8-600B-4DF2-BAE7-70355AC28AF2}"/>
              </a:ext>
            </a:extLst>
          </p:cNvPr>
          <p:cNvSpPr txBox="1"/>
          <p:nvPr/>
        </p:nvSpPr>
        <p:spPr>
          <a:xfrm>
            <a:off x="6243238" y="6229748"/>
            <a:ext cx="3672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E" dirty="0"/>
              <a:t>TÍOLACTHAÍ AN SPIORAID NAOIMH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445CD58-5894-477D-8B07-5876F23DBA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5778" y="5776937"/>
            <a:ext cx="1457070" cy="34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09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C5D9E2-8197-45E8-9C60-8BD72D984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338" y="0"/>
            <a:ext cx="7157324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51106F-4797-47FC-92DA-2DFAFE15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140" y="588609"/>
            <a:ext cx="8571719" cy="8230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38547D-93AD-417F-94E1-653B678E07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36" y="1685598"/>
            <a:ext cx="7354326" cy="468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585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664</Words>
  <Application>Microsoft Office PowerPoint</Application>
  <PresentationFormat>Widescreen</PresentationFormat>
  <Paragraphs>42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Caroline Teehan</dc:creator>
  <cp:lastModifiedBy>Caroline Teehan</cp:lastModifiedBy>
  <cp:revision>22</cp:revision>
  <dcterms:created xsi:type="dcterms:W3CDTF">2021-02-22T10:12:14Z</dcterms:created>
  <dcterms:modified xsi:type="dcterms:W3CDTF">2021-03-09T11:09:57Z</dcterms:modified>
</cp:coreProperties>
</file>