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83" r:id="rId15"/>
    <p:sldId id="284" r:id="rId16"/>
    <p:sldId id="269" r:id="rId17"/>
    <p:sldId id="270" r:id="rId18"/>
    <p:sldId id="271" r:id="rId19"/>
    <p:sldId id="286" r:id="rId20"/>
    <p:sldId id="287" r:id="rId21"/>
    <p:sldId id="272" r:id="rId22"/>
    <p:sldId id="285" r:id="rId23"/>
    <p:sldId id="288" r:id="rId24"/>
    <p:sldId id="273" r:id="rId25"/>
    <p:sldId id="274" r:id="rId26"/>
    <p:sldId id="291" r:id="rId27"/>
    <p:sldId id="292" r:id="rId28"/>
    <p:sldId id="276" r:id="rId29"/>
    <p:sldId id="293" r:id="rId30"/>
    <p:sldId id="289" r:id="rId31"/>
    <p:sldId id="290" r:id="rId32"/>
    <p:sldId id="277" r:id="rId33"/>
    <p:sldId id="278" r:id="rId34"/>
    <p:sldId id="279" r:id="rId35"/>
    <p:sldId id="296" r:id="rId36"/>
    <p:sldId id="280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Teehan" initials="CT" lastIdx="1" clrIdx="0">
    <p:extLst>
      <p:ext uri="{19B8F6BF-5375-455C-9EA6-DF929625EA0E}">
        <p15:presenceInfo xmlns:p15="http://schemas.microsoft.com/office/powerpoint/2012/main" userId="4a811c5c9f1bf1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9FAD-C7B5-4FC7-9164-0F8E9EA41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6719-D81B-428A-B18B-7B7880CAC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30BE-8435-474C-B321-C0FF325B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488A6-A828-41C6-BB6B-D9DA7E88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DDB3D-F243-4404-A6B0-7F26F92B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79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326A-0896-46C9-B41A-F35FEBAD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E7DAF-BD1E-4D93-8FDE-F47E28521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68629-2AEA-4881-AB3F-AFE88F2A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E614-51CF-4CCB-8540-D7CD8674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4703-2893-4497-A672-D8F69351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99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C1A0-58D2-40F0-9837-A7460F525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B9F0-0B26-4A4A-8857-1DDBC3BB6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6F63-BD78-4EAB-81A8-F07EC1C6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EBEE-3288-4B38-ACAF-642F7C08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9E9E9-ACA9-4033-8E37-EA2105FE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47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33A0-245B-4747-A61B-D08CB56E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1AE8-ABC9-4788-BD72-C756AE5C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F53A-7A56-4B1C-AC27-29AD6279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355A-CA1C-4DD3-9644-ADEEF89E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C087-25BF-4968-ADA6-26381945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997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633A-D065-47A6-873B-5C6B70A4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EEB5D-3A46-40C1-9956-306202666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4944-AAEC-4FDB-8E2E-2B6C4985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FAA9-105F-4DF6-A762-9045027C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3FDF-4DF0-4197-9953-78E2915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2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C062-0992-4828-AAFB-17290719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2A3C-575A-4DB7-8142-93F217F3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AC39-58CD-4957-8346-1FFCDD8C6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0CEC8-40E1-4DDC-9A9A-D7CF70D3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65543-ACEA-4EAC-A265-F6EEBA7E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00DEC-E092-4C6F-9BD2-CA0A5417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46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C390-AA33-4EAC-88DD-E5AD1513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60F57-CF62-4820-BFD3-0CBC4D16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2C46F-6DA0-4475-BA8B-EC1E3481A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9A100-6500-4420-B48C-8B60A607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07C93-0C7C-43DB-B60B-0824C171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86D42-6A40-4FF0-9A8F-D6D9289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3E683-C977-4161-8D60-769C873C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4E01F-4899-4CF4-9679-B9906342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07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41E5-FEE7-475D-A0C3-4DA3D57A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E06BC-4781-4DBD-8975-3068D97C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3F05B-A290-4DDF-A9FF-A50364A6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6F06E-0C2E-4D53-9BE9-4B2488C5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259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47FAF-0D3E-4A50-931A-4FCB058B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EC62-ABD8-458F-9316-B1F15455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E8916-E2A5-44E9-9471-0FE0713A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B928-F0F0-41BA-BEE9-063A1572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69B0-3DCC-4BA3-A740-153F7662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8B98E-AE30-4133-9EBA-C7C7947C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07688-57AE-46E3-9843-F0E51BEE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0681-D35A-48F3-8836-9C6A7E4E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3C928-C6F9-4CA9-834F-AB78DCE4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13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12AC-A11D-47EE-B478-0180187D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E3549-776A-4485-A658-4025084C9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A2267-54B8-409D-B650-B226F129B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5A58-B5C2-42E2-9099-53F3E5B0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E18F7-9687-4AFB-9B74-B7F7741E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CDDEC-B499-48D1-B3AA-F45D5DE2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82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49693-4A80-4BA0-AE68-E6525970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20AB-407E-4A47-8DF7-AE425617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1F9B-8FD2-4FA2-A599-CDE38DF5E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BDE7-F30E-4823-BD92-1C400FA52741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839E-1067-4110-B5F7-97AD5C4C5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1C73-C422-433C-9488-08153F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2E3D-0DF6-4DCB-93EF-03789466D5B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867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D0C83-A2FE-474C-87E8-AFE3DBB8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66" y="0"/>
            <a:ext cx="5809992" cy="3462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094CB-932D-4C79-B7C9-B4E5DFD1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66" y="4245589"/>
            <a:ext cx="5029636" cy="19386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657889-BF13-4202-959A-62628297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385762"/>
            <a:ext cx="36576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B5BEE5-DBF2-4DFF-8C41-28FA47A07EEA}"/>
              </a:ext>
            </a:extLst>
          </p:cNvPr>
          <p:cNvSpPr txBox="1"/>
          <p:nvPr/>
        </p:nvSpPr>
        <p:spPr>
          <a:xfrm>
            <a:off x="1285875" y="5476399"/>
            <a:ext cx="470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Sacraimint an </a:t>
            </a:r>
            <a:r>
              <a:rPr kumimoji="0" lang="en-I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Chóineartaithe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IE" sz="2000" b="1" dirty="0"/>
              <a:t>Rang a </a:t>
            </a:r>
            <a:r>
              <a:rPr lang="en-IE" sz="2000" b="1" dirty="0" err="1"/>
              <a:t>Cúig</a:t>
            </a:r>
            <a:r>
              <a:rPr lang="en-IE" sz="2000" b="1" dirty="0"/>
              <a:t>/P7</a:t>
            </a:r>
          </a:p>
        </p:txBody>
      </p:sp>
    </p:spTree>
    <p:extLst>
      <p:ext uri="{BB962C8B-B14F-4D97-AF65-F5344CB8AC3E}">
        <p14:creationId xmlns:p14="http://schemas.microsoft.com/office/powerpoint/2010/main" val="29391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DE30C-A982-41AE-AA1F-423B2F46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489365"/>
            <a:ext cx="10973751" cy="584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CCA94-0055-4996-BF1E-E6742815CD20}"/>
              </a:ext>
            </a:extLst>
          </p:cNvPr>
          <p:cNvSpPr txBox="1"/>
          <p:nvPr/>
        </p:nvSpPr>
        <p:spPr>
          <a:xfrm>
            <a:off x="3049190" y="0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An Spiorad Naomh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E5AA7-6608-41DD-9892-5F66A02B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4" y="1074140"/>
            <a:ext cx="4153480" cy="5609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49718-55F3-4B37-B194-387FEC466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/>
          <a:stretch/>
        </p:blipFill>
        <p:spPr>
          <a:xfrm>
            <a:off x="5815013" y="1243013"/>
            <a:ext cx="5167876" cy="1703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C59518-33CA-4F61-A9F5-692928FB2107}"/>
              </a:ext>
            </a:extLst>
          </p:cNvPr>
          <p:cNvSpPr txBox="1"/>
          <p:nvPr/>
        </p:nvSpPr>
        <p:spPr>
          <a:xfrm>
            <a:off x="5721512" y="3429000"/>
            <a:ext cx="53548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 err="1"/>
              <a:t>Paidir</a:t>
            </a:r>
            <a:endParaRPr lang="en-IE" sz="2400" b="1" dirty="0"/>
          </a:p>
          <a:p>
            <a:r>
              <a:rPr lang="en-IE" sz="2400" b="1" dirty="0" err="1"/>
              <a:t>Múinteoir</a:t>
            </a:r>
            <a:r>
              <a:rPr lang="en-IE" sz="2400" b="1" dirty="0"/>
              <a:t>: Tar, a </a:t>
            </a:r>
            <a:r>
              <a:rPr lang="en-IE" sz="2400" b="1" dirty="0" err="1"/>
              <a:t>Spioraid</a:t>
            </a:r>
            <a:r>
              <a:rPr lang="en-IE" sz="2400" b="1" dirty="0"/>
              <a:t> </a:t>
            </a:r>
            <a:r>
              <a:rPr lang="en-IE" sz="2400" b="1" dirty="0" err="1"/>
              <a:t>Naoimh</a:t>
            </a:r>
            <a:r>
              <a:rPr lang="en-IE" sz="2400" b="1" dirty="0"/>
              <a:t>, </a:t>
            </a:r>
            <a:r>
              <a:rPr lang="en-IE" sz="2400" b="1" dirty="0" err="1"/>
              <a:t>líon</a:t>
            </a:r>
            <a:r>
              <a:rPr lang="en-IE" sz="2400" b="1" dirty="0"/>
              <a:t> </a:t>
            </a:r>
            <a:r>
              <a:rPr lang="en-IE" sz="2400" b="1" dirty="0" err="1"/>
              <a:t>croíthe</a:t>
            </a:r>
            <a:r>
              <a:rPr lang="en-IE" sz="2400" b="1" dirty="0"/>
              <a:t> </a:t>
            </a:r>
            <a:r>
              <a:rPr lang="en-IE" sz="2400" b="1" dirty="0" err="1"/>
              <a:t>na</a:t>
            </a:r>
            <a:r>
              <a:rPr lang="en-IE" sz="2400" b="1" dirty="0"/>
              <a:t> </a:t>
            </a:r>
            <a:r>
              <a:rPr lang="en-IE" sz="2400" b="1" dirty="0" err="1"/>
              <a:t>bhfíréan</a:t>
            </a:r>
            <a:r>
              <a:rPr lang="en-IE" sz="2400" b="1" dirty="0"/>
              <a:t>. </a:t>
            </a:r>
            <a:r>
              <a:rPr lang="en-IE" sz="2400" b="1" dirty="0" err="1"/>
              <a:t>Agus</a:t>
            </a:r>
            <a:r>
              <a:rPr lang="en-IE" sz="2400" b="1" dirty="0"/>
              <a:t> las </a:t>
            </a:r>
            <a:r>
              <a:rPr lang="en-IE" sz="2400" b="1" dirty="0" err="1"/>
              <a:t>ionainn</a:t>
            </a:r>
            <a:r>
              <a:rPr lang="en-IE" sz="2400" b="1" dirty="0"/>
              <a:t> tine do </a:t>
            </a:r>
            <a:r>
              <a:rPr lang="en-IE" sz="2400" b="1" dirty="0" err="1"/>
              <a:t>ghrá</a:t>
            </a:r>
            <a:r>
              <a:rPr lang="en-IE" sz="2400" b="1" dirty="0"/>
              <a:t>. </a:t>
            </a:r>
            <a:r>
              <a:rPr lang="en-IE" sz="2400" b="1" dirty="0" err="1"/>
              <a:t>Cuir</a:t>
            </a:r>
            <a:r>
              <a:rPr lang="en-IE" sz="2400" b="1" dirty="0"/>
              <a:t> </a:t>
            </a:r>
            <a:r>
              <a:rPr lang="en-IE" sz="2400" b="1" dirty="0" err="1"/>
              <a:t>amach</a:t>
            </a:r>
            <a:r>
              <a:rPr lang="en-IE" sz="2400" b="1" dirty="0"/>
              <a:t> </a:t>
            </a:r>
            <a:r>
              <a:rPr lang="en-IE" sz="2400" b="1" dirty="0" err="1"/>
              <a:t>uait</a:t>
            </a:r>
            <a:r>
              <a:rPr lang="en-IE" sz="2400" b="1" dirty="0"/>
              <a:t> do </a:t>
            </a:r>
            <a:r>
              <a:rPr lang="en-IE" sz="2400" b="1" dirty="0" err="1"/>
              <a:t>Spiorad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cruthófar</a:t>
            </a:r>
            <a:r>
              <a:rPr lang="en-IE" sz="2400" b="1" dirty="0"/>
              <a:t> </a:t>
            </a:r>
            <a:r>
              <a:rPr lang="en-IE" sz="2400" b="1" dirty="0" err="1"/>
              <a:t>muid</a:t>
            </a:r>
            <a:r>
              <a:rPr lang="en-IE" sz="2400" b="1" dirty="0"/>
              <a:t>,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déanfaidh</a:t>
            </a:r>
            <a:r>
              <a:rPr lang="en-IE" sz="2400" b="1" dirty="0"/>
              <a:t> </a:t>
            </a:r>
            <a:r>
              <a:rPr lang="en-IE" sz="2400" b="1" dirty="0" err="1"/>
              <a:t>tú</a:t>
            </a:r>
            <a:r>
              <a:rPr lang="en-IE" sz="2400" b="1" dirty="0"/>
              <a:t> </a:t>
            </a:r>
            <a:r>
              <a:rPr lang="en-IE" sz="2400" b="1" dirty="0" err="1"/>
              <a:t>aghaidh</a:t>
            </a:r>
            <a:r>
              <a:rPr lang="en-IE" sz="2400" b="1" dirty="0"/>
              <a:t> </a:t>
            </a:r>
            <a:r>
              <a:rPr lang="en-IE" sz="2400" b="1" dirty="0" err="1"/>
              <a:t>na</a:t>
            </a:r>
            <a:r>
              <a:rPr lang="en-IE" sz="2400" b="1" dirty="0"/>
              <a:t> </a:t>
            </a:r>
            <a:r>
              <a:rPr lang="en-IE" sz="2400" b="1" dirty="0" err="1"/>
              <a:t>talún</a:t>
            </a:r>
            <a:r>
              <a:rPr lang="en-IE" sz="2400" b="1" dirty="0"/>
              <a:t> a </a:t>
            </a:r>
            <a:r>
              <a:rPr lang="en-IE" sz="2400" b="1" dirty="0" err="1"/>
              <a:t>athnuachan</a:t>
            </a:r>
            <a:r>
              <a:rPr lang="en-IE" sz="2400" b="1" dirty="0"/>
              <a:t>. </a:t>
            </a:r>
            <a:r>
              <a:rPr lang="en-IE" sz="2400" b="1" dirty="0" err="1"/>
              <a:t>Gach</a:t>
            </a:r>
            <a:r>
              <a:rPr lang="en-IE" sz="2400" b="1" dirty="0"/>
              <a:t> </a:t>
            </a:r>
            <a:r>
              <a:rPr lang="en-IE" sz="2400" b="1" dirty="0" err="1"/>
              <a:t>duine</a:t>
            </a:r>
            <a:r>
              <a:rPr lang="en-IE" sz="2400" b="1" dirty="0"/>
              <a:t>: </a:t>
            </a:r>
            <a:r>
              <a:rPr lang="en-IE" sz="2400" b="1" dirty="0" err="1"/>
              <a:t>Áiméan</a:t>
            </a:r>
            <a:r>
              <a:rPr lang="en-IE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2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9069E-0B0C-4ED0-B84A-3655A34C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29" y="-37298"/>
            <a:ext cx="6248942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C55BA-9FB1-4D20-96DE-24E997932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528861"/>
            <a:ext cx="8573696" cy="579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39F62-FB4F-412A-8258-30096299C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12" y="2169276"/>
            <a:ext cx="4020111" cy="328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4411C-7718-4E72-A0F0-05AF4A233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1" y="1304492"/>
            <a:ext cx="5973009" cy="55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3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9069E-0B0C-4ED0-B84A-3655A34C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29" y="0"/>
            <a:ext cx="6248942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C55BA-9FB1-4D20-96DE-24E997932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592532"/>
            <a:ext cx="8573696" cy="8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C79EA-19C7-4BE1-8DC0-8BA2DD740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452143"/>
            <a:ext cx="6200776" cy="4660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222F39-1A72-48FD-9611-71EBE3D0A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789" y="1502747"/>
            <a:ext cx="5071496" cy="254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AC38B-3757-46B7-B5BA-4E126F879D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7" r="5496"/>
          <a:stretch/>
        </p:blipFill>
        <p:spPr>
          <a:xfrm>
            <a:off x="6472237" y="4142047"/>
            <a:ext cx="5562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2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0FA82-72FD-4254-9D29-75DCD68F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1" y="0"/>
            <a:ext cx="62550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242BC-8F04-49AD-BFC5-E5E941A7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3" y="566977"/>
            <a:ext cx="9108213" cy="58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AA7AE-7D4E-4F13-B4C5-39C7EB0CF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12985"/>
          <a:stretch/>
        </p:blipFill>
        <p:spPr>
          <a:xfrm>
            <a:off x="0" y="1152244"/>
            <a:ext cx="6429375" cy="1843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E408E-7464-41BA-ADDA-8A53D8F23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8" y="2995332"/>
            <a:ext cx="642937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B39A6-7E33-4493-9899-451D1E6F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70" y="0"/>
            <a:ext cx="5218257" cy="728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0E35A8-CF73-4FB4-A999-946421AF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4" y="364331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F942A-D6F2-418C-A363-5E55A69B8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6" y="900825"/>
            <a:ext cx="4489627" cy="528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A307F-07D0-4FA7-8A69-36B1E8F7A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86" y="900825"/>
            <a:ext cx="3753374" cy="52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B39A6-7E33-4493-9899-451D1E6F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70" y="0"/>
            <a:ext cx="5218257" cy="728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0E35A8-CF73-4FB4-A999-946421AF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4" y="364331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1E5FF-C35B-4A62-B4C6-F80FEE85B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2" y="986550"/>
            <a:ext cx="3810532" cy="5077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657C0-2263-4AEE-9D57-680F0B427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8" y="986550"/>
            <a:ext cx="371526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A4F93-2EDB-4F31-9B00-8E6F06368311}"/>
              </a:ext>
            </a:extLst>
          </p:cNvPr>
          <p:cNvSpPr txBox="1"/>
          <p:nvPr/>
        </p:nvSpPr>
        <p:spPr>
          <a:xfrm>
            <a:off x="3108424" y="172521"/>
            <a:ext cx="597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/>
              <a:t>Ceacht 2: </a:t>
            </a:r>
            <a:r>
              <a:rPr lang="en-IE" sz="2800" dirty="0" err="1"/>
              <a:t>Tíolacthaí</a:t>
            </a:r>
            <a:r>
              <a:rPr lang="en-IE" sz="2800" dirty="0"/>
              <a:t> an </a:t>
            </a:r>
            <a:r>
              <a:rPr lang="en-IE" sz="2800" dirty="0" err="1"/>
              <a:t>Spioraid</a:t>
            </a:r>
            <a:r>
              <a:rPr lang="en-IE" sz="2800" dirty="0"/>
              <a:t> </a:t>
            </a:r>
            <a:r>
              <a:rPr lang="en-IE" sz="2800" dirty="0" err="1"/>
              <a:t>Naoimh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0BB80-AA28-448F-8706-2B7BCD35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95741"/>
            <a:ext cx="10629900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1844D-E07C-4BDC-BBA9-14734D82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636054"/>
            <a:ext cx="10973751" cy="585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A9FA1-4013-4E35-BEF0-504A378CF1C1}"/>
              </a:ext>
            </a:extLst>
          </p:cNvPr>
          <p:cNvSpPr txBox="1"/>
          <p:nvPr/>
        </p:nvSpPr>
        <p:spPr>
          <a:xfrm>
            <a:off x="3049190" y="112834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2: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Tíolacthaí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Spioraid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Naoimh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E8B8C-BA78-4170-8310-DC2BE7DAE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3" y="1221321"/>
            <a:ext cx="5443538" cy="5523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11B2D-64CC-44B6-99BA-07A734D632C5}"/>
              </a:ext>
            </a:extLst>
          </p:cNvPr>
          <p:cNvSpPr txBox="1"/>
          <p:nvPr/>
        </p:nvSpPr>
        <p:spPr>
          <a:xfrm>
            <a:off x="6095999" y="1827624"/>
            <a:ext cx="60936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b="1" dirty="0" err="1"/>
              <a:t>Paidir</a:t>
            </a:r>
            <a:endParaRPr lang="en-IE" sz="2000" b="1" dirty="0"/>
          </a:p>
          <a:p>
            <a:r>
              <a:rPr lang="en-IE" sz="2000" b="1" dirty="0" err="1"/>
              <a:t>Paidreacha</a:t>
            </a:r>
            <a:r>
              <a:rPr lang="en-IE" sz="2000" b="1" dirty="0"/>
              <a:t> </a:t>
            </a:r>
            <a:r>
              <a:rPr lang="en-IE" sz="2000" b="1" dirty="0" err="1"/>
              <a:t>chuig</a:t>
            </a:r>
            <a:r>
              <a:rPr lang="en-IE" sz="2000" b="1" dirty="0"/>
              <a:t> an </a:t>
            </a:r>
            <a:r>
              <a:rPr lang="en-IE" sz="2000" b="1" dirty="0" err="1"/>
              <a:t>Spiorad</a:t>
            </a:r>
            <a:r>
              <a:rPr lang="en-IE" sz="2000" b="1" dirty="0"/>
              <a:t> </a:t>
            </a:r>
            <a:r>
              <a:rPr lang="en-IE" sz="2000" b="1" dirty="0" err="1"/>
              <a:t>Naomh</a:t>
            </a:r>
            <a:endParaRPr lang="en-IE" sz="2000" b="1" dirty="0"/>
          </a:p>
          <a:p>
            <a:r>
              <a:rPr lang="en-IE" sz="2000" b="1" dirty="0"/>
              <a:t>A </a:t>
            </a:r>
            <a:r>
              <a:rPr lang="en-IE" sz="2000" b="1" dirty="0" err="1"/>
              <a:t>Spioraid</a:t>
            </a:r>
            <a:r>
              <a:rPr lang="en-IE" sz="2000" b="1" dirty="0"/>
              <a:t> </a:t>
            </a:r>
            <a:r>
              <a:rPr lang="en-IE" sz="2000" b="1" dirty="0" err="1"/>
              <a:t>Naoimh</a:t>
            </a:r>
            <a:r>
              <a:rPr lang="en-IE" sz="2000" b="1" dirty="0"/>
              <a:t>, </a:t>
            </a:r>
            <a:r>
              <a:rPr lang="en-IE" sz="2000" b="1" dirty="0" err="1"/>
              <a:t>ba</a:t>
            </a:r>
            <a:r>
              <a:rPr lang="en-IE" sz="2000" b="1" dirty="0"/>
              <a:t> </a:t>
            </a:r>
            <a:r>
              <a:rPr lang="en-IE" sz="2000" b="1" dirty="0" err="1"/>
              <a:t>mhaith</a:t>
            </a:r>
            <a:r>
              <a:rPr lang="en-IE" sz="2000" b="1" dirty="0"/>
              <a:t> </a:t>
            </a:r>
            <a:r>
              <a:rPr lang="en-IE" sz="2000" b="1" dirty="0" err="1"/>
              <a:t>liom</a:t>
            </a:r>
            <a:r>
              <a:rPr lang="en-IE" sz="2000" b="1" dirty="0"/>
              <a:t> an </a:t>
            </a:r>
            <a:r>
              <a:rPr lang="en-IE" sz="2000" b="1" dirty="0" err="1"/>
              <a:t>rud</a:t>
            </a:r>
            <a:r>
              <a:rPr lang="en-IE" sz="2000" b="1" dirty="0"/>
              <a:t> </a:t>
            </a:r>
            <a:r>
              <a:rPr lang="en-IE" sz="2000" b="1" dirty="0" err="1"/>
              <a:t>ceart</a:t>
            </a:r>
            <a:r>
              <a:rPr lang="en-IE" sz="2000" b="1" dirty="0"/>
              <a:t> a </a:t>
            </a:r>
            <a:r>
              <a:rPr lang="en-IE" sz="2000" b="1" dirty="0" err="1"/>
              <a:t>dhéanamh</a:t>
            </a:r>
            <a:r>
              <a:rPr lang="en-IE" sz="2000" b="1" dirty="0"/>
              <a:t>. </a:t>
            </a:r>
            <a:r>
              <a:rPr lang="en-IE" sz="2000" b="1" dirty="0" err="1"/>
              <a:t>Cabhraigh</a:t>
            </a:r>
            <a:r>
              <a:rPr lang="en-IE" sz="2000" b="1" dirty="0"/>
              <a:t> </a:t>
            </a:r>
            <a:r>
              <a:rPr lang="en-IE" sz="2000" b="1" dirty="0" err="1"/>
              <a:t>liom</a:t>
            </a:r>
            <a:r>
              <a:rPr lang="en-IE" sz="2000" b="1" dirty="0"/>
              <a:t>. A </a:t>
            </a:r>
            <a:r>
              <a:rPr lang="en-IE" sz="2000" b="1" dirty="0" err="1"/>
              <a:t>Spioraid</a:t>
            </a:r>
            <a:r>
              <a:rPr lang="en-IE" sz="2000" b="1" dirty="0"/>
              <a:t> </a:t>
            </a:r>
            <a:r>
              <a:rPr lang="en-IE" sz="2000" b="1" dirty="0" err="1"/>
              <a:t>Naoimh</a:t>
            </a:r>
            <a:r>
              <a:rPr lang="en-IE" sz="2000" b="1" dirty="0"/>
              <a:t>, </a:t>
            </a:r>
            <a:r>
              <a:rPr lang="en-IE" sz="2000" b="1" dirty="0" err="1"/>
              <a:t>ba</a:t>
            </a:r>
            <a:r>
              <a:rPr lang="en-IE" sz="2000" b="1" dirty="0"/>
              <a:t> </a:t>
            </a:r>
            <a:r>
              <a:rPr lang="en-IE" sz="2000" b="1" dirty="0" err="1"/>
              <a:t>mhaith</a:t>
            </a:r>
            <a:r>
              <a:rPr lang="en-IE" sz="2000" b="1" dirty="0"/>
              <a:t> </a:t>
            </a:r>
            <a:r>
              <a:rPr lang="en-IE" sz="2000" b="1" dirty="0" err="1"/>
              <a:t>liom</a:t>
            </a:r>
            <a:r>
              <a:rPr lang="en-IE" sz="2000" b="1" dirty="0"/>
              <a:t> </a:t>
            </a:r>
            <a:r>
              <a:rPr lang="en-IE" sz="2000" b="1" dirty="0" err="1"/>
              <a:t>maireachtáil</a:t>
            </a:r>
            <a:r>
              <a:rPr lang="en-IE" sz="2000" b="1" dirty="0"/>
              <a:t> mar a </a:t>
            </a:r>
            <a:r>
              <a:rPr lang="en-IE" sz="2000" b="1" dirty="0" err="1"/>
              <a:t>mhair</a:t>
            </a:r>
            <a:r>
              <a:rPr lang="en-IE" sz="2000" b="1" dirty="0"/>
              <a:t> </a:t>
            </a:r>
            <a:r>
              <a:rPr lang="en-IE" sz="2000" b="1" dirty="0" err="1"/>
              <a:t>Íosa</a:t>
            </a:r>
            <a:r>
              <a:rPr lang="en-IE" sz="2000" b="1" dirty="0"/>
              <a:t>. </a:t>
            </a:r>
            <a:r>
              <a:rPr lang="en-IE" sz="2000" b="1" dirty="0" err="1"/>
              <a:t>Treoraigh</a:t>
            </a:r>
            <a:r>
              <a:rPr lang="en-IE" sz="2000" b="1" dirty="0"/>
              <a:t> </a:t>
            </a:r>
            <a:r>
              <a:rPr lang="en-IE" sz="2000" b="1" dirty="0" err="1"/>
              <a:t>mé</a:t>
            </a:r>
            <a:r>
              <a:rPr lang="en-IE" sz="2000" b="1" dirty="0"/>
              <a:t>. A </a:t>
            </a:r>
            <a:r>
              <a:rPr lang="en-IE" sz="2000" b="1" dirty="0" err="1"/>
              <a:t>Spioraid</a:t>
            </a:r>
            <a:r>
              <a:rPr lang="en-IE" sz="2000" b="1" dirty="0"/>
              <a:t> </a:t>
            </a:r>
            <a:r>
              <a:rPr lang="en-IE" sz="2000" b="1" dirty="0" err="1"/>
              <a:t>Naoimh</a:t>
            </a:r>
            <a:r>
              <a:rPr lang="en-IE" sz="2000" b="1" dirty="0"/>
              <a:t>, </a:t>
            </a:r>
            <a:r>
              <a:rPr lang="en-IE" sz="2000" b="1" dirty="0" err="1"/>
              <a:t>ba</a:t>
            </a:r>
            <a:r>
              <a:rPr lang="en-IE" sz="2000" b="1" dirty="0"/>
              <a:t> </a:t>
            </a:r>
            <a:r>
              <a:rPr lang="en-IE" sz="2000" b="1" dirty="0" err="1"/>
              <a:t>mhaith</a:t>
            </a:r>
            <a:r>
              <a:rPr lang="en-IE" sz="2000" b="1" dirty="0"/>
              <a:t> </a:t>
            </a:r>
            <a:r>
              <a:rPr lang="en-IE" sz="2000" b="1" dirty="0" err="1"/>
              <a:t>liom</a:t>
            </a:r>
            <a:r>
              <a:rPr lang="en-IE" sz="2000" b="1" dirty="0"/>
              <a:t> </a:t>
            </a:r>
            <a:r>
              <a:rPr lang="en-IE" sz="2000" b="1" dirty="0" err="1"/>
              <a:t>guí</a:t>
            </a:r>
            <a:r>
              <a:rPr lang="en-IE" sz="2000" b="1" dirty="0"/>
              <a:t> mar a </a:t>
            </a:r>
            <a:r>
              <a:rPr lang="en-IE" sz="2000" b="1" dirty="0" err="1"/>
              <a:t>ghuigh</a:t>
            </a:r>
            <a:r>
              <a:rPr lang="en-IE" sz="2000" b="1" dirty="0"/>
              <a:t> </a:t>
            </a:r>
            <a:r>
              <a:rPr lang="en-IE" sz="2000" b="1" dirty="0" err="1"/>
              <a:t>Íosa</a:t>
            </a:r>
            <a:r>
              <a:rPr lang="en-IE" sz="2000" b="1" dirty="0"/>
              <a:t>. </a:t>
            </a:r>
            <a:r>
              <a:rPr lang="en-IE" sz="2000" b="1" dirty="0" err="1"/>
              <a:t>Múin</a:t>
            </a:r>
            <a:r>
              <a:rPr lang="en-IE" sz="2000" b="1" dirty="0"/>
              <a:t> </a:t>
            </a:r>
            <a:r>
              <a:rPr lang="en-IE" sz="2000" b="1" dirty="0" err="1"/>
              <a:t>dom</a:t>
            </a:r>
            <a:r>
              <a:rPr lang="en-IE" sz="2000" b="1" dirty="0"/>
              <a:t> é. Tar, a </a:t>
            </a:r>
            <a:r>
              <a:rPr lang="en-IE" sz="2000" b="1" dirty="0" err="1"/>
              <a:t>Spioraid</a:t>
            </a:r>
            <a:r>
              <a:rPr lang="en-IE" sz="2000" b="1" dirty="0"/>
              <a:t> </a:t>
            </a:r>
            <a:r>
              <a:rPr lang="en-IE" sz="2000" b="1" dirty="0" err="1"/>
              <a:t>Naoimh</a:t>
            </a:r>
            <a:r>
              <a:rPr lang="en-IE" sz="2000" b="1" dirty="0"/>
              <a:t>, </a:t>
            </a:r>
            <a:r>
              <a:rPr lang="en-IE" sz="2000" b="1" dirty="0" err="1"/>
              <a:t>líon</a:t>
            </a:r>
            <a:r>
              <a:rPr lang="en-IE" sz="2000" b="1" dirty="0"/>
              <a:t> </a:t>
            </a:r>
            <a:r>
              <a:rPr lang="en-IE" sz="2000" b="1" dirty="0" err="1"/>
              <a:t>croíthe</a:t>
            </a:r>
            <a:r>
              <a:rPr lang="en-IE" sz="2000" b="1" dirty="0"/>
              <a:t> </a:t>
            </a:r>
            <a:r>
              <a:rPr lang="en-IE" sz="2000" b="1" dirty="0" err="1"/>
              <a:t>na</a:t>
            </a:r>
            <a:r>
              <a:rPr lang="en-IE" sz="2000" b="1" dirty="0"/>
              <a:t> </a:t>
            </a:r>
            <a:r>
              <a:rPr lang="en-IE" sz="2000" b="1" dirty="0" err="1"/>
              <a:t>bhfíréan</a:t>
            </a:r>
            <a:r>
              <a:rPr lang="en-IE" sz="2000" b="1" dirty="0"/>
              <a:t>. </a:t>
            </a:r>
            <a:r>
              <a:rPr lang="en-IE" sz="2000" b="1" dirty="0" err="1"/>
              <a:t>Agus</a:t>
            </a:r>
            <a:r>
              <a:rPr lang="en-IE" sz="2000" b="1" dirty="0"/>
              <a:t> las </a:t>
            </a:r>
            <a:r>
              <a:rPr lang="en-IE" sz="2000" b="1" dirty="0" err="1"/>
              <a:t>ionainn</a:t>
            </a:r>
            <a:r>
              <a:rPr lang="en-IE" sz="2000" b="1" dirty="0"/>
              <a:t> tine do </a:t>
            </a:r>
            <a:r>
              <a:rPr lang="en-IE" sz="2000" b="1" dirty="0" err="1"/>
              <a:t>ghrá</a:t>
            </a:r>
            <a:r>
              <a:rPr lang="en-IE" sz="2000" b="1" dirty="0"/>
              <a:t>. </a:t>
            </a:r>
            <a:r>
              <a:rPr lang="en-IE" sz="2000" b="1" dirty="0" err="1"/>
              <a:t>Cuir</a:t>
            </a:r>
            <a:r>
              <a:rPr lang="en-IE" sz="2000" b="1" dirty="0"/>
              <a:t> </a:t>
            </a:r>
            <a:r>
              <a:rPr lang="en-IE" sz="2000" b="1" dirty="0" err="1"/>
              <a:t>amach</a:t>
            </a:r>
            <a:r>
              <a:rPr lang="en-IE" sz="2000" b="1" dirty="0"/>
              <a:t> </a:t>
            </a:r>
            <a:r>
              <a:rPr lang="en-IE" sz="2000" b="1" dirty="0" err="1"/>
              <a:t>uait</a:t>
            </a:r>
            <a:r>
              <a:rPr lang="en-IE" sz="2000" b="1" dirty="0"/>
              <a:t> do </a:t>
            </a:r>
            <a:r>
              <a:rPr lang="en-IE" sz="2000" b="1" dirty="0" err="1"/>
              <a:t>Spiorad</a:t>
            </a:r>
            <a:r>
              <a:rPr lang="en-IE" sz="2000" b="1" dirty="0"/>
              <a:t> </a:t>
            </a:r>
            <a:r>
              <a:rPr lang="en-IE" sz="2000" b="1" dirty="0" err="1"/>
              <a:t>agus</a:t>
            </a:r>
            <a:r>
              <a:rPr lang="en-IE" sz="2000" b="1" dirty="0"/>
              <a:t> </a:t>
            </a:r>
            <a:r>
              <a:rPr lang="en-IE" sz="2000" b="1" dirty="0" err="1"/>
              <a:t>cruthófar</a:t>
            </a:r>
            <a:r>
              <a:rPr lang="en-IE" sz="2000" b="1" dirty="0"/>
              <a:t> </a:t>
            </a:r>
            <a:r>
              <a:rPr lang="en-IE" sz="2000" b="1" dirty="0" err="1"/>
              <a:t>muid</a:t>
            </a:r>
            <a:r>
              <a:rPr lang="en-IE" sz="2000" b="1" dirty="0"/>
              <a:t>, </a:t>
            </a:r>
            <a:r>
              <a:rPr lang="en-IE" sz="2000" b="1" dirty="0" err="1"/>
              <a:t>Agus</a:t>
            </a:r>
            <a:r>
              <a:rPr lang="en-IE" sz="2000" b="1" dirty="0"/>
              <a:t> </a:t>
            </a:r>
            <a:r>
              <a:rPr lang="en-IE" sz="2000" b="1" dirty="0" err="1"/>
              <a:t>déanfaidh</a:t>
            </a:r>
            <a:r>
              <a:rPr lang="en-IE" sz="2000" b="1" dirty="0"/>
              <a:t> </a:t>
            </a:r>
            <a:r>
              <a:rPr lang="en-IE" sz="2000" b="1" dirty="0" err="1"/>
              <a:t>tú</a:t>
            </a:r>
            <a:r>
              <a:rPr lang="en-IE" sz="2000" b="1" dirty="0"/>
              <a:t> </a:t>
            </a:r>
            <a:r>
              <a:rPr lang="en-IE" sz="2000" b="1" dirty="0" err="1"/>
              <a:t>aghaidh</a:t>
            </a:r>
            <a:r>
              <a:rPr lang="en-IE" sz="2000" b="1" dirty="0"/>
              <a:t> </a:t>
            </a:r>
            <a:r>
              <a:rPr lang="en-IE" sz="2000" b="1" dirty="0" err="1"/>
              <a:t>na</a:t>
            </a:r>
            <a:r>
              <a:rPr lang="en-IE" sz="2000" b="1" dirty="0"/>
              <a:t> </a:t>
            </a:r>
            <a:r>
              <a:rPr lang="en-IE" sz="2000" b="1" dirty="0" err="1"/>
              <a:t>talún</a:t>
            </a:r>
            <a:r>
              <a:rPr lang="en-IE" sz="2000" b="1" dirty="0"/>
              <a:t> a </a:t>
            </a:r>
            <a:r>
              <a:rPr lang="en-IE" sz="2000" b="1" dirty="0" err="1"/>
              <a:t>athnuachan</a:t>
            </a:r>
            <a:r>
              <a:rPr lang="en-IE" sz="2000" b="1" dirty="0"/>
              <a:t>. A </a:t>
            </a:r>
            <a:r>
              <a:rPr lang="en-IE" sz="2000" b="1" dirty="0" err="1"/>
              <a:t>Dhia</a:t>
            </a:r>
            <a:r>
              <a:rPr lang="en-IE" sz="2000" b="1" dirty="0"/>
              <a:t>, a </a:t>
            </a:r>
            <a:r>
              <a:rPr lang="en-IE" sz="2000" b="1" dirty="0" err="1"/>
              <a:t>mhúin</a:t>
            </a:r>
            <a:r>
              <a:rPr lang="en-IE" sz="2000" b="1" dirty="0"/>
              <a:t> </a:t>
            </a:r>
            <a:r>
              <a:rPr lang="en-IE" sz="2000" b="1" dirty="0" err="1"/>
              <a:t>croíthe</a:t>
            </a:r>
            <a:r>
              <a:rPr lang="en-IE" sz="2000" b="1" dirty="0"/>
              <a:t> </a:t>
            </a:r>
            <a:r>
              <a:rPr lang="en-IE" sz="2000" b="1" dirty="0" err="1"/>
              <a:t>na</a:t>
            </a:r>
            <a:r>
              <a:rPr lang="en-IE" sz="2000" b="1" dirty="0"/>
              <a:t> </a:t>
            </a:r>
            <a:r>
              <a:rPr lang="en-IE" sz="2000" b="1" dirty="0" err="1"/>
              <a:t>bhfíréan</a:t>
            </a:r>
            <a:r>
              <a:rPr lang="en-IE" sz="2000" b="1" dirty="0"/>
              <a:t> Le </a:t>
            </a:r>
            <a:r>
              <a:rPr lang="en-IE" sz="2000" b="1" dirty="0" err="1"/>
              <a:t>solas</a:t>
            </a:r>
            <a:r>
              <a:rPr lang="en-IE" sz="2000" b="1" dirty="0"/>
              <a:t> an </a:t>
            </a:r>
            <a:r>
              <a:rPr lang="en-IE" sz="2000" b="1" dirty="0" err="1"/>
              <a:t>Spioraid</a:t>
            </a:r>
            <a:r>
              <a:rPr lang="en-IE" sz="2000" b="1" dirty="0"/>
              <a:t> </a:t>
            </a:r>
            <a:r>
              <a:rPr lang="en-IE" sz="2000" b="1" dirty="0" err="1"/>
              <a:t>Naoimh</a:t>
            </a:r>
            <a:r>
              <a:rPr lang="en-IE" sz="2000" b="1" dirty="0"/>
              <a:t>, </a:t>
            </a:r>
            <a:r>
              <a:rPr lang="en-IE" sz="2000" b="1" dirty="0" err="1"/>
              <a:t>Deonaigh</a:t>
            </a:r>
            <a:r>
              <a:rPr lang="en-IE" sz="2000" b="1" dirty="0"/>
              <a:t> </a:t>
            </a:r>
            <a:r>
              <a:rPr lang="en-IE" sz="2000" b="1" dirty="0" err="1"/>
              <a:t>dúinn</a:t>
            </a:r>
            <a:r>
              <a:rPr lang="en-IE" sz="2000" b="1" dirty="0"/>
              <a:t> </a:t>
            </a:r>
            <a:r>
              <a:rPr lang="en-IE" sz="2000" b="1" dirty="0" err="1"/>
              <a:t>sa</a:t>
            </a:r>
            <a:r>
              <a:rPr lang="en-IE" sz="2000" b="1" dirty="0"/>
              <a:t> </a:t>
            </a:r>
            <a:r>
              <a:rPr lang="en-IE" sz="2000" b="1" dirty="0" err="1"/>
              <a:t>Spiorad</a:t>
            </a:r>
            <a:r>
              <a:rPr lang="en-IE" sz="2000" b="1" dirty="0"/>
              <a:t> </a:t>
            </a:r>
            <a:r>
              <a:rPr lang="en-IE" sz="2000" b="1" dirty="0" err="1"/>
              <a:t>céanna</a:t>
            </a:r>
            <a:r>
              <a:rPr lang="en-IE" sz="2000" b="1" dirty="0"/>
              <a:t> a </a:t>
            </a:r>
            <a:r>
              <a:rPr lang="en-IE" sz="2000" b="1" dirty="0" err="1"/>
              <a:t>bheith</a:t>
            </a:r>
            <a:r>
              <a:rPr lang="en-IE" sz="2000" b="1" dirty="0"/>
              <a:t> </a:t>
            </a:r>
            <a:r>
              <a:rPr lang="en-IE" sz="2000" b="1" dirty="0" err="1"/>
              <a:t>críonna</a:t>
            </a:r>
            <a:r>
              <a:rPr lang="en-IE" sz="2000" b="1" dirty="0"/>
              <a:t> go </a:t>
            </a:r>
            <a:r>
              <a:rPr lang="en-IE" sz="2000" b="1" dirty="0" err="1"/>
              <a:t>fíor</a:t>
            </a:r>
            <a:r>
              <a:rPr lang="en-IE" sz="2000" b="1" dirty="0"/>
              <a:t>, </a:t>
            </a:r>
            <a:r>
              <a:rPr lang="en-IE" sz="2000" b="1" dirty="0" err="1"/>
              <a:t>Agus</a:t>
            </a:r>
            <a:r>
              <a:rPr lang="en-IE" sz="2000" b="1" dirty="0"/>
              <a:t> </a:t>
            </a:r>
            <a:r>
              <a:rPr lang="en-IE" sz="2000" b="1" dirty="0" err="1"/>
              <a:t>gairdeas</a:t>
            </a:r>
            <a:r>
              <a:rPr lang="en-IE" sz="2000" b="1" dirty="0"/>
              <a:t> a </a:t>
            </a:r>
            <a:r>
              <a:rPr lang="en-IE" sz="2000" b="1" dirty="0" err="1"/>
              <a:t>dhéanamh</a:t>
            </a:r>
            <a:r>
              <a:rPr lang="en-IE" sz="2000" b="1" dirty="0"/>
              <a:t> </a:t>
            </a:r>
            <a:r>
              <a:rPr lang="en-IE" sz="2000" b="1" dirty="0" err="1"/>
              <a:t>i</a:t>
            </a:r>
            <a:r>
              <a:rPr lang="en-IE" sz="2000" b="1" dirty="0"/>
              <a:t> </a:t>
            </a:r>
            <a:r>
              <a:rPr lang="en-IE" sz="2000" b="1" dirty="0" err="1"/>
              <a:t>gcónaí</a:t>
            </a:r>
            <a:r>
              <a:rPr lang="en-IE" sz="2000" b="1" dirty="0"/>
              <a:t> </a:t>
            </a:r>
            <a:r>
              <a:rPr lang="en-IE" sz="2000" b="1" dirty="0" err="1"/>
              <a:t>ina</a:t>
            </a:r>
            <a:r>
              <a:rPr lang="en-IE" sz="2000" b="1" dirty="0"/>
              <a:t> </a:t>
            </a:r>
            <a:r>
              <a:rPr lang="en-IE" sz="2000" b="1" dirty="0" err="1"/>
              <a:t>shólás</a:t>
            </a:r>
            <a:r>
              <a:rPr lang="en-IE" sz="2000" b="1" dirty="0"/>
              <a:t>, </a:t>
            </a:r>
            <a:r>
              <a:rPr lang="en-IE" sz="2000" b="1" dirty="0" err="1"/>
              <a:t>Trí</a:t>
            </a:r>
            <a:r>
              <a:rPr lang="en-IE" sz="2000" b="1" dirty="0"/>
              <a:t> </a:t>
            </a:r>
            <a:r>
              <a:rPr lang="en-IE" sz="2000" b="1" dirty="0" err="1"/>
              <a:t>Chríost</a:t>
            </a:r>
            <a:r>
              <a:rPr lang="en-IE" sz="2000" b="1" dirty="0"/>
              <a:t>, </a:t>
            </a:r>
            <a:r>
              <a:rPr lang="en-IE" sz="2000" b="1" dirty="0" err="1"/>
              <a:t>ár</a:t>
            </a:r>
            <a:r>
              <a:rPr lang="en-IE" sz="2000" b="1" dirty="0"/>
              <a:t> </a:t>
            </a:r>
            <a:r>
              <a:rPr lang="en-IE" sz="2000" b="1" dirty="0" err="1"/>
              <a:t>dTiarna</a:t>
            </a:r>
            <a:r>
              <a:rPr lang="en-IE" sz="2000" b="1" dirty="0"/>
              <a:t>. </a:t>
            </a:r>
            <a:r>
              <a:rPr lang="en-IE" sz="2000" b="1" dirty="0" err="1"/>
              <a:t>Áiméan</a:t>
            </a:r>
            <a:r>
              <a:rPr lang="en-I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21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ECC6D-F25C-4B4A-9F84-1EC1CCEB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8" y="508931"/>
            <a:ext cx="8571719" cy="82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A586B-86FF-4BA7-A4E4-C5EA0705D055}"/>
              </a:ext>
            </a:extLst>
          </p:cNvPr>
          <p:cNvSpPr txBox="1"/>
          <p:nvPr/>
        </p:nvSpPr>
        <p:spPr>
          <a:xfrm>
            <a:off x="3049189" y="100011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2: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Tíolacthaí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Spioraid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Naoimh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1CDE3-757A-4AB0-8ADB-F98CFB6AF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0" y="1518891"/>
            <a:ext cx="6697010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ECC6D-F25C-4B4A-9F84-1EC1CCEB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8" y="508931"/>
            <a:ext cx="8571719" cy="82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A586B-86FF-4BA7-A4E4-C5EA0705D055}"/>
              </a:ext>
            </a:extLst>
          </p:cNvPr>
          <p:cNvSpPr txBox="1"/>
          <p:nvPr/>
        </p:nvSpPr>
        <p:spPr>
          <a:xfrm>
            <a:off x="3049189" y="100011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2: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Tíolacthaí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Spioraid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Naoimh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74473-1BAD-43A1-A7AA-4AD15D33F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0" y="1433483"/>
            <a:ext cx="4801270" cy="4915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0F050-CB28-4579-BF7F-1E56F398B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4" y="1376333"/>
            <a:ext cx="4744112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CAD34-520B-4274-A7CF-A6D7A32E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63" y="957263"/>
            <a:ext cx="6792273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4ECC6D-F25C-4B4A-9F84-1EC1CCEB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8" y="508931"/>
            <a:ext cx="8571719" cy="82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A586B-86FF-4BA7-A4E4-C5EA0705D055}"/>
              </a:ext>
            </a:extLst>
          </p:cNvPr>
          <p:cNvSpPr txBox="1"/>
          <p:nvPr/>
        </p:nvSpPr>
        <p:spPr>
          <a:xfrm>
            <a:off x="3049189" y="100011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2: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Tíolacthaí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Spioraid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Naoimh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B244B-82F6-4145-AD3F-8ABA3E99D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66" y="1466559"/>
            <a:ext cx="6215062" cy="4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439A8-53B5-4023-93FC-FC176E49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0" y="0"/>
            <a:ext cx="621845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C470E-07C7-4048-8AB5-0989A789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2" y="567617"/>
            <a:ext cx="9108213" cy="47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0C8ED-75D8-4F19-B4F3-1E380A68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" y="1499745"/>
            <a:ext cx="5396260" cy="4200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6F1AC-9B39-4570-87BA-2A8727964B81}"/>
              </a:ext>
            </a:extLst>
          </p:cNvPr>
          <p:cNvSpPr txBox="1"/>
          <p:nvPr/>
        </p:nvSpPr>
        <p:spPr>
          <a:xfrm>
            <a:off x="5808217" y="1042506"/>
            <a:ext cx="609361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 err="1"/>
              <a:t>Paidir</a:t>
            </a:r>
            <a:endParaRPr lang="en-IE" sz="2800" b="1" dirty="0"/>
          </a:p>
          <a:p>
            <a:r>
              <a:rPr lang="en-IE" sz="2800" b="1" dirty="0" err="1"/>
              <a:t>Gach</a:t>
            </a:r>
            <a:r>
              <a:rPr lang="en-IE" sz="2800" b="1" dirty="0"/>
              <a:t> </a:t>
            </a:r>
            <a:r>
              <a:rPr lang="en-IE" sz="2800" b="1" dirty="0" err="1"/>
              <a:t>duine</a:t>
            </a:r>
            <a:r>
              <a:rPr lang="en-IE" sz="2800" b="1" dirty="0"/>
              <a:t>: A </a:t>
            </a:r>
            <a:r>
              <a:rPr lang="en-IE" sz="2800" b="1" dirty="0" err="1"/>
              <a:t>Spioraid</a:t>
            </a:r>
            <a:r>
              <a:rPr lang="en-IE" sz="2800" b="1" dirty="0"/>
              <a:t> </a:t>
            </a:r>
            <a:r>
              <a:rPr lang="en-IE" sz="2800" b="1" dirty="0" err="1"/>
              <a:t>Naoimh</a:t>
            </a:r>
            <a:r>
              <a:rPr lang="en-IE" sz="2800" b="1" dirty="0"/>
              <a:t>, </a:t>
            </a:r>
            <a:r>
              <a:rPr lang="en-IE" sz="2800" b="1" dirty="0" err="1"/>
              <a:t>tabhair</a:t>
            </a:r>
            <a:r>
              <a:rPr lang="en-IE" sz="2800" b="1" dirty="0"/>
              <a:t> </a:t>
            </a:r>
            <a:r>
              <a:rPr lang="en-IE" sz="2800" b="1" dirty="0" err="1"/>
              <a:t>na</a:t>
            </a:r>
            <a:r>
              <a:rPr lang="en-IE" sz="2800" b="1" dirty="0"/>
              <a:t> </a:t>
            </a:r>
            <a:r>
              <a:rPr lang="en-IE" sz="2800" b="1" dirty="0" err="1"/>
              <a:t>beannachtaí</a:t>
            </a:r>
            <a:r>
              <a:rPr lang="en-IE" sz="2800" b="1" dirty="0"/>
              <a:t> </a:t>
            </a:r>
            <a:r>
              <a:rPr lang="en-IE" sz="2800" b="1" dirty="0" err="1"/>
              <a:t>seo</a:t>
            </a:r>
            <a:r>
              <a:rPr lang="en-IE" sz="2800" b="1" dirty="0"/>
              <a:t> </a:t>
            </a:r>
            <a:r>
              <a:rPr lang="en-IE" sz="2800" b="1" dirty="0" err="1"/>
              <a:t>dom</a:t>
            </a:r>
            <a:r>
              <a:rPr lang="en-IE" sz="2800" b="1" dirty="0"/>
              <a:t> - </a:t>
            </a:r>
            <a:r>
              <a:rPr lang="en-IE" sz="2800" b="1" dirty="0" err="1"/>
              <a:t>Eolas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an </a:t>
            </a:r>
            <a:r>
              <a:rPr lang="en-IE" sz="2800" b="1" dirty="0" err="1"/>
              <a:t>rud</a:t>
            </a:r>
            <a:r>
              <a:rPr lang="en-IE" sz="2800" b="1" dirty="0"/>
              <a:t> </a:t>
            </a:r>
            <a:r>
              <a:rPr lang="en-IE" sz="2800" b="1" dirty="0" err="1"/>
              <a:t>ceart</a:t>
            </a:r>
            <a:r>
              <a:rPr lang="en-IE" sz="2800" b="1" dirty="0"/>
              <a:t> a </a:t>
            </a:r>
            <a:r>
              <a:rPr lang="en-IE" sz="2800" b="1" dirty="0" err="1"/>
              <a:t>aithint</a:t>
            </a:r>
            <a:r>
              <a:rPr lang="en-IE" sz="2800" b="1" dirty="0"/>
              <a:t> </a:t>
            </a:r>
            <a:r>
              <a:rPr lang="en-IE" sz="2800" b="1" dirty="0" err="1"/>
              <a:t>ón</a:t>
            </a:r>
            <a:r>
              <a:rPr lang="en-IE" sz="2800" b="1" dirty="0"/>
              <a:t> </a:t>
            </a:r>
            <a:r>
              <a:rPr lang="en-IE" sz="2800" b="1" dirty="0" err="1"/>
              <a:t>rud</a:t>
            </a:r>
            <a:r>
              <a:rPr lang="en-IE" sz="2800" b="1" dirty="0"/>
              <a:t> </a:t>
            </a:r>
            <a:r>
              <a:rPr lang="en-IE" sz="2800" b="1" dirty="0" err="1"/>
              <a:t>mícheart</a:t>
            </a:r>
            <a:r>
              <a:rPr lang="en-IE" sz="2800" b="1" dirty="0"/>
              <a:t>; </a:t>
            </a:r>
            <a:r>
              <a:rPr lang="en-IE" sz="2800" b="1" dirty="0" err="1"/>
              <a:t>Misneach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an </a:t>
            </a:r>
            <a:r>
              <a:rPr lang="en-IE" sz="2800" b="1" dirty="0" err="1"/>
              <a:t>fód</a:t>
            </a:r>
            <a:r>
              <a:rPr lang="en-IE" sz="2800" b="1" dirty="0"/>
              <a:t> a </a:t>
            </a:r>
            <a:r>
              <a:rPr lang="en-IE" sz="2800" b="1" dirty="0" err="1"/>
              <a:t>sheasamh</a:t>
            </a:r>
            <a:r>
              <a:rPr lang="en-IE" sz="2800" b="1" dirty="0"/>
              <a:t> </a:t>
            </a:r>
            <a:r>
              <a:rPr lang="en-IE" sz="2800" b="1" dirty="0" err="1"/>
              <a:t>agus</a:t>
            </a:r>
            <a:r>
              <a:rPr lang="en-IE" sz="2800" b="1" dirty="0"/>
              <a:t> a </a:t>
            </a:r>
            <a:r>
              <a:rPr lang="en-IE" sz="2800" b="1" dirty="0" err="1"/>
              <a:t>bheith</a:t>
            </a:r>
            <a:r>
              <a:rPr lang="en-IE" sz="2800" b="1" dirty="0"/>
              <a:t> </a:t>
            </a:r>
            <a:r>
              <a:rPr lang="en-IE" sz="2800" b="1" dirty="0" err="1"/>
              <a:t>láidir</a:t>
            </a:r>
            <a:r>
              <a:rPr lang="en-IE" sz="2800" b="1" dirty="0"/>
              <a:t>; </a:t>
            </a:r>
            <a:r>
              <a:rPr lang="en-IE" sz="2800" b="1" dirty="0" err="1"/>
              <a:t>Tuiscint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bealach Dé a </a:t>
            </a:r>
            <a:r>
              <a:rPr lang="en-IE" sz="2800" b="1" dirty="0" err="1"/>
              <a:t>leanúint</a:t>
            </a:r>
            <a:r>
              <a:rPr lang="en-IE" sz="2800" b="1" dirty="0"/>
              <a:t>; </a:t>
            </a:r>
            <a:r>
              <a:rPr lang="en-IE" sz="2800" b="1" dirty="0" err="1"/>
              <a:t>Urraim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</a:t>
            </a:r>
            <a:r>
              <a:rPr lang="en-IE" sz="2800" b="1" dirty="0" err="1"/>
              <a:t>adhradh</a:t>
            </a:r>
            <a:r>
              <a:rPr lang="en-IE" sz="2800" b="1" dirty="0"/>
              <a:t> </a:t>
            </a:r>
            <a:r>
              <a:rPr lang="en-IE" sz="2800" b="1" dirty="0" err="1"/>
              <a:t>agus</a:t>
            </a:r>
            <a:r>
              <a:rPr lang="en-IE" sz="2800" b="1" dirty="0"/>
              <a:t> </a:t>
            </a:r>
            <a:r>
              <a:rPr lang="en-IE" sz="2800" b="1" dirty="0" err="1"/>
              <a:t>guí</a:t>
            </a:r>
            <a:r>
              <a:rPr lang="en-IE" sz="2800" b="1" dirty="0"/>
              <a:t> a </a:t>
            </a:r>
            <a:r>
              <a:rPr lang="en-IE" sz="2800" b="1" dirty="0" err="1"/>
              <a:t>dhéanamh</a:t>
            </a:r>
            <a:r>
              <a:rPr lang="en-IE" sz="2800" b="1" dirty="0"/>
              <a:t>; </a:t>
            </a:r>
            <a:r>
              <a:rPr lang="en-IE" sz="2800" b="1" dirty="0" err="1"/>
              <a:t>Breithiúnas</a:t>
            </a:r>
            <a:r>
              <a:rPr lang="en-IE" sz="2800" b="1" dirty="0"/>
              <a:t> </a:t>
            </a:r>
            <a:r>
              <a:rPr lang="en-IE" sz="2800" b="1" dirty="0" err="1"/>
              <a:t>cóir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</a:t>
            </a:r>
            <a:r>
              <a:rPr lang="en-IE" sz="2800" b="1" dirty="0" err="1"/>
              <a:t>mé</a:t>
            </a:r>
            <a:r>
              <a:rPr lang="en-IE" sz="2800" b="1" dirty="0"/>
              <a:t> a </a:t>
            </a:r>
            <a:r>
              <a:rPr lang="en-IE" sz="2800" b="1" dirty="0" err="1"/>
              <a:t>shoilsiú</a:t>
            </a:r>
            <a:r>
              <a:rPr lang="en-IE" sz="2800" b="1" dirty="0"/>
              <a:t> </a:t>
            </a:r>
            <a:r>
              <a:rPr lang="en-IE" sz="2800" b="1" dirty="0" err="1"/>
              <a:t>agus</a:t>
            </a:r>
            <a:r>
              <a:rPr lang="en-IE" sz="2800" b="1" dirty="0"/>
              <a:t> a </a:t>
            </a:r>
            <a:r>
              <a:rPr lang="en-IE" sz="2800" b="1" dirty="0" err="1"/>
              <a:t>threorú</a:t>
            </a:r>
            <a:r>
              <a:rPr lang="en-IE" sz="2800" b="1" dirty="0"/>
              <a:t>; </a:t>
            </a:r>
            <a:r>
              <a:rPr lang="en-IE" sz="2800" b="1" dirty="0" err="1"/>
              <a:t>Eagna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do </a:t>
            </a:r>
            <a:r>
              <a:rPr lang="en-IE" sz="2800" b="1" dirty="0" err="1"/>
              <a:t>láithreacht</a:t>
            </a:r>
            <a:r>
              <a:rPr lang="en-IE" sz="2800" b="1" dirty="0"/>
              <a:t> a </a:t>
            </a:r>
            <a:r>
              <a:rPr lang="en-IE" sz="2800" b="1" dirty="0" err="1"/>
              <a:t>chuardach</a:t>
            </a:r>
            <a:r>
              <a:rPr lang="en-IE" sz="2800" b="1" dirty="0"/>
              <a:t>; </a:t>
            </a:r>
            <a:r>
              <a:rPr lang="en-IE" sz="2800" b="1" dirty="0" err="1"/>
              <a:t>Iontas</a:t>
            </a:r>
            <a:r>
              <a:rPr lang="en-IE" sz="2800" b="1" dirty="0"/>
              <a:t> </a:t>
            </a:r>
            <a:r>
              <a:rPr lang="en-IE" sz="2800" b="1" dirty="0" err="1"/>
              <a:t>agus</a:t>
            </a:r>
            <a:r>
              <a:rPr lang="en-IE" sz="2800" b="1" dirty="0"/>
              <a:t> </a:t>
            </a:r>
            <a:r>
              <a:rPr lang="en-IE" sz="2800" b="1" dirty="0" err="1"/>
              <a:t>Uamhan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</a:t>
            </a:r>
            <a:r>
              <a:rPr lang="en-IE" sz="2800" b="1" dirty="0" err="1"/>
              <a:t>moladh</a:t>
            </a:r>
            <a:r>
              <a:rPr lang="en-IE" sz="2800" b="1" dirty="0"/>
              <a:t> a </a:t>
            </a:r>
            <a:r>
              <a:rPr lang="en-IE" sz="2800" b="1" dirty="0" err="1"/>
              <a:t>thabhairt</a:t>
            </a:r>
            <a:r>
              <a:rPr lang="en-IE" sz="2800" b="1" dirty="0"/>
              <a:t> do </a:t>
            </a:r>
            <a:r>
              <a:rPr lang="en-IE" sz="2800" b="1" dirty="0" err="1"/>
              <a:t>Dhia</a:t>
            </a:r>
            <a:r>
              <a:rPr lang="en-IE" sz="2800" b="1" dirty="0"/>
              <a:t> </a:t>
            </a:r>
            <a:r>
              <a:rPr lang="en-IE" sz="2800" b="1" dirty="0" err="1"/>
              <a:t>agus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</a:t>
            </a:r>
            <a:r>
              <a:rPr lang="en-IE" sz="2800" b="1" dirty="0" err="1"/>
              <a:t>chruthú</a:t>
            </a:r>
            <a:r>
              <a:rPr lang="en-IE" sz="2800" b="1" dirty="0"/>
              <a:t> an </a:t>
            </a:r>
            <a:r>
              <a:rPr lang="en-IE" sz="2800" b="1" dirty="0" err="1"/>
              <a:t>domhain</a:t>
            </a:r>
            <a:r>
              <a:rPr lang="en-IE" sz="2800" b="1" dirty="0"/>
              <a:t>. </a:t>
            </a:r>
            <a:r>
              <a:rPr lang="en-IE" sz="2800" b="1" dirty="0" err="1"/>
              <a:t>Áiméan</a:t>
            </a:r>
            <a:r>
              <a:rPr lang="en-I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80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97D3C-667A-429F-8883-592C80C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0" y="0"/>
            <a:ext cx="621845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5160E-002A-4F7A-9805-3DD2A6007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5" y="481626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F114D-CC38-4DD9-9143-4C25328A1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04" y="899759"/>
            <a:ext cx="3715268" cy="5058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FCF7A-053E-4B4B-87D7-A58D8B997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2" y="899759"/>
            <a:ext cx="3715268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97D3C-667A-429F-8883-592C80C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0" y="0"/>
            <a:ext cx="621845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B5160E-002A-4F7A-9805-3DD2A6007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5" y="481626"/>
            <a:ext cx="2200847" cy="53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BAF5A-B61E-419C-8EC1-17110A8A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4" y="918812"/>
            <a:ext cx="3734321" cy="5115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7EF88-8BFA-4A73-82F7-276B8B613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6" y="918812"/>
            <a:ext cx="3734321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7E7C9-4543-4943-ACFE-234BCC4CF8B1}"/>
              </a:ext>
            </a:extLst>
          </p:cNvPr>
          <p:cNvSpPr txBox="1"/>
          <p:nvPr/>
        </p:nvSpPr>
        <p:spPr>
          <a:xfrm>
            <a:off x="2986980" y="129659"/>
            <a:ext cx="6218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/>
              <a:t>Ceacht</a:t>
            </a:r>
            <a:r>
              <a:rPr lang="en-GB" sz="3600" dirty="0"/>
              <a:t> 3: Tar, a </a:t>
            </a:r>
            <a:r>
              <a:rPr lang="en-GB" sz="3600" dirty="0" err="1"/>
              <a:t>Spioraid</a:t>
            </a:r>
            <a:r>
              <a:rPr lang="en-GB" sz="3600" dirty="0"/>
              <a:t> </a:t>
            </a:r>
            <a:r>
              <a:rPr lang="en-GB" sz="3600" dirty="0" err="1"/>
              <a:t>Naoimh</a:t>
            </a:r>
            <a:endParaRPr lang="en-I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AE814-1C0D-48A9-B9E4-CA4EF11B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9" y="909250"/>
            <a:ext cx="9758362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51B8F-A1B8-4629-A00B-DF657876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9" y="0"/>
            <a:ext cx="6529382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D9C3E-A045-431D-ADB8-E4C877D60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670617"/>
            <a:ext cx="10973751" cy="58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F87A9-18F5-446C-9A7C-A7AFE5EDE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/>
          <a:stretch/>
        </p:blipFill>
        <p:spPr>
          <a:xfrm>
            <a:off x="4985857" y="1393498"/>
            <a:ext cx="6839905" cy="524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4AC05-144A-4882-BA52-5CA19B32B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7" y="1814287"/>
            <a:ext cx="4696480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6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4A745-863C-404D-A75E-3F872F27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1" y="0"/>
            <a:ext cx="653547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49C46-7482-426A-8B53-619C1CFE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59" y="661497"/>
            <a:ext cx="8571719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59451-B202-42A5-B994-CF6AE5721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0" y="1484528"/>
            <a:ext cx="6096000" cy="3501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8EF829-5A36-4BA5-B6E9-B8C894004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82" y="1585913"/>
            <a:ext cx="5096205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7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2AFA6-A821-4A20-8F06-94D66B22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1" y="4149"/>
            <a:ext cx="653547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3BA37-95D8-456C-AA3B-5527A30C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585786"/>
            <a:ext cx="8571719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D17E7-65B1-4E07-AD6C-A7EAB4623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86" y="1756734"/>
            <a:ext cx="3591426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8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56A76-7FF3-4B7B-8C9E-1541B104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5" y="670617"/>
            <a:ext cx="9108213" cy="58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90ED5-DB6E-4748-88B0-B30930B8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61" y="0"/>
            <a:ext cx="6535478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BC8BF-1FFD-4B35-8423-375BCD273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" y="2185814"/>
            <a:ext cx="5458587" cy="2486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20735-6B67-4B1B-8CB5-7BD28CFE4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3" y="1255884"/>
            <a:ext cx="500132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56A76-7FF3-4B7B-8C9E-1541B104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5" y="670617"/>
            <a:ext cx="9108213" cy="58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90ED5-DB6E-4748-88B0-B30930B8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61" y="0"/>
            <a:ext cx="6535478" cy="96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AB31B-BD85-4D89-977A-2D8214E3D1C0}"/>
              </a:ext>
            </a:extLst>
          </p:cNvPr>
          <p:cNvSpPr txBox="1"/>
          <p:nvPr/>
        </p:nvSpPr>
        <p:spPr>
          <a:xfrm>
            <a:off x="6098382" y="1255884"/>
            <a:ext cx="6093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1" dirty="0" err="1"/>
              <a:t>Paidir</a:t>
            </a:r>
            <a:endParaRPr lang="en-IE" sz="3200" b="1" dirty="0"/>
          </a:p>
          <a:p>
            <a:r>
              <a:rPr lang="en-IE" sz="3200" b="1" dirty="0"/>
              <a:t>A </a:t>
            </a:r>
            <a:r>
              <a:rPr lang="en-IE" sz="3200" b="1" dirty="0" err="1"/>
              <a:t>Spioraid</a:t>
            </a:r>
            <a:r>
              <a:rPr lang="en-IE" sz="3200" b="1" dirty="0"/>
              <a:t> </a:t>
            </a:r>
            <a:r>
              <a:rPr lang="en-IE" sz="3200" b="1" dirty="0" err="1"/>
              <a:t>Naoimh</a:t>
            </a:r>
            <a:r>
              <a:rPr lang="en-IE" sz="3200" b="1" dirty="0"/>
              <a:t>, </a:t>
            </a:r>
            <a:r>
              <a:rPr lang="en-IE" sz="3200" b="1" dirty="0" err="1"/>
              <a:t>ba</a:t>
            </a:r>
            <a:r>
              <a:rPr lang="en-IE" sz="3200" b="1" dirty="0"/>
              <a:t> </a:t>
            </a:r>
            <a:r>
              <a:rPr lang="en-IE" sz="3200" b="1" dirty="0" err="1"/>
              <a:t>mhaith</a:t>
            </a:r>
            <a:r>
              <a:rPr lang="en-IE" sz="3200" b="1" dirty="0"/>
              <a:t> </a:t>
            </a:r>
            <a:r>
              <a:rPr lang="en-IE" sz="3200" b="1" dirty="0" err="1"/>
              <a:t>liom</a:t>
            </a:r>
            <a:r>
              <a:rPr lang="en-IE" sz="3200" b="1" dirty="0"/>
              <a:t> an </a:t>
            </a:r>
            <a:r>
              <a:rPr lang="en-IE" sz="3200" b="1" dirty="0" err="1"/>
              <a:t>rud</a:t>
            </a:r>
            <a:r>
              <a:rPr lang="en-IE" sz="3200" b="1" dirty="0"/>
              <a:t> </a:t>
            </a:r>
            <a:r>
              <a:rPr lang="en-IE" sz="3200" b="1" dirty="0" err="1"/>
              <a:t>ceart</a:t>
            </a:r>
            <a:r>
              <a:rPr lang="en-IE" sz="3200" b="1" dirty="0"/>
              <a:t> a </a:t>
            </a:r>
            <a:r>
              <a:rPr lang="en-IE" sz="3200" b="1" dirty="0" err="1"/>
              <a:t>dhéanamh</a:t>
            </a:r>
            <a:r>
              <a:rPr lang="en-IE" sz="3200" b="1" dirty="0"/>
              <a:t>. </a:t>
            </a:r>
            <a:r>
              <a:rPr lang="en-IE" sz="3200" b="1" dirty="0" err="1"/>
              <a:t>Cabhraigh</a:t>
            </a:r>
            <a:r>
              <a:rPr lang="en-IE" sz="3200" b="1" dirty="0"/>
              <a:t> </a:t>
            </a:r>
            <a:r>
              <a:rPr lang="en-IE" sz="3200" b="1" dirty="0" err="1"/>
              <a:t>liom</a:t>
            </a:r>
            <a:r>
              <a:rPr lang="en-IE" sz="3200" b="1" dirty="0"/>
              <a:t>. A </a:t>
            </a:r>
            <a:r>
              <a:rPr lang="en-IE" sz="3200" b="1" dirty="0" err="1"/>
              <a:t>Spioraid</a:t>
            </a:r>
            <a:r>
              <a:rPr lang="en-IE" sz="3200" b="1" dirty="0"/>
              <a:t> </a:t>
            </a:r>
            <a:r>
              <a:rPr lang="en-IE" sz="3200" b="1" dirty="0" err="1"/>
              <a:t>Naoimh</a:t>
            </a:r>
            <a:r>
              <a:rPr lang="en-IE" sz="3200" b="1" dirty="0"/>
              <a:t>, </a:t>
            </a:r>
            <a:r>
              <a:rPr lang="en-IE" sz="3200" b="1" dirty="0" err="1"/>
              <a:t>ba</a:t>
            </a:r>
            <a:r>
              <a:rPr lang="en-IE" sz="3200" b="1" dirty="0"/>
              <a:t> </a:t>
            </a:r>
            <a:r>
              <a:rPr lang="en-IE" sz="3200" b="1" dirty="0" err="1"/>
              <a:t>mhaith</a:t>
            </a:r>
            <a:r>
              <a:rPr lang="en-IE" sz="3200" b="1" dirty="0"/>
              <a:t> </a:t>
            </a:r>
            <a:r>
              <a:rPr lang="en-IE" sz="3200" b="1" dirty="0" err="1"/>
              <a:t>liom</a:t>
            </a:r>
            <a:r>
              <a:rPr lang="en-IE" sz="3200" b="1" dirty="0"/>
              <a:t> </a:t>
            </a:r>
            <a:r>
              <a:rPr lang="en-IE" sz="3200" b="1" dirty="0" err="1"/>
              <a:t>maireachtáil</a:t>
            </a:r>
            <a:r>
              <a:rPr lang="en-IE" sz="3200" b="1" dirty="0"/>
              <a:t> mar a </a:t>
            </a:r>
            <a:r>
              <a:rPr lang="en-IE" sz="3200" b="1" dirty="0" err="1"/>
              <a:t>mhair</a:t>
            </a:r>
            <a:r>
              <a:rPr lang="en-IE" sz="3200" b="1" dirty="0"/>
              <a:t> </a:t>
            </a:r>
            <a:r>
              <a:rPr lang="en-IE" sz="3200" b="1" dirty="0" err="1"/>
              <a:t>Íosa</a:t>
            </a:r>
            <a:r>
              <a:rPr lang="en-IE" sz="3200" b="1" dirty="0"/>
              <a:t>. </a:t>
            </a:r>
            <a:r>
              <a:rPr lang="en-IE" sz="3200" b="1" dirty="0" err="1"/>
              <a:t>Treoraigh</a:t>
            </a:r>
            <a:r>
              <a:rPr lang="en-IE" sz="3200" b="1" dirty="0"/>
              <a:t> </a:t>
            </a:r>
            <a:r>
              <a:rPr lang="en-IE" sz="3200" b="1" dirty="0" err="1"/>
              <a:t>mé</a:t>
            </a:r>
            <a:r>
              <a:rPr lang="en-IE" sz="3200" b="1" dirty="0"/>
              <a:t>. A </a:t>
            </a:r>
            <a:r>
              <a:rPr lang="en-IE" sz="3200" b="1" dirty="0" err="1"/>
              <a:t>Spioraid</a:t>
            </a:r>
            <a:r>
              <a:rPr lang="en-IE" sz="3200" b="1" dirty="0"/>
              <a:t> </a:t>
            </a:r>
            <a:r>
              <a:rPr lang="en-IE" sz="3200" b="1" dirty="0" err="1"/>
              <a:t>Naoimh</a:t>
            </a:r>
            <a:r>
              <a:rPr lang="en-IE" sz="3200" b="1" dirty="0"/>
              <a:t>, </a:t>
            </a:r>
            <a:r>
              <a:rPr lang="en-IE" sz="3200" b="1" dirty="0" err="1"/>
              <a:t>ba</a:t>
            </a:r>
            <a:r>
              <a:rPr lang="en-IE" sz="3200" b="1" dirty="0"/>
              <a:t> </a:t>
            </a:r>
            <a:r>
              <a:rPr lang="en-IE" sz="3200" b="1" dirty="0" err="1"/>
              <a:t>mhaith</a:t>
            </a:r>
            <a:r>
              <a:rPr lang="en-IE" sz="3200" b="1" dirty="0"/>
              <a:t> </a:t>
            </a:r>
            <a:r>
              <a:rPr lang="en-IE" sz="3200" b="1" dirty="0" err="1"/>
              <a:t>liom</a:t>
            </a:r>
            <a:r>
              <a:rPr lang="en-IE" sz="3200" b="1" dirty="0"/>
              <a:t> </a:t>
            </a:r>
            <a:r>
              <a:rPr lang="en-IE" sz="3200" b="1" dirty="0" err="1"/>
              <a:t>guí</a:t>
            </a:r>
            <a:r>
              <a:rPr lang="en-IE" sz="3200" b="1" dirty="0"/>
              <a:t> mar a </a:t>
            </a:r>
            <a:r>
              <a:rPr lang="en-IE" sz="3200" b="1" dirty="0" err="1"/>
              <a:t>ghuigh</a:t>
            </a:r>
            <a:r>
              <a:rPr lang="en-IE" sz="3200" b="1" dirty="0"/>
              <a:t> </a:t>
            </a:r>
            <a:r>
              <a:rPr lang="en-IE" sz="3200" b="1" dirty="0" err="1"/>
              <a:t>Íosa</a:t>
            </a:r>
            <a:r>
              <a:rPr lang="en-IE" sz="3200" b="1" dirty="0"/>
              <a:t>. </a:t>
            </a:r>
            <a:r>
              <a:rPr lang="en-IE" sz="3200" b="1" dirty="0" err="1"/>
              <a:t>Múin</a:t>
            </a:r>
            <a:r>
              <a:rPr lang="en-IE" sz="3200" b="1" dirty="0"/>
              <a:t> </a:t>
            </a:r>
            <a:r>
              <a:rPr lang="en-IE" sz="3200" b="1" dirty="0" err="1"/>
              <a:t>dom</a:t>
            </a:r>
            <a:r>
              <a:rPr lang="en-IE" sz="3200" b="1" dirty="0"/>
              <a:t> é. </a:t>
            </a:r>
            <a:r>
              <a:rPr lang="en-IE" sz="3200" b="1" dirty="0" err="1"/>
              <a:t>Áiméan</a:t>
            </a:r>
            <a:r>
              <a:rPr lang="en-IE" sz="3200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EBD0F-A4A4-41EC-AE8F-62FB1D4D0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505"/>
            <a:ext cx="5972175" cy="33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3ABF8-21AC-4EAE-8469-DD27D949748B}"/>
              </a:ext>
            </a:extLst>
          </p:cNvPr>
          <p:cNvSpPr txBox="1"/>
          <p:nvPr/>
        </p:nvSpPr>
        <p:spPr>
          <a:xfrm>
            <a:off x="0" y="168861"/>
            <a:ext cx="12192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Tógtha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gCuraclam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Oideachas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Reiligiúnach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Réamhscoileanna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Bhunscoileanna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Caitliceacha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Éirinn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páistí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aoisghrúpa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ngleic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Creideamh</a:t>
            </a:r>
            <a:r>
              <a:rPr lang="es-E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Ciallaíonn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Tríonóide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Dia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tAthair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seo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phearsa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nádúr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amháin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teanga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teoranta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toisc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Dia.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Oibríonn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phobal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shábháil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thuirling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Eoin á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bhaisteadh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comhartha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gurbh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Meisias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Mac Dé é.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Rinneadh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choisreacan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faoiseamh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dóibh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siúd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fulaingt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glóirithe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Aiséirí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chuir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sé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chucu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siúd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chreid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aiséirithe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chugainn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baisteadh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Bhronn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dheisceabail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geallta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09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EE2B4-A937-4641-B103-E8DFB21D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1" y="0"/>
            <a:ext cx="653547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6D8EF-1EB0-49B8-BAA6-534CF1D6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695004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C3F58-4DF9-493E-8B5B-56700B38C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26" y="1231498"/>
            <a:ext cx="3734321" cy="510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11FBE-B8B9-4FDE-9BE1-EF748BB25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3" y="1231498"/>
            <a:ext cx="3762900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EE2B4-A937-4641-B103-E8DFB21D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1" y="0"/>
            <a:ext cx="653547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6D8EF-1EB0-49B8-BAA6-534CF1D6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695004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62231-39F4-4BC2-9414-86C6F8553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5" y="1231498"/>
            <a:ext cx="3734321" cy="5087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CD597-1F3C-42A8-8B82-F9FA3D0B8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3" y="1202919"/>
            <a:ext cx="3696216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4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A5CA5-97CC-43CE-A43C-5FC092FC2129}"/>
              </a:ext>
            </a:extLst>
          </p:cNvPr>
          <p:cNvSpPr txBox="1"/>
          <p:nvPr/>
        </p:nvSpPr>
        <p:spPr>
          <a:xfrm>
            <a:off x="2990255" y="101084"/>
            <a:ext cx="6211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/>
              <a:t>Ceacht 4: Ag </a:t>
            </a:r>
            <a:r>
              <a:rPr lang="en-IE" sz="2800" dirty="0" err="1"/>
              <a:t>maireachtáil</a:t>
            </a:r>
            <a:r>
              <a:rPr lang="en-IE" sz="2800" dirty="0"/>
              <a:t> </a:t>
            </a:r>
            <a:r>
              <a:rPr lang="en-IE" sz="2800" dirty="0" err="1"/>
              <a:t>lán</a:t>
            </a:r>
            <a:r>
              <a:rPr lang="en-IE" sz="2800" dirty="0"/>
              <a:t> den </a:t>
            </a:r>
            <a:r>
              <a:rPr lang="en-IE" sz="2800" dirty="0" err="1"/>
              <a:t>Spiorad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46A30-8DCE-4753-ABE0-B869DC6A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3" y="624304"/>
            <a:ext cx="9972674" cy="55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8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601A-D24D-44E4-8BFE-0170350D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0"/>
            <a:ext cx="6413548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ADD22-52BE-482C-92FF-E60E2AA9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463336"/>
            <a:ext cx="10973751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F1D7-7DC5-43AA-819F-E6CCA36DD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44402"/>
            <a:ext cx="6582694" cy="3505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973E7-41E3-497B-8FFB-0B1CC0402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0" y="1048603"/>
            <a:ext cx="5191850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4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91318-984A-4413-A74D-9CEA3990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0"/>
            <a:ext cx="6413548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D9609-558B-4EF8-89B6-6AA300A8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588609"/>
            <a:ext cx="8571719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CEE9F-1929-40EC-AEF1-2949A926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" y="2181079"/>
            <a:ext cx="6525536" cy="3362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53044-7D0A-4F45-8CDB-BE65F5F29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2166791"/>
            <a:ext cx="4601217" cy="351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F70FC-AF2F-448A-88F7-E70D1DFCAF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657"/>
          <a:stretch/>
        </p:blipFill>
        <p:spPr>
          <a:xfrm>
            <a:off x="11046169" y="1792900"/>
            <a:ext cx="874702" cy="4267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2ECFDA-3699-4660-B1B0-E1280CE6E1C1}"/>
              </a:ext>
            </a:extLst>
          </p:cNvPr>
          <p:cNvSpPr txBox="1"/>
          <p:nvPr/>
        </p:nvSpPr>
        <p:spPr>
          <a:xfrm>
            <a:off x="8772525" y="6084725"/>
            <a:ext cx="341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THORTHAÍ AN SPIORAID NAOIMH</a:t>
            </a:r>
          </a:p>
        </p:txBody>
      </p:sp>
    </p:spTree>
    <p:extLst>
      <p:ext uri="{BB962C8B-B14F-4D97-AF65-F5344CB8AC3E}">
        <p14:creationId xmlns:p14="http://schemas.microsoft.com/office/powerpoint/2010/main" val="3107300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91318-984A-4413-A74D-9CEA3990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0"/>
            <a:ext cx="6413548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D9609-558B-4EF8-89B6-6AA300A8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588609"/>
            <a:ext cx="8571719" cy="823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82AE70-C6AC-40A8-B3AD-1BD87F469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4" y="2000249"/>
            <a:ext cx="3381847" cy="372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7D0D9-F44F-4F4A-98D6-4A14193B9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08" y="1763441"/>
            <a:ext cx="4525006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67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435C2-C30F-4EBE-97BD-335AA1A8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5" y="0"/>
            <a:ext cx="6413548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0A9B6-ABB9-486E-B645-4C5FF72F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2" y="585414"/>
            <a:ext cx="9108213" cy="585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3786D-F3A0-4F61-92D0-AE6D31C24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3" y="1507331"/>
            <a:ext cx="5857875" cy="3843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55071-2744-45B5-8B03-8895F4D0A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0" y="1507331"/>
            <a:ext cx="5215251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0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435C2-C30F-4EBE-97BD-335AA1A8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5" y="0"/>
            <a:ext cx="6413548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FD571-7134-4D97-BD79-9FB0AA40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5" y="487723"/>
            <a:ext cx="2200847" cy="53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CEFFF-06FF-4F13-83D8-FB7FCBD04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64" y="909286"/>
            <a:ext cx="3743847" cy="5039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FC292-83EA-40B9-A500-4175AEC84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64" y="952462"/>
            <a:ext cx="3734321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0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435C2-C30F-4EBE-97BD-335AA1A8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5" y="0"/>
            <a:ext cx="6413548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FD571-7134-4D97-BD79-9FB0AA40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5" y="487723"/>
            <a:ext cx="2200847" cy="536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D2CF8-C5BC-4205-BF3D-64456746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54" y="980733"/>
            <a:ext cx="3734321" cy="489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58A86-41B3-4587-99B6-209D9745E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2" y="904521"/>
            <a:ext cx="3772426" cy="49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F75DA6-7D19-47C9-8AF2-7B827B63F694}"/>
              </a:ext>
            </a:extLst>
          </p:cNvPr>
          <p:cNvSpPr txBox="1"/>
          <p:nvPr/>
        </p:nvSpPr>
        <p:spPr>
          <a:xfrm>
            <a:off x="0" y="134839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Tríonóid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Mac.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iomlán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teastáil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go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gcreidfimid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Teidil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Fírinne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Fortaitheoir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Abhcóide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Múinteoir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Treoraí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tuiscint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breithiúnas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cráifeacht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iontas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láthair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11:2-3)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cairiosma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toil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torthaí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lúcháir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síocháin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foighne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cineáltas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dea-chroí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dílseacht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séimhe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féinsmacht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hEaglaise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Ríochta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chumhacht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leanúint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éigin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ball den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leanúint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Ríocht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5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A4BB2-AD2B-4AFD-AF6F-E2F6D168E94E}"/>
              </a:ext>
            </a:extLst>
          </p:cNvPr>
          <p:cNvSpPr txBox="1"/>
          <p:nvPr/>
        </p:nvSpPr>
        <p:spPr>
          <a:xfrm>
            <a:off x="0" y="114300"/>
            <a:ext cx="11801475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Bíobla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inspioráid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scríobhneoirí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daonna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scríobh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leabhair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Bhíobla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éistimid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labhraíonn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leanúint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dlúth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laethúil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Scrioptúr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Plean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Grámhar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Slánú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Seanfh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4:5-8.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Eagna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43:1-4. ‘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Ghlaoigh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d’ainm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Poiblí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Eoin 1:29-34;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1-17.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Baisteadh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4:16-22.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Tiarna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Chincís</a:t>
            </a:r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Gníomh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2:1-13.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Chincís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A550B-9E5E-4EC5-8CF7-8A167C9D7C33}"/>
              </a:ext>
            </a:extLst>
          </p:cNvPr>
          <p:cNvSpPr txBox="1"/>
          <p:nvPr/>
        </p:nvSpPr>
        <p:spPr>
          <a:xfrm>
            <a:off x="64294" y="366623"/>
            <a:ext cx="120634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Fhoirmeálta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Paidreacha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Paidreacha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shearmanas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Chóineartaithe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Bhliain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Liotúirgeach</a:t>
            </a: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Chincís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déanann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ceiliúradh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ngeallúint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thug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gcuirfeadh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chuig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haspail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cabhrú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leanúint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oibre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talamh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fanacht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theacht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athuair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bhreithiúnais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Chincís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ceiliúradh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hEaglaise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cumhacht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D8BB8-4BAB-49AF-A294-E2170FAFD63E}"/>
              </a:ext>
            </a:extLst>
          </p:cNvPr>
          <p:cNvSpPr txBox="1"/>
          <p:nvPr/>
        </p:nvSpPr>
        <p:spPr>
          <a:xfrm>
            <a:off x="0" y="151179"/>
            <a:ext cx="1185862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endParaRPr lang="en-I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bhuailimid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tráthanna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cinniúnacha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déantar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ócáidí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ghrásta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Faighimid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neartú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adhradh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tábhachtach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ullmhú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cúramach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cheiliúradh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Baisteadh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Cóineartú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insealbhaithe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Bronnann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Baisteadh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Cóineartú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‘séala’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sacraimintiúil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spioradálta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bharr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féidir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ghlacadh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uair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amháin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Déantar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dhuine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ungtar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é/í le hola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Chriosma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gCóineartú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faighimid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thugann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misneach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chaitheamh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soiscéal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fhógairt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seirbhís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Méadaíonn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láidríonn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Cóineartú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ionainn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fuaireamar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mBaisteadh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seo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thugann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mbeimid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aontaithe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dlúithe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gceangal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Eaglais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láidrithe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thugann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páirt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ghlacadh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misean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fianaise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mbriathar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ngníomh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4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C55A77-6E29-4EAA-9FCC-C638F312D752}"/>
              </a:ext>
            </a:extLst>
          </p:cNvPr>
          <p:cNvSpPr txBox="1"/>
          <p:nvPr/>
        </p:nvSpPr>
        <p:spPr>
          <a:xfrm>
            <a:off x="102394" y="0"/>
            <a:ext cx="1198721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ndeasghnáth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Chóineartaithe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ungtar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éadain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Criosma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leagann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ministéir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lámha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cheann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iarrthóra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focail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seo: ‘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ungaím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tú le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Úsáideann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Cóineartú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comharthaí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seo: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iarrthóir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ungadh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comhartha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síochána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Siombail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ungadh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tine,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scamall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mhéar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colúr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gaoth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Chóineartú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séalaítear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Críostaithe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léiríonn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mbaineann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Chóineartú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geallúintí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Bhaiste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cuimhne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athnuachan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Aiséirithe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Chóineartaithe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Bronntanais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torthaí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1831,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snáithe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gCreideamh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an t-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easpag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bhíonn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mhinistéir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Chóineartaithe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ghnáth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ach 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féidir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dualgas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shagart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Beannaíonn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easpag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Criosma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deoise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fad ag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Chriosma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Dhéardaoin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athrú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iompú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Móráltacht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Chríostaí</a:t>
            </a: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Láithreacht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Ghrástúil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inspioráid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treoraíonn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daoine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sheachaint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857272-E5CE-4AB9-9373-3AE92B8A9625}"/>
              </a:ext>
            </a:extLst>
          </p:cNvPr>
          <p:cNvSpPr txBox="1"/>
          <p:nvPr/>
        </p:nvSpPr>
        <p:spPr>
          <a:xfrm>
            <a:off x="3583186" y="158234"/>
            <a:ext cx="5025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Ceacht 1: An Spiorad Naomh</a:t>
            </a:r>
            <a:endParaRPr lang="en-I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A3E63-3260-4725-A6BE-CC86D6D5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74" y="1328738"/>
            <a:ext cx="7182852" cy="4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1442</Words>
  <Application>Microsoft Office PowerPoint</Application>
  <PresentationFormat>Widescreen</PresentationFormat>
  <Paragraphs>102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Teehan</dc:creator>
  <cp:lastModifiedBy>Caroline Teehan</cp:lastModifiedBy>
  <cp:revision>19</cp:revision>
  <dcterms:created xsi:type="dcterms:W3CDTF">2021-02-23T10:11:46Z</dcterms:created>
  <dcterms:modified xsi:type="dcterms:W3CDTF">2021-03-08T16:17:40Z</dcterms:modified>
</cp:coreProperties>
</file>