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5" r:id="rId6"/>
    <p:sldId id="262" r:id="rId7"/>
    <p:sldId id="260" r:id="rId8"/>
    <p:sldId id="263" r:id="rId9"/>
    <p:sldId id="261" r:id="rId10"/>
    <p:sldId id="266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4" d="100"/>
          <a:sy n="84" d="100"/>
        </p:scale>
        <p:origin x="-32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4F273-456E-48BA-8F30-7B217233B941}" type="datetimeFigureOut">
              <a:rPr lang="en-IE" smtClean="0"/>
              <a:t>10/02/2021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4B870-44A4-46F6-8F0F-A1B68A2AFBE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346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4F273-456E-48BA-8F30-7B217233B941}" type="datetimeFigureOut">
              <a:rPr lang="en-IE" smtClean="0"/>
              <a:t>10/02/2021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4B870-44A4-46F6-8F0F-A1B68A2AFBE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57338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4F273-456E-48BA-8F30-7B217233B941}" type="datetimeFigureOut">
              <a:rPr lang="en-IE" smtClean="0"/>
              <a:t>10/02/2021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4B870-44A4-46F6-8F0F-A1B68A2AFBE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64835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4F273-456E-48BA-8F30-7B217233B941}" type="datetimeFigureOut">
              <a:rPr lang="en-IE" smtClean="0"/>
              <a:t>10/02/2021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4B870-44A4-46F6-8F0F-A1B68A2AFBE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32673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4F273-456E-48BA-8F30-7B217233B941}" type="datetimeFigureOut">
              <a:rPr lang="en-IE" smtClean="0"/>
              <a:t>10/02/2021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4B870-44A4-46F6-8F0F-A1B68A2AFBE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80772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4F273-456E-48BA-8F30-7B217233B941}" type="datetimeFigureOut">
              <a:rPr lang="en-IE" smtClean="0"/>
              <a:t>10/02/2021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4B870-44A4-46F6-8F0F-A1B68A2AFBE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6324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4F273-456E-48BA-8F30-7B217233B941}" type="datetimeFigureOut">
              <a:rPr lang="en-IE" smtClean="0"/>
              <a:t>10/02/2021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4B870-44A4-46F6-8F0F-A1B68A2AFBE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41375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4F273-456E-48BA-8F30-7B217233B941}" type="datetimeFigureOut">
              <a:rPr lang="en-IE" smtClean="0"/>
              <a:t>10/02/2021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4B870-44A4-46F6-8F0F-A1B68A2AFBE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58461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4F273-456E-48BA-8F30-7B217233B941}" type="datetimeFigureOut">
              <a:rPr lang="en-IE" smtClean="0"/>
              <a:t>10/02/2021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4B870-44A4-46F6-8F0F-A1B68A2AFBE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36371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4F273-456E-48BA-8F30-7B217233B941}" type="datetimeFigureOut">
              <a:rPr lang="en-IE" smtClean="0"/>
              <a:t>10/02/2021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4B870-44A4-46F6-8F0F-A1B68A2AFBE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8333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4F273-456E-48BA-8F30-7B217233B941}" type="datetimeFigureOut">
              <a:rPr lang="en-IE" smtClean="0"/>
              <a:t>10/02/2021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4B870-44A4-46F6-8F0F-A1B68A2AFBE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1786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4F273-456E-48BA-8F30-7B217233B941}" type="datetimeFigureOut">
              <a:rPr lang="en-IE" smtClean="0"/>
              <a:t>10/02/2021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4B870-44A4-46F6-8F0F-A1B68A2AFBE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66144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AEIrp4MFBE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g23ZA3lx6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UCCUHurV0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KM5DTnJS4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luPTiCniRI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CxqjEz5hJ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b="1" dirty="0" smtClean="0"/>
              <a:t>The Lord’s Prayer – Syrian Aramaic</a:t>
            </a:r>
            <a:endParaRPr lang="en-IE" b="1" dirty="0"/>
          </a:p>
        </p:txBody>
      </p:sp>
      <p:pic>
        <p:nvPicPr>
          <p:cNvPr id="6" name="MAEIrp4MFBE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33303" y="1894114"/>
            <a:ext cx="7907383" cy="444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32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808" y="365125"/>
            <a:ext cx="7745308" cy="6492875"/>
          </a:xfrm>
        </p:spPr>
      </p:pic>
    </p:spTree>
    <p:extLst>
      <p:ext uri="{BB962C8B-B14F-4D97-AF65-F5344CB8AC3E}">
        <p14:creationId xmlns:p14="http://schemas.microsoft.com/office/powerpoint/2010/main" val="29394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err="1" smtClean="0"/>
              <a:t>Ár</a:t>
            </a:r>
            <a:r>
              <a:rPr lang="en-IE" b="1" dirty="0" smtClean="0"/>
              <a:t> </a:t>
            </a:r>
            <a:r>
              <a:rPr lang="en-IE" b="1" dirty="0" err="1" smtClean="0"/>
              <a:t>nAthair</a:t>
            </a:r>
            <a:r>
              <a:rPr lang="en-IE" b="1" dirty="0" smtClean="0"/>
              <a:t> – </a:t>
            </a:r>
            <a:r>
              <a:rPr lang="en-IE" b="1" dirty="0" err="1" smtClean="0"/>
              <a:t>Seán</a:t>
            </a:r>
            <a:r>
              <a:rPr lang="en-IE" b="1" dirty="0" smtClean="0"/>
              <a:t> Ó </a:t>
            </a:r>
            <a:r>
              <a:rPr lang="en-IE" b="1" dirty="0" err="1" smtClean="0"/>
              <a:t>Riada</a:t>
            </a:r>
            <a:endParaRPr lang="en-IE" b="1" dirty="0"/>
          </a:p>
        </p:txBody>
      </p:sp>
      <p:pic>
        <p:nvPicPr>
          <p:cNvPr id="6" name="pg23ZA3lx6U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62216" y="1964724"/>
            <a:ext cx="6981568" cy="392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26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b="1" dirty="0" smtClean="0"/>
              <a:t>Music and Art</a:t>
            </a:r>
            <a:endParaRPr lang="en-IE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IE" sz="3600" b="1" dirty="0" smtClean="0"/>
              <a:t>Reconciliation Service</a:t>
            </a:r>
            <a:endParaRPr lang="en-IE" sz="3600" b="1" dirty="0"/>
          </a:p>
        </p:txBody>
      </p:sp>
    </p:spTree>
    <p:extLst>
      <p:ext uri="{BB962C8B-B14F-4D97-AF65-F5344CB8AC3E}">
        <p14:creationId xmlns:p14="http://schemas.microsoft.com/office/powerpoint/2010/main" val="390224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/>
              <a:t>The Prodigal Hands - Rembrandt</a:t>
            </a:r>
            <a:endParaRPr lang="en-IE" b="1" dirty="0"/>
          </a:p>
        </p:txBody>
      </p:sp>
      <p:pic>
        <p:nvPicPr>
          <p:cNvPr id="7" name="Content Placeholder 6" descr="File:Rembrandt - The Return of the Prodigal Son (detail ..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36" y="1514104"/>
            <a:ext cx="3918857" cy="5343896"/>
          </a:xfrm>
        </p:spPr>
      </p:pic>
    </p:spTree>
    <p:extLst>
      <p:ext uri="{BB962C8B-B14F-4D97-AF65-F5344CB8AC3E}">
        <p14:creationId xmlns:p14="http://schemas.microsoft.com/office/powerpoint/2010/main" val="393514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/>
              <a:t>The Prodigal Story</a:t>
            </a:r>
            <a:endParaRPr lang="en-IE" b="1" dirty="0"/>
          </a:p>
        </p:txBody>
      </p:sp>
      <p:pic>
        <p:nvPicPr>
          <p:cNvPr id="4" name="jUCCUHurV0I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67097" y="2175782"/>
            <a:ext cx="8072846" cy="454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14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/>
              <a:t>Give Us Your Peace- Michael Mahler</a:t>
            </a:r>
            <a:endParaRPr lang="en-IE" b="1" dirty="0"/>
          </a:p>
        </p:txBody>
      </p:sp>
      <p:pic>
        <p:nvPicPr>
          <p:cNvPr id="8" name="QKM5DTnJS4g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91360" y="2103120"/>
            <a:ext cx="7477760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4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/>
              <a:t>My Son Has Gone Away</a:t>
            </a:r>
            <a:endParaRPr lang="en-IE" b="1" dirty="0"/>
          </a:p>
        </p:txBody>
      </p:sp>
      <p:pic>
        <p:nvPicPr>
          <p:cNvPr id="4" name="uluPTiCniRI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27437" y="2199503"/>
            <a:ext cx="6568302" cy="369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70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/>
              <a:t>The Prodigal Icon</a:t>
            </a:r>
            <a:endParaRPr lang="en-IE" b="1" dirty="0"/>
          </a:p>
        </p:txBody>
      </p:sp>
      <p:pic>
        <p:nvPicPr>
          <p:cNvPr id="4" name="Content Placeholder 3" descr="Earth and All Star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105" y="2009178"/>
            <a:ext cx="5931284" cy="4329838"/>
          </a:xfrm>
        </p:spPr>
      </p:pic>
    </p:spTree>
    <p:extLst>
      <p:ext uri="{BB962C8B-B14F-4D97-AF65-F5344CB8AC3E}">
        <p14:creationId xmlns:p14="http://schemas.microsoft.com/office/powerpoint/2010/main" val="346408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/>
              <a:t>The Lord’s Prayer – </a:t>
            </a:r>
            <a:r>
              <a:rPr lang="en-IE" b="1" dirty="0" err="1" smtClean="0"/>
              <a:t>Hillsong</a:t>
            </a:r>
            <a:r>
              <a:rPr lang="en-IE" b="1" dirty="0" smtClean="0"/>
              <a:t> Music</a:t>
            </a:r>
            <a:endParaRPr lang="en-IE" b="1" dirty="0"/>
          </a:p>
        </p:txBody>
      </p:sp>
      <p:pic>
        <p:nvPicPr>
          <p:cNvPr id="6" name="nCxqjEz5hJ4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58097" y="1779373"/>
            <a:ext cx="8586573" cy="482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97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b="1" dirty="0" smtClean="0"/>
              <a:t>The Lord’s Prayer (</a:t>
            </a:r>
            <a:r>
              <a:rPr lang="en-IE" b="1" dirty="0" err="1" smtClean="0"/>
              <a:t>Syriac</a:t>
            </a:r>
            <a:r>
              <a:rPr lang="en-IE" b="1" dirty="0" smtClean="0"/>
              <a:t>/Aramaic)</a:t>
            </a:r>
            <a:endParaRPr lang="en-IE" b="1" dirty="0"/>
          </a:p>
        </p:txBody>
      </p:sp>
      <p:pic>
        <p:nvPicPr>
          <p:cNvPr id="6" name="Content Placeholder 5" descr="Learn Aramaic: Aboon Dbashmayo -Our Lord's Prayer in ...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28" b="13445"/>
          <a:stretch/>
        </p:blipFill>
        <p:spPr>
          <a:xfrm>
            <a:off x="2228858" y="2063932"/>
            <a:ext cx="7734283" cy="4232366"/>
          </a:xfrm>
        </p:spPr>
      </p:pic>
    </p:spTree>
    <p:extLst>
      <p:ext uri="{BB962C8B-B14F-4D97-AF65-F5344CB8AC3E}">
        <p14:creationId xmlns:p14="http://schemas.microsoft.com/office/powerpoint/2010/main" val="424231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51</Words>
  <Application>Microsoft Office PowerPoint</Application>
  <PresentationFormat>Custom</PresentationFormat>
  <Paragraphs>11</Paragraphs>
  <Slides>11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The Lord’s Prayer – Syrian Aramaic</vt:lpstr>
      <vt:lpstr>Music and Art</vt:lpstr>
      <vt:lpstr>The Prodigal Hands - Rembrandt</vt:lpstr>
      <vt:lpstr>The Prodigal Story</vt:lpstr>
      <vt:lpstr>Give Us Your Peace- Michael Mahler</vt:lpstr>
      <vt:lpstr>My Son Has Gone Away</vt:lpstr>
      <vt:lpstr>The Prodigal Icon</vt:lpstr>
      <vt:lpstr>The Lord’s Prayer – Hillsong Music</vt:lpstr>
      <vt:lpstr>The Lord’s Prayer (Syriac/Aramaic)</vt:lpstr>
      <vt:lpstr>PowerPoint Presentation</vt:lpstr>
      <vt:lpstr>Ár nAthair – Seán Ó Riada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 and Art</dc:title>
  <dc:creator>Pat O'Donoghue</dc:creator>
  <cp:lastModifiedBy>Grainne</cp:lastModifiedBy>
  <cp:revision>10</cp:revision>
  <dcterms:created xsi:type="dcterms:W3CDTF">2021-02-09T11:54:29Z</dcterms:created>
  <dcterms:modified xsi:type="dcterms:W3CDTF">2021-02-10T09:26:41Z</dcterms:modified>
</cp:coreProperties>
</file>