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0" d="100"/>
          <a:sy n="70" d="100"/>
        </p:scale>
        <p:origin x="738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18A3D-6BD2-435C-851F-DE5AF802E352}" type="datetimeFigureOut">
              <a:rPr lang="en-IE" smtClean="0"/>
              <a:t>15/09/2020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ECCCC-1CD7-4120-9739-42D483B9C42D}" type="slidenum">
              <a:rPr lang="en-IE" smtClean="0"/>
              <a:t>‹#›</a:t>
            </a:fld>
            <a:endParaRPr lang="en-IE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66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18A3D-6BD2-435C-851F-DE5AF802E352}" type="datetimeFigureOut">
              <a:rPr lang="en-IE" smtClean="0"/>
              <a:t>15/09/2020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ECCCC-1CD7-4120-9739-42D483B9C42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89873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18A3D-6BD2-435C-851F-DE5AF802E352}" type="datetimeFigureOut">
              <a:rPr lang="en-IE" smtClean="0"/>
              <a:t>15/09/2020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ECCCC-1CD7-4120-9739-42D483B9C42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7756800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18A3D-6BD2-435C-851F-DE5AF802E352}" type="datetimeFigureOut">
              <a:rPr lang="en-IE" smtClean="0"/>
              <a:t>15/09/2020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ECCCC-1CD7-4120-9739-42D483B9C42D}" type="slidenum">
              <a:rPr lang="en-IE" smtClean="0"/>
              <a:t>‹#›</a:t>
            </a:fld>
            <a:endParaRPr lang="en-IE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47175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18A3D-6BD2-435C-851F-DE5AF802E352}" type="datetimeFigureOut">
              <a:rPr lang="en-IE" smtClean="0"/>
              <a:t>15/09/2020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ECCCC-1CD7-4120-9739-42D483B9C42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4307689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18A3D-6BD2-435C-851F-DE5AF802E352}" type="datetimeFigureOut">
              <a:rPr lang="en-IE" smtClean="0"/>
              <a:t>15/09/2020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ECCCC-1CD7-4120-9739-42D483B9C42D}" type="slidenum">
              <a:rPr lang="en-IE" smtClean="0"/>
              <a:t>‹#›</a:t>
            </a:fld>
            <a:endParaRPr lang="en-IE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038849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18A3D-6BD2-435C-851F-DE5AF802E352}" type="datetimeFigureOut">
              <a:rPr lang="en-IE" smtClean="0"/>
              <a:t>15/09/2020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ECCCC-1CD7-4120-9739-42D483B9C42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1003649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18A3D-6BD2-435C-851F-DE5AF802E352}" type="datetimeFigureOut">
              <a:rPr lang="en-IE" smtClean="0"/>
              <a:t>15/09/2020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ECCCC-1CD7-4120-9739-42D483B9C42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7964932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18A3D-6BD2-435C-851F-DE5AF802E352}" type="datetimeFigureOut">
              <a:rPr lang="en-IE" smtClean="0"/>
              <a:t>15/09/2020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ECCCC-1CD7-4120-9739-42D483B9C42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67143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18A3D-6BD2-435C-851F-DE5AF802E352}" type="datetimeFigureOut">
              <a:rPr lang="en-IE" smtClean="0"/>
              <a:t>15/09/2020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ECCCC-1CD7-4120-9739-42D483B9C42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925392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18A3D-6BD2-435C-851F-DE5AF802E352}" type="datetimeFigureOut">
              <a:rPr lang="en-IE" smtClean="0"/>
              <a:t>15/09/2020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ECCCC-1CD7-4120-9739-42D483B9C42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535489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18A3D-6BD2-435C-851F-DE5AF802E352}" type="datetimeFigureOut">
              <a:rPr lang="en-IE" smtClean="0"/>
              <a:t>15/09/2020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ECCCC-1CD7-4120-9739-42D483B9C42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81424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18A3D-6BD2-435C-851F-DE5AF802E352}" type="datetimeFigureOut">
              <a:rPr lang="en-IE" smtClean="0"/>
              <a:t>15/09/2020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ECCCC-1CD7-4120-9739-42D483B9C42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152782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18A3D-6BD2-435C-851F-DE5AF802E352}" type="datetimeFigureOut">
              <a:rPr lang="en-IE" smtClean="0"/>
              <a:t>15/09/2020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ECCCC-1CD7-4120-9739-42D483B9C42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922578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18A3D-6BD2-435C-851F-DE5AF802E352}" type="datetimeFigureOut">
              <a:rPr lang="en-IE" smtClean="0"/>
              <a:t>15/09/2020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ECCCC-1CD7-4120-9739-42D483B9C42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36683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18A3D-6BD2-435C-851F-DE5AF802E352}" type="datetimeFigureOut">
              <a:rPr lang="en-IE" smtClean="0"/>
              <a:t>15/09/2020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ECCCC-1CD7-4120-9739-42D483B9C42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774137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18A3D-6BD2-435C-851F-DE5AF802E352}" type="datetimeFigureOut">
              <a:rPr lang="en-IE" smtClean="0"/>
              <a:t>15/09/2020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ECCCC-1CD7-4120-9739-42D483B9C42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111116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B418A3D-6BD2-435C-851F-DE5AF802E352}" type="datetimeFigureOut">
              <a:rPr lang="en-IE" smtClean="0"/>
              <a:t>15/09/2020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17ECCCC-1CD7-4120-9739-42D483B9C42D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1759159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  <p:sldLayoutId id="2147483762" r:id="rId12"/>
    <p:sldLayoutId id="2147483763" r:id="rId13"/>
    <p:sldLayoutId id="2147483764" r:id="rId14"/>
    <p:sldLayoutId id="2147483765" r:id="rId15"/>
    <p:sldLayoutId id="2147483766" r:id="rId16"/>
    <p:sldLayoutId id="214748376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800"/>
            <a:ext cx="8001000" cy="1325880"/>
          </a:xfrm>
        </p:spPr>
        <p:txBody>
          <a:bodyPr/>
          <a:lstStyle/>
          <a:p>
            <a:r>
              <a:rPr lang="en-IE" b="1" dirty="0" smtClean="0"/>
              <a:t>PARISH PARENT HELPS 4</a:t>
            </a:r>
            <a:endParaRPr lang="en-IE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930538" y="5683839"/>
            <a:ext cx="5747658" cy="581297"/>
          </a:xfrm>
        </p:spPr>
        <p:txBody>
          <a:bodyPr>
            <a:normAutofit/>
          </a:bodyPr>
          <a:lstStyle/>
          <a:p>
            <a:r>
              <a:rPr lang="en-IE" dirty="0" smtClean="0"/>
              <a:t>Preparing as a Family for First Communion</a:t>
            </a:r>
            <a:endParaRPr lang="en-IE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212" y="2146484"/>
            <a:ext cx="6628321" cy="268618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944026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0595" y="809897"/>
            <a:ext cx="8534400" cy="782319"/>
          </a:xfrm>
        </p:spPr>
        <p:txBody>
          <a:bodyPr>
            <a:normAutofit/>
          </a:bodyPr>
          <a:lstStyle/>
          <a:p>
            <a:r>
              <a:rPr lang="en-IE" b="1" dirty="0" smtClean="0"/>
              <a:t>Remember that HE IS WITH YOU</a:t>
            </a:r>
            <a:endParaRPr lang="en-IE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393" y="1900645"/>
            <a:ext cx="9086805" cy="4317274"/>
          </a:xfrm>
        </p:spPr>
        <p:txBody>
          <a:bodyPr/>
          <a:lstStyle/>
          <a:p>
            <a:r>
              <a:rPr lang="en-US" b="1" dirty="0"/>
              <a:t>When we gather in your name      </a:t>
            </a:r>
            <a:r>
              <a:rPr lang="en-US" b="1" dirty="0" smtClean="0"/>
              <a:t>                          YOU </a:t>
            </a:r>
            <a:r>
              <a:rPr lang="en-US" b="1" dirty="0"/>
              <a:t>ARE WITH US</a:t>
            </a:r>
          </a:p>
          <a:p>
            <a:r>
              <a:rPr lang="en-US" b="1" dirty="0"/>
              <a:t>When we listen to your word        </a:t>
            </a:r>
            <a:r>
              <a:rPr lang="en-US" b="1" dirty="0" smtClean="0"/>
              <a:t>                            YOU </a:t>
            </a:r>
            <a:r>
              <a:rPr lang="en-US" b="1" dirty="0"/>
              <a:t>ARE WITH US</a:t>
            </a:r>
          </a:p>
          <a:p>
            <a:r>
              <a:rPr lang="en-US" b="1" dirty="0"/>
              <a:t>When we give you thanks and praise   </a:t>
            </a:r>
            <a:r>
              <a:rPr lang="en-US" b="1" dirty="0" smtClean="0"/>
              <a:t>                  YOU </a:t>
            </a:r>
            <a:r>
              <a:rPr lang="en-US" b="1" dirty="0"/>
              <a:t>ARE WITH US</a:t>
            </a:r>
          </a:p>
          <a:p>
            <a:r>
              <a:rPr lang="en-US" b="1" dirty="0"/>
              <a:t>When we help someone in need     </a:t>
            </a:r>
            <a:r>
              <a:rPr lang="en-US" b="1" dirty="0" smtClean="0"/>
              <a:t>                        </a:t>
            </a:r>
            <a:r>
              <a:rPr lang="en-US" b="1" dirty="0"/>
              <a:t>YOU ARE WITH US</a:t>
            </a:r>
          </a:p>
          <a:p>
            <a:r>
              <a:rPr lang="en-US" b="1" dirty="0"/>
              <a:t>When we ask for your forgiveness   </a:t>
            </a:r>
            <a:r>
              <a:rPr lang="en-US" b="1" dirty="0" smtClean="0"/>
              <a:t>                        YOU </a:t>
            </a:r>
            <a:r>
              <a:rPr lang="en-US" b="1" dirty="0"/>
              <a:t>ARE WITH US</a:t>
            </a:r>
          </a:p>
          <a:p>
            <a:r>
              <a:rPr lang="en-US" b="1" dirty="0"/>
              <a:t>When we place our trust in you     </a:t>
            </a:r>
            <a:r>
              <a:rPr lang="en-US" b="1" dirty="0" smtClean="0"/>
              <a:t>                           </a:t>
            </a:r>
            <a:r>
              <a:rPr lang="en-US" b="1" dirty="0" err="1" smtClean="0"/>
              <a:t>YOU</a:t>
            </a:r>
            <a:r>
              <a:rPr lang="en-US" b="1" dirty="0" smtClean="0"/>
              <a:t> </a:t>
            </a:r>
            <a:r>
              <a:rPr lang="en-US" b="1" dirty="0"/>
              <a:t>ARE WITH </a:t>
            </a:r>
            <a:r>
              <a:rPr lang="en-US" b="1" dirty="0" smtClean="0"/>
              <a:t>US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247054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8046" y="659914"/>
            <a:ext cx="6209800" cy="1507067"/>
          </a:xfrm>
        </p:spPr>
        <p:txBody>
          <a:bodyPr/>
          <a:lstStyle/>
          <a:p>
            <a:r>
              <a:rPr lang="en-IE" dirty="0" smtClean="0"/>
              <a:t>REFLECT FOR YOURSELF</a:t>
            </a:r>
            <a:endParaRPr lang="en-IE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04" y="1204441"/>
            <a:ext cx="3486696" cy="51263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40925" y="2336767"/>
            <a:ext cx="6026921" cy="3615266"/>
          </a:xfrm>
        </p:spPr>
        <p:txBody>
          <a:bodyPr/>
          <a:lstStyle/>
          <a:p>
            <a:r>
              <a:rPr lang="en-US" dirty="0" smtClean="0"/>
              <a:t>What </a:t>
            </a:r>
            <a:r>
              <a:rPr lang="en-US" dirty="0"/>
              <a:t>words strike you in this prayer</a:t>
            </a:r>
            <a:r>
              <a:rPr lang="en-US" dirty="0" smtClean="0"/>
              <a:t>?</a:t>
            </a:r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How </a:t>
            </a:r>
            <a:r>
              <a:rPr lang="en-US" dirty="0"/>
              <a:t>do you feel God is with you in your family life?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2954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5469" y="307218"/>
            <a:ext cx="9962017" cy="1507067"/>
          </a:xfrm>
        </p:spPr>
        <p:txBody>
          <a:bodyPr>
            <a:normAutofit/>
          </a:bodyPr>
          <a:lstStyle/>
          <a:p>
            <a:r>
              <a:rPr lang="en-US" b="1" dirty="0"/>
              <a:t>HOLY COMMUNION: IT’S ALWAYS </a:t>
            </a:r>
            <a:r>
              <a:rPr lang="en-US" b="1" dirty="0" smtClean="0"/>
              <a:t>SPECIAL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5320" y="5203811"/>
            <a:ext cx="11346680" cy="1281611"/>
          </a:xfrm>
        </p:spPr>
        <p:txBody>
          <a:bodyPr/>
          <a:lstStyle/>
          <a:p>
            <a:r>
              <a:rPr lang="en-US" dirty="0" smtClean="0"/>
              <a:t>What </a:t>
            </a:r>
            <a:r>
              <a:rPr lang="en-US" dirty="0"/>
              <a:t>makes First Holy Communion so special for your  family?</a:t>
            </a:r>
          </a:p>
          <a:p>
            <a:r>
              <a:rPr lang="en-US" dirty="0" smtClean="0"/>
              <a:t>After </a:t>
            </a:r>
            <a:r>
              <a:rPr lang="en-US" dirty="0"/>
              <a:t>this celebration is over, what kind of support would you need to help you  and your family continue your journey of faith together?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0062" y="1453364"/>
            <a:ext cx="4970679" cy="330776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534835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556" y="1"/>
            <a:ext cx="8534400" cy="1397726"/>
          </a:xfrm>
        </p:spPr>
        <p:txBody>
          <a:bodyPr>
            <a:normAutofit/>
          </a:bodyPr>
          <a:lstStyle/>
          <a:p>
            <a:r>
              <a:rPr lang="en-US" b="1" dirty="0"/>
              <a:t>CONTINUING THE JOURNEY OF </a:t>
            </a:r>
            <a:r>
              <a:rPr lang="en-US" b="1" dirty="0" smtClean="0"/>
              <a:t>FAITH</a:t>
            </a:r>
            <a:endParaRPr lang="en-IE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798" y="1174203"/>
            <a:ext cx="5159827" cy="117072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6014" y="2795452"/>
            <a:ext cx="11124611" cy="39145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b="1" i="1" dirty="0"/>
              <a:t>1. Try to find time at home to remember God in prayer. This could be done at mealtimes and bedtime.</a:t>
            </a:r>
          </a:p>
          <a:p>
            <a:pPr marL="0" indent="0">
              <a:buNone/>
            </a:pPr>
            <a:r>
              <a:rPr lang="en-US" sz="1600" b="1" i="1" dirty="0"/>
              <a:t>2. Encourage your child to light a candle at home and when they come to Church.</a:t>
            </a:r>
          </a:p>
          <a:p>
            <a:pPr marL="0" indent="0">
              <a:buNone/>
            </a:pPr>
            <a:r>
              <a:rPr lang="en-US" sz="1600" b="1" i="1" dirty="0"/>
              <a:t>3. When you are at Mass encourage your child to join in.</a:t>
            </a:r>
          </a:p>
          <a:p>
            <a:pPr marL="0" indent="0">
              <a:buNone/>
            </a:pPr>
            <a:r>
              <a:rPr lang="en-US" sz="1600" b="1" i="1" dirty="0"/>
              <a:t>4. Help your child to find their place in the parish by taking part in ministries like altar serving or choir.</a:t>
            </a:r>
          </a:p>
          <a:p>
            <a:pPr marL="0" indent="0">
              <a:buNone/>
            </a:pPr>
            <a:r>
              <a:rPr lang="en-US" sz="1600" b="1" i="1" dirty="0"/>
              <a:t>5. Remember special family anniversaries and invite </a:t>
            </a:r>
            <a:r>
              <a:rPr lang="en-US" sz="1600" b="1" i="1" dirty="0" smtClean="0"/>
              <a:t>the children </a:t>
            </a:r>
            <a:r>
              <a:rPr lang="en-US" sz="1600" b="1" i="1" dirty="0"/>
              <a:t>to pray often for those are no longer with us.</a:t>
            </a:r>
          </a:p>
          <a:p>
            <a:pPr marL="0" indent="0">
              <a:buNone/>
            </a:pPr>
            <a:r>
              <a:rPr lang="en-US" sz="1600" b="1" i="1" dirty="0"/>
              <a:t>6. Help your child to say prayers of thanks to God when  something good happens in their lives.</a:t>
            </a:r>
          </a:p>
          <a:p>
            <a:pPr marL="0" indent="0">
              <a:buNone/>
            </a:pPr>
            <a:r>
              <a:rPr lang="en-US" sz="1600" b="1" i="1" dirty="0"/>
              <a:t>7. Display the First Communion pictures </a:t>
            </a:r>
            <a:r>
              <a:rPr lang="en-US" sz="1600" b="1" i="1" dirty="0" smtClean="0"/>
              <a:t>in </a:t>
            </a:r>
            <a:r>
              <a:rPr lang="en-US" sz="1600" b="1" i="1" dirty="0"/>
              <a:t>a special place and have chats about how Jesus is with us on our journey. </a:t>
            </a:r>
            <a:r>
              <a:rPr lang="en-US" sz="1600" b="1" i="1" dirty="0" smtClean="0"/>
              <a:t> </a:t>
            </a:r>
            <a:endParaRPr lang="en-US" sz="1600" b="1" i="1" dirty="0" smtClean="0"/>
          </a:p>
          <a:p>
            <a:pPr marL="0" indent="0">
              <a:buNone/>
            </a:pPr>
            <a:r>
              <a:rPr lang="en-US" sz="1600" b="1" i="1" dirty="0" smtClean="0"/>
              <a:t>8. Take time once a week to take part in the Home Activities from GROW IN LOVE with </a:t>
            </a:r>
            <a:r>
              <a:rPr lang="en-US" sz="1600" b="1" i="1" smtClean="0"/>
              <a:t>your child. </a:t>
            </a:r>
            <a:endParaRPr lang="en-US" sz="1600" b="1" i="1" dirty="0"/>
          </a:p>
        </p:txBody>
      </p:sp>
      <p:sp>
        <p:nvSpPr>
          <p:cNvPr id="3" name="Oval Callout 2"/>
          <p:cNvSpPr/>
          <p:nvPr/>
        </p:nvSpPr>
        <p:spPr>
          <a:xfrm>
            <a:off x="1293223" y="1174203"/>
            <a:ext cx="4140926" cy="149062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E" dirty="0" smtClean="0"/>
              <a:t>Here are simple ways your family can continue the journey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231188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39932" y="559526"/>
            <a:ext cx="7438708" cy="603068"/>
          </a:xfrm>
        </p:spPr>
        <p:txBody>
          <a:bodyPr/>
          <a:lstStyle/>
          <a:p>
            <a:r>
              <a:rPr lang="en-IE" b="1" dirty="0" smtClean="0"/>
              <a:t>LISTEN TO THESE WORDS OF SCRIPTURE </a:t>
            </a:r>
            <a:endParaRPr lang="en-IE" b="1" dirty="0"/>
          </a:p>
        </p:txBody>
      </p:sp>
      <p:pic>
        <p:nvPicPr>
          <p:cNvPr id="5" name="Picture Placeholder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813" r="25813"/>
          <a:stretch>
            <a:fillRect/>
          </a:stretch>
        </p:blipFill>
        <p:spPr>
          <a:xfrm>
            <a:off x="636315" y="1384662"/>
            <a:ext cx="3280974" cy="4572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48046" y="1325879"/>
            <a:ext cx="6021388" cy="4689565"/>
          </a:xfrm>
        </p:spPr>
        <p:txBody>
          <a:bodyPr>
            <a:normAutofit/>
          </a:bodyPr>
          <a:lstStyle/>
          <a:p>
            <a:r>
              <a:rPr lang="en-US" b="1" i="1" dirty="0"/>
              <a:t>‘Let the children come to me, </a:t>
            </a:r>
            <a:endParaRPr lang="en-US" b="1" i="1" dirty="0" smtClean="0"/>
          </a:p>
          <a:p>
            <a:r>
              <a:rPr lang="en-US" b="1" i="1" dirty="0" smtClean="0"/>
              <a:t>and </a:t>
            </a:r>
            <a:r>
              <a:rPr lang="en-US" b="1" i="1" dirty="0"/>
              <a:t>don’t hold them back   </a:t>
            </a:r>
            <a:endParaRPr lang="en-US" b="1" i="1" dirty="0" smtClean="0"/>
          </a:p>
          <a:p>
            <a:r>
              <a:rPr lang="en-US" b="1" i="1" dirty="0" smtClean="0"/>
              <a:t>because </a:t>
            </a:r>
            <a:r>
              <a:rPr lang="en-US" b="1" i="1" dirty="0"/>
              <a:t>the Kingdom of God is theirs.’  </a:t>
            </a:r>
            <a:r>
              <a:rPr lang="en-US" b="1" i="1" dirty="0" smtClean="0"/>
              <a:t>    </a:t>
            </a:r>
            <a:r>
              <a:rPr lang="en-US" b="1" dirty="0" smtClean="0"/>
              <a:t>Luke </a:t>
            </a:r>
            <a:r>
              <a:rPr lang="en-US" b="1" dirty="0"/>
              <a:t>18:16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L</a:t>
            </a:r>
            <a:r>
              <a:rPr lang="en-US" dirty="0" smtClean="0"/>
              <a:t>ight </a:t>
            </a:r>
            <a:r>
              <a:rPr lang="en-US" dirty="0"/>
              <a:t>a candle for your child, </a:t>
            </a:r>
            <a:endParaRPr lang="en-US" dirty="0" smtClean="0"/>
          </a:p>
          <a:p>
            <a:r>
              <a:rPr lang="en-US" dirty="0" smtClean="0"/>
              <a:t>giving </a:t>
            </a:r>
            <a:r>
              <a:rPr lang="en-US" dirty="0"/>
              <a:t>thanks for the gift of their life.</a:t>
            </a:r>
          </a:p>
          <a:p>
            <a:endParaRPr lang="en-US" dirty="0" smtClean="0"/>
          </a:p>
          <a:p>
            <a:r>
              <a:rPr lang="en-US" dirty="0" smtClean="0"/>
              <a:t>As </a:t>
            </a:r>
            <a:r>
              <a:rPr lang="en-US" dirty="0"/>
              <a:t>you light your candle ask for the grace to walk </a:t>
            </a:r>
            <a:endParaRPr lang="en-US" dirty="0" smtClean="0"/>
          </a:p>
          <a:p>
            <a:r>
              <a:rPr lang="en-US" dirty="0" smtClean="0"/>
              <a:t>with </a:t>
            </a:r>
            <a:r>
              <a:rPr lang="en-US" dirty="0"/>
              <a:t>your child on their unique journey of faith.</a:t>
            </a:r>
          </a:p>
          <a:p>
            <a:r>
              <a:rPr lang="en-US" dirty="0"/>
              <a:t> </a:t>
            </a:r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4241659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3519" y="4301067"/>
            <a:ext cx="10040394" cy="1507067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b="1" dirty="0"/>
              <a:t>YOU CAN CONTINUE TO HELP YOUR </a:t>
            </a:r>
            <a:r>
              <a:rPr lang="en-US" b="1" dirty="0" smtClean="0"/>
              <a:t>CHILD</a:t>
            </a:r>
            <a:r>
              <a:rPr lang="en-US" dirty="0" smtClean="0"/>
              <a:t> 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5128760" cy="3615267"/>
          </a:xfrm>
        </p:spPr>
        <p:txBody>
          <a:bodyPr>
            <a:normAutofit/>
          </a:bodyPr>
          <a:lstStyle/>
          <a:p>
            <a:r>
              <a:rPr lang="en-US" b="1" dirty="0" smtClean="0"/>
              <a:t>By </a:t>
            </a:r>
            <a:r>
              <a:rPr lang="en-US" b="1" dirty="0"/>
              <a:t>praying at home with your child</a:t>
            </a:r>
          </a:p>
          <a:p>
            <a:r>
              <a:rPr lang="en-US" b="1" dirty="0" smtClean="0"/>
              <a:t>Remembering </a:t>
            </a:r>
            <a:r>
              <a:rPr lang="en-US" b="1" dirty="0"/>
              <a:t>the special day of First Holy  Communion every time you are at Mass</a:t>
            </a:r>
          </a:p>
          <a:p>
            <a:r>
              <a:rPr lang="en-US" b="1" dirty="0" smtClean="0"/>
              <a:t>By </a:t>
            </a:r>
            <a:r>
              <a:rPr lang="en-US" b="1" dirty="0"/>
              <a:t>having conversations about faith at home</a:t>
            </a:r>
          </a:p>
          <a:p>
            <a:r>
              <a:rPr lang="en-US" b="1" dirty="0" smtClean="0"/>
              <a:t>Displaying </a:t>
            </a:r>
            <a:r>
              <a:rPr lang="en-US" b="1" dirty="0"/>
              <a:t>symbols of faith</a:t>
            </a:r>
          </a:p>
          <a:p>
            <a:r>
              <a:rPr lang="en-US" b="1" dirty="0" smtClean="0"/>
              <a:t>Renewing </a:t>
            </a:r>
            <a:r>
              <a:rPr lang="en-US" b="1" dirty="0"/>
              <a:t>your own faith in God by living a life of love and </a:t>
            </a:r>
            <a:r>
              <a:rPr lang="en-US" b="1" dirty="0" smtClean="0"/>
              <a:t>service </a:t>
            </a:r>
            <a:endParaRPr lang="en-US" b="1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6619" y="899450"/>
            <a:ext cx="5697641" cy="318796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981424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AD2E03"/>
      </a:dk2>
      <a:lt2>
        <a:srgbClr val="D75626"/>
      </a:lt2>
      <a:accent1>
        <a:srgbClr val="760603"/>
      </a:accent1>
      <a:accent2>
        <a:srgbClr val="FA9C1F"/>
      </a:accent2>
      <a:accent3>
        <a:srgbClr val="D9BB55"/>
      </a:accent3>
      <a:accent4>
        <a:srgbClr val="829551"/>
      </a:accent4>
      <a:accent5>
        <a:srgbClr val="58A28B"/>
      </a:accent5>
      <a:accent6>
        <a:srgbClr val="426480"/>
      </a:accent6>
      <a:hlink>
        <a:srgbClr val="460402"/>
      </a:hlink>
      <a:folHlink>
        <a:srgbClr val="991111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4000"/>
                <a:hueMod val="22000"/>
                <a:satMod val="220000"/>
                <a:lumMod val="6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903AAAE-3EA5-424A-B142-CC51DC1F897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56</TotalTime>
  <Words>282</Words>
  <Application>Microsoft Office PowerPoint</Application>
  <PresentationFormat>Widescreen</PresentationFormat>
  <Paragraphs>46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Century Gothic</vt:lpstr>
      <vt:lpstr>Wingdings 3</vt:lpstr>
      <vt:lpstr>Slice</vt:lpstr>
      <vt:lpstr>PARISH PARENT HELPS 4</vt:lpstr>
      <vt:lpstr>Remember that HE IS WITH YOU</vt:lpstr>
      <vt:lpstr>REFLECT FOR YOURSELF</vt:lpstr>
      <vt:lpstr>HOLY COMMUNION: IT’S ALWAYS SPECIAL</vt:lpstr>
      <vt:lpstr>CONTINUING THE JOURNEY OF FAITH</vt:lpstr>
      <vt:lpstr>LISTEN TO THESE WORDS OF SCRIPTURE </vt:lpstr>
      <vt:lpstr>YOU CAN CONTINUE TO HELP YOUR CHILD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PARISH PARENT HELPS 4</dc:title>
  <dc:creator>Patricia Carroll</dc:creator>
  <cp:lastModifiedBy>Patricia Carroll</cp:lastModifiedBy>
  <cp:revision>14</cp:revision>
  <cp:lastPrinted>2018-08-07T10:32:08Z</cp:lastPrinted>
  <dcterms:created xsi:type="dcterms:W3CDTF">2018-08-02T14:58:11Z</dcterms:created>
  <dcterms:modified xsi:type="dcterms:W3CDTF">2020-09-15T12:13:09Z</dcterms:modified>
</cp:coreProperties>
</file>