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5050"/>
    <a:srgbClr val="FF3399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63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949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226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326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889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4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028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350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245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7746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903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439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A7FCC-F6E3-4592-9A2B-A0CEB33D7C0C}" type="datetimeFigureOut">
              <a:rPr lang="en-IE" smtClean="0"/>
              <a:t>17/10/2016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59008-C362-4649-8B8B-CCDB6F18A6F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644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476672"/>
            <a:ext cx="5522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4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Dear Young </a:t>
            </a:r>
            <a:r>
              <a:rPr lang="en-IE" sz="44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People,</a:t>
            </a:r>
            <a:endParaRPr lang="en-IE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50" y="5373216"/>
            <a:ext cx="71430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4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You have come to </a:t>
            </a:r>
          </a:p>
          <a:p>
            <a:r>
              <a:rPr lang="en-IE" sz="44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	</a:t>
            </a:r>
            <a:r>
              <a:rPr lang="en-IE" sz="4400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Krakow to meet </a:t>
            </a:r>
            <a:r>
              <a:rPr lang="en-IE" sz="4400" b="1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Jesus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7928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42476" y="836712"/>
            <a:ext cx="253466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His </a:t>
            </a:r>
          </a:p>
          <a:p>
            <a:pPr algn="ctr"/>
            <a:r>
              <a:rPr lang="en-IE" sz="60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encounter </a:t>
            </a:r>
          </a:p>
          <a:p>
            <a:pPr algn="ctr"/>
            <a:r>
              <a:rPr lang="en-IE" sz="6000" b="1" dirty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w</a:t>
            </a:r>
            <a:r>
              <a:rPr lang="en-IE" sz="60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ith Jesus </a:t>
            </a:r>
          </a:p>
          <a:p>
            <a:pPr algn="ctr"/>
            <a:r>
              <a:rPr lang="en-IE" sz="60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changed </a:t>
            </a:r>
          </a:p>
          <a:p>
            <a:pPr algn="ctr"/>
            <a:r>
              <a:rPr lang="en-IE" sz="60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his life </a:t>
            </a:r>
            <a:endParaRPr lang="en-IE" sz="2800" dirty="0">
              <a:solidFill>
                <a:srgbClr val="666633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" y="0"/>
            <a:ext cx="5760720" cy="6858000"/>
          </a:xfrm>
        </p:spPr>
      </p:pic>
    </p:spTree>
    <p:extLst>
      <p:ext uri="{BB962C8B-B14F-4D97-AF65-F5344CB8AC3E}">
        <p14:creationId xmlns:p14="http://schemas.microsoft.com/office/powerpoint/2010/main" val="41994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58000"/>
          </a:xfrm>
        </p:spPr>
      </p:pic>
      <p:sp>
        <p:nvSpPr>
          <p:cNvPr id="5" name="Rectangle 4"/>
          <p:cNvSpPr/>
          <p:nvPr/>
        </p:nvSpPr>
        <p:spPr>
          <a:xfrm>
            <a:off x="467544" y="908720"/>
            <a:ext cx="81387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Just as it has changed, and can still change, </a:t>
            </a:r>
          </a:p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each of our lives.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795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44450"/>
            <a:ext cx="9126537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2080" y="1797041"/>
            <a:ext cx="3486852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But Zacchaeus </a:t>
            </a:r>
          </a:p>
          <a:p>
            <a:pPr algn="ctr"/>
            <a:r>
              <a:rPr lang="en-IE" sz="44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h</a:t>
            </a:r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ad to face a </a:t>
            </a:r>
          </a:p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number of obstacles </a:t>
            </a:r>
          </a:p>
          <a:p>
            <a:pPr algn="ctr"/>
            <a:r>
              <a:rPr lang="en-IE" sz="44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i</a:t>
            </a:r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n order to meet </a:t>
            </a:r>
          </a:p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Jesus…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545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Albertus Extra Bold" pitchFamily="34" charset="0"/>
                <a:ea typeface="+mn-ea"/>
                <a:cs typeface="+mn-cs"/>
              </a:rPr>
              <a:t>These obstacles also have something to say to us…</a:t>
            </a:r>
            <a:endParaRPr lang="en-IE" dirty="0">
              <a:solidFill>
                <a:schemeClr val="accent2">
                  <a:lumMod val="75000"/>
                </a:schemeClr>
              </a:solidFill>
              <a:latin typeface="Albertus Extra Bold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12589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9532" y="113546"/>
            <a:ext cx="8424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E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Obstacle #1	Smallness of stature</a:t>
            </a:r>
          </a:p>
          <a:p>
            <a:pPr lvl="0" algn="ctr"/>
            <a:endParaRPr lang="en-IE" sz="5400" b="1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ctr"/>
            <a:endParaRPr lang="en-IE" sz="54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ctr"/>
            <a:endParaRPr lang="en-IE" sz="5400" b="1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ctr"/>
            <a:endParaRPr lang="en-IE" sz="5400" b="1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ctr"/>
            <a:endParaRPr lang="en-IE" sz="54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ctr"/>
            <a:r>
              <a:rPr lang="en-IE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Zacchaeus couldn’t see the Master </a:t>
            </a:r>
          </a:p>
          <a:p>
            <a:pPr lvl="0" algn="ctr"/>
            <a:r>
              <a:rPr lang="en-IE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because he was little…</a:t>
            </a:r>
            <a:endParaRPr lang="en-I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0061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today we can risk not getting close to Jesus because we don’t feel </a:t>
            </a:r>
            <a:r>
              <a:rPr lang="en-I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‘big’ </a:t>
            </a:r>
            <a:r>
              <a:rPr lang="en-I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enough</a:t>
            </a:r>
            <a:endParaRPr lang="en-I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825"/>
            <a:ext cx="91440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8052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we don’t </a:t>
            </a:r>
            <a:r>
              <a:rPr lang="en-I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ourselves worthy</a:t>
            </a:r>
            <a:endParaRPr lang="en-I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594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But faith tells us that </a:t>
            </a:r>
            <a:endParaRPr lang="en-IE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7"/>
            <a:ext cx="493204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54918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we</a:t>
            </a:r>
            <a:r>
              <a:rPr lang="en-IE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IE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are</a:t>
            </a:r>
            <a:r>
              <a:rPr lang="en-IE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IE" sz="5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children</a:t>
            </a:r>
            <a:r>
              <a:rPr lang="en-IE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IE" sz="5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of</a:t>
            </a:r>
            <a:r>
              <a:rPr lang="en-IE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IE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God</a:t>
            </a:r>
            <a:endParaRPr lang="en-IE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99" y="1916832"/>
            <a:ext cx="405684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7518"/>
          </a:xfrm>
        </p:spPr>
      </p:pic>
    </p:spTree>
    <p:extLst>
      <p:ext uri="{BB962C8B-B14F-4D97-AF65-F5344CB8AC3E}">
        <p14:creationId xmlns:p14="http://schemas.microsoft.com/office/powerpoint/2010/main" val="21233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09411" y="4786026"/>
            <a:ext cx="28438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Jesus has taken </a:t>
            </a:r>
          </a:p>
          <a:p>
            <a:pPr algn="ctr"/>
            <a:r>
              <a:rPr lang="en-IE" sz="2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upon himself</a:t>
            </a:r>
          </a:p>
          <a:p>
            <a:pPr algn="ctr"/>
            <a:r>
              <a:rPr lang="en-IE" sz="26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our humanity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34397" y="6212006"/>
            <a:ext cx="64096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IE" sz="2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0837" y="285293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69952"/>
            <a:ext cx="4788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E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We have been created in God’s image</a:t>
            </a:r>
            <a:endParaRPr lang="en-IE" sz="1050" dirty="0">
              <a:solidFill>
                <a:schemeClr val="tx2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98" y="4149080"/>
            <a:ext cx="6409602" cy="2708919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" y="1247170"/>
            <a:ext cx="5005250" cy="290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-50685"/>
            <a:ext cx="4359275" cy="419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4837" y="303760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IE" sz="2200" b="1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And the </a:t>
            </a:r>
            <a:r>
              <a:rPr lang="en-IE" sz="2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Holy Spirit wants to</a:t>
            </a:r>
          </a:p>
          <a:p>
            <a:pPr lvl="0" algn="ctr"/>
            <a:r>
              <a:rPr lang="en-IE" sz="2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dwell </a:t>
            </a:r>
            <a:r>
              <a:rPr lang="en-IE" sz="2200" b="1" i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</a:t>
            </a:r>
            <a:r>
              <a:rPr lang="en-IE" sz="22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us</a:t>
            </a:r>
            <a:endParaRPr lang="en-IE" dirty="0">
              <a:solidFill>
                <a:srgbClr val="CC99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1536" y="6427112"/>
            <a:ext cx="6462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E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His heart will never be separated from us </a:t>
            </a:r>
            <a:endParaRPr lang="en-IE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05" y="0"/>
            <a:ext cx="9184305" cy="6858000"/>
          </a:xfrm>
        </p:spPr>
      </p:pic>
      <p:sp>
        <p:nvSpPr>
          <p:cNvPr id="5" name="Rectangle 4"/>
          <p:cNvSpPr/>
          <p:nvPr/>
        </p:nvSpPr>
        <p:spPr>
          <a:xfrm>
            <a:off x="-108520" y="5661248"/>
            <a:ext cx="9252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We are called to be happy forever with God!</a:t>
            </a:r>
            <a:endParaRPr lang="en-I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124611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Today’s</a:t>
            </a:r>
            <a:endParaRPr lang="en-I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378904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</a:t>
            </a:r>
            <a:r>
              <a:rPr lang="en-IE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peaks of just such a meeting between</a:t>
            </a:r>
          </a:p>
          <a:p>
            <a:pPr algn="ctr"/>
            <a:r>
              <a:rPr lang="en-IE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and a man named Zacchaeus</a:t>
            </a:r>
          </a:p>
          <a:p>
            <a:pPr algn="ctr"/>
            <a:r>
              <a:rPr lang="en-IE" sz="36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Luke 19:1-10</a:t>
            </a:r>
            <a:endParaRPr lang="en-IE" sz="14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38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8" y="0"/>
            <a:ext cx="91553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260648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… i</a:t>
            </a:r>
            <a:r>
              <a:rPr lang="en-IE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n </a:t>
            </a:r>
            <a:r>
              <a:rPr lang="en-IE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Jericho, where </a:t>
            </a:r>
            <a:r>
              <a:rPr lang="en-IE" sz="4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</a:t>
            </a:r>
            <a:r>
              <a:rPr lang="en-IE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esus does not simply preach or greet people; as Luke tells us, he </a:t>
            </a:r>
            <a:r>
              <a:rPr lang="en-IE" sz="44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passed through </a:t>
            </a:r>
            <a:r>
              <a:rPr lang="en-IE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</a:t>
            </a:r>
            <a:r>
              <a:rPr lang="en-IE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city</a:t>
            </a:r>
            <a:endParaRPr lang="en-IE" sz="2400" b="1" dirty="0">
              <a:solidFill>
                <a:schemeClr val="accent3">
                  <a:lumMod val="60000"/>
                  <a:lumOff val="40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08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276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6741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I</a:t>
            </a:r>
            <a:r>
              <a:rPr lang="en-I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n </a:t>
            </a:r>
            <a:r>
              <a:rPr lang="en-I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other words, </a:t>
            </a:r>
          </a:p>
          <a:p>
            <a:r>
              <a:rPr lang="en-IE" sz="4400" b="1" dirty="0" smtClean="0"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		     </a:t>
            </a:r>
            <a:r>
              <a:rPr lang="en-IE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Jesus wants to draw near to us personally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742"/>
            <a:ext cx="8229600" cy="90089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IE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… to </a:t>
            </a:r>
            <a:r>
              <a:rPr lang="en-I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accompany our journey to its end </a:t>
            </a:r>
            <a:r>
              <a:rPr lang="en-IE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…</a:t>
            </a:r>
            <a:r>
              <a:rPr lang="en-IE" sz="2000" dirty="0">
                <a:ea typeface="+mn-ea"/>
                <a:cs typeface="+mn-cs"/>
              </a:rPr>
              <a:t/>
            </a:r>
            <a:br>
              <a:rPr lang="en-IE" sz="2000" dirty="0">
                <a:ea typeface="+mn-ea"/>
                <a:cs typeface="+mn-cs"/>
              </a:rPr>
            </a:b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26" y="5949280"/>
            <a:ext cx="1224136" cy="3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7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6055"/>
          </a:xfrm>
        </p:spPr>
      </p:pic>
      <p:sp>
        <p:nvSpPr>
          <p:cNvPr id="5" name="Rectangle 4"/>
          <p:cNvSpPr/>
          <p:nvPr/>
        </p:nvSpPr>
        <p:spPr>
          <a:xfrm>
            <a:off x="899592" y="1196752"/>
            <a:ext cx="31325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54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So that His life</a:t>
            </a:r>
            <a:endParaRPr lang="en-IE" sz="2400" dirty="0"/>
          </a:p>
        </p:txBody>
      </p:sp>
      <p:sp>
        <p:nvSpPr>
          <p:cNvPr id="6" name="Rectangle 5"/>
          <p:cNvSpPr/>
          <p:nvPr/>
        </p:nvSpPr>
        <p:spPr>
          <a:xfrm>
            <a:off x="4032181" y="6050992"/>
            <a:ext cx="48349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IE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and our life can truly meet</a:t>
            </a:r>
            <a:endParaRPr lang="en-IE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en-IE" sz="43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IE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So that His life</a:t>
            </a:r>
            <a:endParaRPr lang="en-IE" sz="49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57979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4008" y="6103947"/>
            <a:ext cx="4352474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ea typeface="+mj-ea"/>
                <a:cs typeface="Arabic Typesetting" panose="03020402040406030203" pitchFamily="66" charset="-78"/>
              </a:rPr>
              <a:t>and our life can truly meet</a:t>
            </a:r>
            <a:endParaRPr lang="en-IE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4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688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28456" y="1985357"/>
            <a:ext cx="3288080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5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An amazing </a:t>
            </a:r>
          </a:p>
          <a:p>
            <a:pPr algn="ctr"/>
            <a:r>
              <a:rPr lang="en-IE" sz="54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e</a:t>
            </a:r>
            <a:r>
              <a:rPr lang="en-IE" sz="5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ncounter then </a:t>
            </a:r>
          </a:p>
          <a:p>
            <a:pPr algn="ctr"/>
            <a:r>
              <a:rPr lang="en-IE" sz="54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t</a:t>
            </a:r>
            <a:r>
              <a:rPr lang="en-IE" sz="5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akes place…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378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53" y="3573016"/>
            <a:ext cx="5700640" cy="31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80" y="1556792"/>
            <a:ext cx="2011539" cy="76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212976"/>
            <a:ext cx="1800200" cy="103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246162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Zacchaeus: </a:t>
            </a:r>
          </a:p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 tax collector, </a:t>
            </a:r>
          </a:p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a wealthy collaborator of the hated Roman occupiers,</a:t>
            </a:r>
          </a:p>
          <a:p>
            <a:pPr algn="ctr"/>
            <a:r>
              <a:rPr lang="en-IE" sz="44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someone who exploited his own people…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24387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237</Words>
  <Application>Microsoft Office PowerPoint</Application>
  <PresentationFormat>On-screen Show (4:3)</PresentationFormat>
  <Paragraphs>55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… to accompany our journey to its end … </vt:lpstr>
      <vt:lpstr>PowerPoint Presentation</vt:lpstr>
      <vt:lpstr> So that His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These obstacles also have something to say to us…</vt:lpstr>
      <vt:lpstr>PowerPoint Presentation</vt:lpstr>
      <vt:lpstr>PowerPoint Presentation</vt:lpstr>
      <vt:lpstr>But faith tells us that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Maloney</dc:creator>
  <cp:lastModifiedBy>Anna Maloney</cp:lastModifiedBy>
  <cp:revision>22</cp:revision>
  <dcterms:created xsi:type="dcterms:W3CDTF">2016-10-10T10:55:18Z</dcterms:created>
  <dcterms:modified xsi:type="dcterms:W3CDTF">2016-10-17T08:06:22Z</dcterms:modified>
</cp:coreProperties>
</file>