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91433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14992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99485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6812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062479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23365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47808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20179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87437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58544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2280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26145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51519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28454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33390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53797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44217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0AC40D4-A60B-49BF-9534-33F78F80EDFB}" type="datetimeFigureOut">
              <a:rPr lang="en-IE" smtClean="0"/>
              <a:t>09/11/2018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FED0E-A2DB-420F-A8D5-08934474D75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137421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Session Three: Growing into leading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Leading prayer moments </a:t>
            </a: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5508" y="1335616"/>
            <a:ext cx="1636536" cy="22528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7705" y="4013265"/>
            <a:ext cx="2600325" cy="1752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489" y="4108515"/>
            <a:ext cx="2924175" cy="16573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9500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Moments </a:t>
            </a:r>
            <a:r>
              <a:rPr lang="en-IE" dirty="0" smtClean="0"/>
              <a:t>you may be asked to lead in pairs or alone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1445" y="2308932"/>
            <a:ext cx="4396339" cy="3617736"/>
          </a:xfrm>
        </p:spPr>
        <p:txBody>
          <a:bodyPr>
            <a:normAutofit/>
          </a:bodyPr>
          <a:lstStyle/>
          <a:p>
            <a:r>
              <a:rPr lang="en-IE" sz="2400" dirty="0" smtClean="0"/>
              <a:t>Visiting the home in the presence of the deceased with family</a:t>
            </a:r>
          </a:p>
          <a:p>
            <a:r>
              <a:rPr lang="en-IE" sz="2400" dirty="0" smtClean="0"/>
              <a:t>At the Funeral Home leading prayer for the deceased with the family</a:t>
            </a:r>
          </a:p>
          <a:p>
            <a:r>
              <a:rPr lang="en-IE" sz="2400" dirty="0" smtClean="0"/>
              <a:t>At the Crematorium</a:t>
            </a:r>
          </a:p>
          <a:p>
            <a:r>
              <a:rPr lang="en-IE" sz="2400" dirty="0" smtClean="0"/>
              <a:t>At the Grave </a:t>
            </a:r>
            <a:r>
              <a:rPr lang="en-IE" sz="2400" dirty="0"/>
              <a:t>S</a:t>
            </a:r>
            <a:r>
              <a:rPr lang="en-IE" sz="2400" dirty="0" smtClean="0"/>
              <a:t>ide </a:t>
            </a:r>
            <a:endParaRPr lang="en-IE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59205" y="2630665"/>
            <a:ext cx="4844173" cy="297426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IE" sz="2000" b="1" dirty="0" smtClean="0"/>
              <a:t>FOR YOURSELF REFLECT</a:t>
            </a:r>
          </a:p>
          <a:p>
            <a:r>
              <a:rPr lang="en-IE" sz="2000" dirty="0" smtClean="0"/>
              <a:t>How comfortable am I with leading prayers?</a:t>
            </a:r>
          </a:p>
          <a:p>
            <a:r>
              <a:rPr lang="en-IE" sz="2000" dirty="0" smtClean="0"/>
              <a:t>What experience do I have of leading any prayer activity?</a:t>
            </a:r>
          </a:p>
          <a:p>
            <a:r>
              <a:rPr lang="en-IE" sz="2000" dirty="0" smtClean="0"/>
              <a:t>What do I think a family might need at this time? </a:t>
            </a:r>
          </a:p>
          <a:p>
            <a:pPr marL="0" indent="0">
              <a:buNone/>
            </a:pPr>
            <a:endParaRPr lang="en-IE" dirty="0" smtClean="0"/>
          </a:p>
        </p:txBody>
      </p:sp>
    </p:spTree>
    <p:extLst>
      <p:ext uri="{BB962C8B-B14F-4D97-AF65-F5344CB8AC3E}">
        <p14:creationId xmlns:p14="http://schemas.microsoft.com/office/powerpoint/2010/main" val="467725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Scenario One: Visiting the home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52133" y="2244586"/>
            <a:ext cx="4396339" cy="279364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IE" dirty="0" smtClean="0"/>
              <a:t>How might you introduce the idea of prayer to the family?</a:t>
            </a:r>
          </a:p>
          <a:p>
            <a:r>
              <a:rPr lang="en-IE" dirty="0" smtClean="0"/>
              <a:t>How will the prayer connect with the life of the person?</a:t>
            </a:r>
          </a:p>
          <a:p>
            <a:r>
              <a:rPr lang="en-IE" dirty="0" smtClean="0"/>
              <a:t>How might the family be included as part of the prayer?</a:t>
            </a:r>
          </a:p>
          <a:p>
            <a:r>
              <a:rPr lang="en-IE" dirty="0" smtClean="0"/>
              <a:t>What will you need to bring with you? </a:t>
            </a: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06048" y="1541287"/>
            <a:ext cx="4396341" cy="4200245"/>
          </a:xfrm>
        </p:spPr>
        <p:txBody>
          <a:bodyPr/>
          <a:lstStyle/>
          <a:p>
            <a:r>
              <a:rPr lang="en-IE" dirty="0" smtClean="0"/>
              <a:t>In your group have a conversation about what you think will be helpful?</a:t>
            </a:r>
          </a:p>
          <a:p>
            <a:endParaRPr lang="en-IE" dirty="0"/>
          </a:p>
          <a:p>
            <a:r>
              <a:rPr lang="en-IE" dirty="0" smtClean="0"/>
              <a:t>Note it down in a post – it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6942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Scenario Two: Funeral Home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6"/>
            <a:ext cx="4396339" cy="300813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IE" dirty="0"/>
              <a:t>How might you </a:t>
            </a:r>
            <a:r>
              <a:rPr lang="en-IE" dirty="0" smtClean="0"/>
              <a:t>begin the prayer moment with the </a:t>
            </a:r>
            <a:r>
              <a:rPr lang="en-IE" dirty="0"/>
              <a:t>family?</a:t>
            </a:r>
          </a:p>
          <a:p>
            <a:r>
              <a:rPr lang="en-IE" dirty="0"/>
              <a:t>How will the prayer connect with the life of the person?</a:t>
            </a:r>
          </a:p>
          <a:p>
            <a:r>
              <a:rPr lang="en-IE" dirty="0"/>
              <a:t>How might the family be included as part of the prayer?</a:t>
            </a:r>
          </a:p>
          <a:p>
            <a:r>
              <a:rPr lang="en-IE" dirty="0"/>
              <a:t>What will you need to bring with you? 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76893" y="1893112"/>
            <a:ext cx="4396341" cy="4200245"/>
          </a:xfrm>
        </p:spPr>
        <p:txBody>
          <a:bodyPr/>
          <a:lstStyle/>
          <a:p>
            <a:r>
              <a:rPr lang="en-IE" dirty="0"/>
              <a:t>In your group have a conversation about what you think will be helpful?</a:t>
            </a:r>
          </a:p>
          <a:p>
            <a:endParaRPr lang="en-IE" dirty="0"/>
          </a:p>
          <a:p>
            <a:r>
              <a:rPr lang="en-IE" dirty="0"/>
              <a:t>Note it down in a post – it 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2791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Scenario Three: At the Crematorium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6"/>
            <a:ext cx="4396339" cy="288395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IE" dirty="0"/>
              <a:t>How might you begin the prayer moment with the family?</a:t>
            </a:r>
          </a:p>
          <a:p>
            <a:r>
              <a:rPr lang="en-IE" dirty="0"/>
              <a:t>How will the prayer connect with the life of the person?</a:t>
            </a:r>
          </a:p>
          <a:p>
            <a:r>
              <a:rPr lang="en-IE" dirty="0"/>
              <a:t>How might the family be included as part of the prayer?</a:t>
            </a:r>
          </a:p>
          <a:p>
            <a:r>
              <a:rPr lang="en-IE" dirty="0"/>
              <a:t>What will you need to bring with you? 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E" dirty="0"/>
              <a:t>In your group have a conversation about what you think will be helpful?</a:t>
            </a:r>
          </a:p>
          <a:p>
            <a:endParaRPr lang="en-IE" dirty="0"/>
          </a:p>
          <a:p>
            <a:r>
              <a:rPr lang="en-IE" dirty="0"/>
              <a:t>Note it down in a post – it </a:t>
            </a:r>
          </a:p>
        </p:txBody>
      </p:sp>
    </p:spTree>
    <p:extLst>
      <p:ext uri="{BB962C8B-B14F-4D97-AF65-F5344CB8AC3E}">
        <p14:creationId xmlns:p14="http://schemas.microsoft.com/office/powerpoint/2010/main" val="57413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Scenario Four: At the Graveside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299684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IE" dirty="0"/>
              <a:t>How might you begin the prayer moment with the family?</a:t>
            </a:r>
          </a:p>
          <a:p>
            <a:r>
              <a:rPr lang="en-IE" dirty="0"/>
              <a:t>How will the prayer connect with the life of the person?</a:t>
            </a:r>
          </a:p>
          <a:p>
            <a:r>
              <a:rPr lang="en-IE" dirty="0"/>
              <a:t>How might the family be included as part of the prayer?</a:t>
            </a:r>
          </a:p>
          <a:p>
            <a:r>
              <a:rPr lang="en-IE" dirty="0"/>
              <a:t>What will you need to bring with you? 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E" dirty="0"/>
              <a:t>In your group have a conversation about what you think will be helpful?</a:t>
            </a:r>
          </a:p>
          <a:p>
            <a:endParaRPr lang="en-IE" dirty="0"/>
          </a:p>
          <a:p>
            <a:r>
              <a:rPr lang="en-IE" dirty="0"/>
              <a:t>Note it down in a post – it 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5132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</TotalTime>
  <Words>372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Session Three: Growing into leading</vt:lpstr>
      <vt:lpstr>Moments you may be asked to lead in pairs or alone</vt:lpstr>
      <vt:lpstr>Scenario One: Visiting the home</vt:lpstr>
      <vt:lpstr>Scenario Two: Funeral Home</vt:lpstr>
      <vt:lpstr>Scenario Three: At the Crematorium</vt:lpstr>
      <vt:lpstr>Scenario Four: At the Graveside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Three</dc:title>
  <dc:creator>Patricia Carroll</dc:creator>
  <cp:lastModifiedBy>Patricia Carroll</cp:lastModifiedBy>
  <cp:revision>10</cp:revision>
  <cp:lastPrinted>2018-11-09T14:47:54Z</cp:lastPrinted>
  <dcterms:created xsi:type="dcterms:W3CDTF">2018-11-09T12:30:43Z</dcterms:created>
  <dcterms:modified xsi:type="dcterms:W3CDTF">2018-11-09T14:52:15Z</dcterms:modified>
</cp:coreProperties>
</file>