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CAE3F0-8D87-4E7B-A010-4C0E27CADD1D}" type="doc">
      <dgm:prSet loTypeId="urn:microsoft.com/office/officeart/2011/layout/HexagonRadial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EFCAB0-814D-4CF0-9953-703241319162}">
      <dgm:prSet phldrT="[Text]"/>
      <dgm:spPr/>
      <dgm:t>
        <a:bodyPr/>
        <a:lstStyle/>
        <a:p>
          <a:r>
            <a:rPr lang="en-US" b="1" dirty="0" smtClean="0"/>
            <a:t>ACCOMPANY </a:t>
          </a:r>
          <a:endParaRPr lang="en-US" b="1" dirty="0"/>
        </a:p>
      </dgm:t>
    </dgm:pt>
    <dgm:pt modelId="{DE988C36-53F6-4D13-9513-795A54DB189D}" type="parTrans" cxnId="{88FB46DB-D6CF-4B7E-AD46-F37ED3C45060}">
      <dgm:prSet/>
      <dgm:spPr/>
      <dgm:t>
        <a:bodyPr/>
        <a:lstStyle/>
        <a:p>
          <a:endParaRPr lang="en-US"/>
        </a:p>
      </dgm:t>
    </dgm:pt>
    <dgm:pt modelId="{DA52361B-0055-4F54-8F7B-4979BECF54F9}" type="sibTrans" cxnId="{88FB46DB-D6CF-4B7E-AD46-F37ED3C45060}">
      <dgm:prSet/>
      <dgm:spPr/>
      <dgm:t>
        <a:bodyPr/>
        <a:lstStyle/>
        <a:p>
          <a:endParaRPr lang="en-US"/>
        </a:p>
      </dgm:t>
    </dgm:pt>
    <dgm:pt modelId="{72F6B778-353D-4474-81F2-41E7CA15B0D1}">
      <dgm:prSet phldrT="[Text]"/>
      <dgm:spPr/>
      <dgm:t>
        <a:bodyPr/>
        <a:lstStyle/>
        <a:p>
          <a:r>
            <a:rPr lang="en-US" b="1" dirty="0" smtClean="0"/>
            <a:t>Praying</a:t>
          </a:r>
          <a:endParaRPr lang="en-US" b="1" dirty="0"/>
        </a:p>
      </dgm:t>
    </dgm:pt>
    <dgm:pt modelId="{5C7693D0-FFA8-458B-965E-35264A05C488}" type="parTrans" cxnId="{0A2788FB-D580-44DD-A92C-9CAC8D595E8C}">
      <dgm:prSet/>
      <dgm:spPr/>
      <dgm:t>
        <a:bodyPr/>
        <a:lstStyle/>
        <a:p>
          <a:endParaRPr lang="en-US"/>
        </a:p>
      </dgm:t>
    </dgm:pt>
    <dgm:pt modelId="{048946A5-A0D7-4197-8804-328601DAC2B3}" type="sibTrans" cxnId="{0A2788FB-D580-44DD-A92C-9CAC8D595E8C}">
      <dgm:prSet/>
      <dgm:spPr/>
      <dgm:t>
        <a:bodyPr/>
        <a:lstStyle/>
        <a:p>
          <a:endParaRPr lang="en-US"/>
        </a:p>
      </dgm:t>
    </dgm:pt>
    <dgm:pt modelId="{E7969F8A-4063-475C-A6D4-DF791DA1CCDE}">
      <dgm:prSet phldrT="[Text]"/>
      <dgm:spPr/>
      <dgm:t>
        <a:bodyPr/>
        <a:lstStyle/>
        <a:p>
          <a:r>
            <a:rPr lang="en-US" b="1" dirty="0" smtClean="0"/>
            <a:t>Welcoming</a:t>
          </a:r>
          <a:endParaRPr lang="en-US" b="1" dirty="0"/>
        </a:p>
      </dgm:t>
    </dgm:pt>
    <dgm:pt modelId="{0C2AD005-2B7D-4659-BB5B-A06D25C336C9}" type="parTrans" cxnId="{3C362A15-6A37-41A2-B123-43538135A4C4}">
      <dgm:prSet/>
      <dgm:spPr/>
      <dgm:t>
        <a:bodyPr/>
        <a:lstStyle/>
        <a:p>
          <a:endParaRPr lang="en-US"/>
        </a:p>
      </dgm:t>
    </dgm:pt>
    <dgm:pt modelId="{5C5C3254-A7A0-468A-9A49-78A149A1EEC4}" type="sibTrans" cxnId="{3C362A15-6A37-41A2-B123-43538135A4C4}">
      <dgm:prSet/>
      <dgm:spPr/>
      <dgm:t>
        <a:bodyPr/>
        <a:lstStyle/>
        <a:p>
          <a:endParaRPr lang="en-US"/>
        </a:p>
      </dgm:t>
    </dgm:pt>
    <dgm:pt modelId="{41B8F2B5-7350-465A-8683-302DF9681A21}">
      <dgm:prSet phldrT="[Text]"/>
      <dgm:spPr/>
      <dgm:t>
        <a:bodyPr/>
        <a:lstStyle/>
        <a:p>
          <a:r>
            <a:rPr lang="en-US" b="1" dirty="0" smtClean="0"/>
            <a:t>Listening</a:t>
          </a:r>
          <a:endParaRPr lang="en-US" b="1" dirty="0"/>
        </a:p>
      </dgm:t>
    </dgm:pt>
    <dgm:pt modelId="{D7A6CFF6-2E1D-4BD7-B1A4-32BB01D1F4AC}" type="parTrans" cxnId="{7CAA3487-8EA1-484C-B0DB-48604682D3A3}">
      <dgm:prSet/>
      <dgm:spPr/>
      <dgm:t>
        <a:bodyPr/>
        <a:lstStyle/>
        <a:p>
          <a:endParaRPr lang="en-US"/>
        </a:p>
      </dgm:t>
    </dgm:pt>
    <dgm:pt modelId="{D1B3AE33-7842-49FD-8FB0-31940CDB42AB}" type="sibTrans" cxnId="{7CAA3487-8EA1-484C-B0DB-48604682D3A3}">
      <dgm:prSet/>
      <dgm:spPr/>
      <dgm:t>
        <a:bodyPr/>
        <a:lstStyle/>
        <a:p>
          <a:endParaRPr lang="en-US"/>
        </a:p>
      </dgm:t>
    </dgm:pt>
    <dgm:pt modelId="{42986ABC-40AE-40E4-BEDC-922B8C46A7E6}">
      <dgm:prSet phldrT="[Text]"/>
      <dgm:spPr/>
      <dgm:t>
        <a:bodyPr/>
        <a:lstStyle/>
        <a:p>
          <a:r>
            <a:rPr lang="en-US" b="1" dirty="0" smtClean="0"/>
            <a:t>Being with</a:t>
          </a:r>
          <a:endParaRPr lang="en-US" b="1" dirty="0"/>
        </a:p>
      </dgm:t>
    </dgm:pt>
    <dgm:pt modelId="{96C0FF98-AA80-493D-86B7-9D246DC62A70}" type="parTrans" cxnId="{14529436-7DE9-4135-8517-917FCF2DFE14}">
      <dgm:prSet/>
      <dgm:spPr/>
      <dgm:t>
        <a:bodyPr/>
        <a:lstStyle/>
        <a:p>
          <a:endParaRPr lang="en-US"/>
        </a:p>
      </dgm:t>
    </dgm:pt>
    <dgm:pt modelId="{62B31412-85AE-4BC0-AFB1-F274B6D22B5E}" type="sibTrans" cxnId="{14529436-7DE9-4135-8517-917FCF2DFE14}">
      <dgm:prSet/>
      <dgm:spPr/>
      <dgm:t>
        <a:bodyPr/>
        <a:lstStyle/>
        <a:p>
          <a:endParaRPr lang="en-US"/>
        </a:p>
      </dgm:t>
    </dgm:pt>
    <dgm:pt modelId="{9D71563C-AC36-4368-A8E0-2BFA226FE6B1}">
      <dgm:prSet phldrT="[Text]"/>
      <dgm:spPr/>
      <dgm:t>
        <a:bodyPr/>
        <a:lstStyle/>
        <a:p>
          <a:r>
            <a:rPr lang="en-US" b="1" dirty="0" smtClean="0"/>
            <a:t>Celebrating</a:t>
          </a:r>
          <a:endParaRPr lang="en-US" b="1" dirty="0"/>
        </a:p>
      </dgm:t>
    </dgm:pt>
    <dgm:pt modelId="{896A27F5-9EEE-4E68-BAF6-1AD2255FAE6C}" type="parTrans" cxnId="{2045F284-0A58-484F-A457-02DBE85B877D}">
      <dgm:prSet/>
      <dgm:spPr/>
      <dgm:t>
        <a:bodyPr/>
        <a:lstStyle/>
        <a:p>
          <a:endParaRPr lang="en-US"/>
        </a:p>
      </dgm:t>
    </dgm:pt>
    <dgm:pt modelId="{8C761645-898F-4322-A6F6-92B3252E7DEB}" type="sibTrans" cxnId="{2045F284-0A58-484F-A457-02DBE85B877D}">
      <dgm:prSet/>
      <dgm:spPr/>
      <dgm:t>
        <a:bodyPr/>
        <a:lstStyle/>
        <a:p>
          <a:endParaRPr lang="en-US"/>
        </a:p>
      </dgm:t>
    </dgm:pt>
    <dgm:pt modelId="{744463CD-C9B0-4002-A445-6A1A6BDFA422}">
      <dgm:prSet phldrT="[Text]"/>
      <dgm:spPr/>
      <dgm:t>
        <a:bodyPr/>
        <a:lstStyle/>
        <a:p>
          <a:r>
            <a:rPr lang="en-US" b="1" dirty="0" smtClean="0"/>
            <a:t>Remembering </a:t>
          </a:r>
          <a:endParaRPr lang="en-US" b="1" dirty="0"/>
        </a:p>
      </dgm:t>
    </dgm:pt>
    <dgm:pt modelId="{F0F03C34-D4C7-41D8-9A11-E9DA94EAB886}" type="parTrans" cxnId="{7C8506D3-F535-4AEA-8322-CADB7DFE022A}">
      <dgm:prSet/>
      <dgm:spPr/>
      <dgm:t>
        <a:bodyPr/>
        <a:lstStyle/>
        <a:p>
          <a:endParaRPr lang="en-US"/>
        </a:p>
      </dgm:t>
    </dgm:pt>
    <dgm:pt modelId="{0F348053-6E20-4970-81FD-2B8D5BE90D47}" type="sibTrans" cxnId="{7C8506D3-F535-4AEA-8322-CADB7DFE022A}">
      <dgm:prSet/>
      <dgm:spPr/>
      <dgm:t>
        <a:bodyPr/>
        <a:lstStyle/>
        <a:p>
          <a:endParaRPr lang="en-US"/>
        </a:p>
      </dgm:t>
    </dgm:pt>
    <dgm:pt modelId="{4E5774D6-CE9B-4376-99D4-76828E6B62F9}" type="pres">
      <dgm:prSet presAssocID="{CBCAE3F0-8D87-4E7B-A010-4C0E27CADD1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0F6C025-77A5-4390-A2D4-9ADC921B2C08}" type="pres">
      <dgm:prSet presAssocID="{9CEFCAB0-814D-4CF0-9953-703241319162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BEBF72DD-7DF9-4BF4-B5B3-42CEB73387A1}" type="pres">
      <dgm:prSet presAssocID="{72F6B778-353D-4474-81F2-41E7CA15B0D1}" presName="Accent1" presStyleCnt="0"/>
      <dgm:spPr/>
    </dgm:pt>
    <dgm:pt modelId="{595456DA-BED8-4588-B4D2-C4E3B829F673}" type="pres">
      <dgm:prSet presAssocID="{72F6B778-353D-4474-81F2-41E7CA15B0D1}" presName="Accent" presStyleLbl="bgShp" presStyleIdx="0" presStyleCnt="6"/>
      <dgm:spPr/>
    </dgm:pt>
    <dgm:pt modelId="{35828EA7-DA8F-47EA-8EE3-E7C409D31706}" type="pres">
      <dgm:prSet presAssocID="{72F6B778-353D-4474-81F2-41E7CA15B0D1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97BD3F-9BEB-4EFA-A039-0A2BB07BE75B}" type="pres">
      <dgm:prSet presAssocID="{E7969F8A-4063-475C-A6D4-DF791DA1CCDE}" presName="Accent2" presStyleCnt="0"/>
      <dgm:spPr/>
    </dgm:pt>
    <dgm:pt modelId="{0CCC5B63-C568-4D37-A685-7193F1CEC18A}" type="pres">
      <dgm:prSet presAssocID="{E7969F8A-4063-475C-A6D4-DF791DA1CCDE}" presName="Accent" presStyleLbl="bgShp" presStyleIdx="1" presStyleCnt="6"/>
      <dgm:spPr/>
    </dgm:pt>
    <dgm:pt modelId="{3784DAD0-270A-4315-9BA8-20C7BBD0EE7B}" type="pres">
      <dgm:prSet presAssocID="{E7969F8A-4063-475C-A6D4-DF791DA1CCDE}" presName="Child2" presStyleLbl="node1" presStyleIdx="1" presStyleCnt="6" custLinFactNeighborX="1484" custLinFactNeighborY="17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6D5AD0-64FA-49B4-A750-8B01E332A570}" type="pres">
      <dgm:prSet presAssocID="{41B8F2B5-7350-465A-8683-302DF9681A21}" presName="Accent3" presStyleCnt="0"/>
      <dgm:spPr/>
    </dgm:pt>
    <dgm:pt modelId="{1645A07C-B0F4-4479-84B7-D63C1AE5B758}" type="pres">
      <dgm:prSet presAssocID="{41B8F2B5-7350-465A-8683-302DF9681A21}" presName="Accent" presStyleLbl="bgShp" presStyleIdx="2" presStyleCnt="6"/>
      <dgm:spPr/>
    </dgm:pt>
    <dgm:pt modelId="{9692E8E9-A9FA-4DE3-B08D-E921BE1D9899}" type="pres">
      <dgm:prSet presAssocID="{41B8F2B5-7350-465A-8683-302DF9681A21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99D29C-A45C-4326-B098-0DF88662572A}" type="pres">
      <dgm:prSet presAssocID="{42986ABC-40AE-40E4-BEDC-922B8C46A7E6}" presName="Accent4" presStyleCnt="0"/>
      <dgm:spPr/>
    </dgm:pt>
    <dgm:pt modelId="{4E522C6D-8E61-42D2-804E-480B66346CE3}" type="pres">
      <dgm:prSet presAssocID="{42986ABC-40AE-40E4-BEDC-922B8C46A7E6}" presName="Accent" presStyleLbl="bgShp" presStyleIdx="3" presStyleCnt="6"/>
      <dgm:spPr/>
    </dgm:pt>
    <dgm:pt modelId="{9EE3E8A1-A77A-4FFA-8445-7F982F1DF678}" type="pres">
      <dgm:prSet presAssocID="{42986ABC-40AE-40E4-BEDC-922B8C46A7E6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2D965C-6B58-422D-BD32-EBD9A2C3B6AD}" type="pres">
      <dgm:prSet presAssocID="{9D71563C-AC36-4368-A8E0-2BFA226FE6B1}" presName="Accent5" presStyleCnt="0"/>
      <dgm:spPr/>
    </dgm:pt>
    <dgm:pt modelId="{B93D1C9D-E84E-4263-90D1-E3D6973D77D1}" type="pres">
      <dgm:prSet presAssocID="{9D71563C-AC36-4368-A8E0-2BFA226FE6B1}" presName="Accent" presStyleLbl="bgShp" presStyleIdx="4" presStyleCnt="6"/>
      <dgm:spPr/>
    </dgm:pt>
    <dgm:pt modelId="{007E20BE-9948-4AA7-96D6-01FD116E3F92}" type="pres">
      <dgm:prSet presAssocID="{9D71563C-AC36-4368-A8E0-2BFA226FE6B1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8829A-496D-40F5-A007-A1F1304507BA}" type="pres">
      <dgm:prSet presAssocID="{744463CD-C9B0-4002-A445-6A1A6BDFA422}" presName="Accent6" presStyleCnt="0"/>
      <dgm:spPr/>
    </dgm:pt>
    <dgm:pt modelId="{163C3F45-0D28-465D-8AA7-E2E964DC251E}" type="pres">
      <dgm:prSet presAssocID="{744463CD-C9B0-4002-A445-6A1A6BDFA422}" presName="Accent" presStyleLbl="bgShp" presStyleIdx="5" presStyleCnt="6"/>
      <dgm:spPr/>
    </dgm:pt>
    <dgm:pt modelId="{9A8C94D6-DFB1-4C12-B8BB-E2D44886F5E1}" type="pres">
      <dgm:prSet presAssocID="{744463CD-C9B0-4002-A445-6A1A6BDFA422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E21AFF-DA0A-4CFB-BB35-4E29A831B774}" type="presOf" srcId="{744463CD-C9B0-4002-A445-6A1A6BDFA422}" destId="{9A8C94D6-DFB1-4C12-B8BB-E2D44886F5E1}" srcOrd="0" destOrd="0" presId="urn:microsoft.com/office/officeart/2011/layout/HexagonRadial"/>
    <dgm:cxn modelId="{6CD61308-9404-408A-AD02-6448CA480D15}" type="presOf" srcId="{CBCAE3F0-8D87-4E7B-A010-4C0E27CADD1D}" destId="{4E5774D6-CE9B-4376-99D4-76828E6B62F9}" srcOrd="0" destOrd="0" presId="urn:microsoft.com/office/officeart/2011/layout/HexagonRadial"/>
    <dgm:cxn modelId="{2ED25A3B-A351-411A-B66F-4AA7ED35F6B7}" type="presOf" srcId="{42986ABC-40AE-40E4-BEDC-922B8C46A7E6}" destId="{9EE3E8A1-A77A-4FFA-8445-7F982F1DF678}" srcOrd="0" destOrd="0" presId="urn:microsoft.com/office/officeart/2011/layout/HexagonRadial"/>
    <dgm:cxn modelId="{CDD013FC-9A82-4605-9E20-B0AFC1028070}" type="presOf" srcId="{9CEFCAB0-814D-4CF0-9953-703241319162}" destId="{00F6C025-77A5-4390-A2D4-9ADC921B2C08}" srcOrd="0" destOrd="0" presId="urn:microsoft.com/office/officeart/2011/layout/HexagonRadial"/>
    <dgm:cxn modelId="{0D67C157-3209-4D96-A0B9-2BE1D0431355}" type="presOf" srcId="{9D71563C-AC36-4368-A8E0-2BFA226FE6B1}" destId="{007E20BE-9948-4AA7-96D6-01FD116E3F92}" srcOrd="0" destOrd="0" presId="urn:microsoft.com/office/officeart/2011/layout/HexagonRadial"/>
    <dgm:cxn modelId="{2045F284-0A58-484F-A457-02DBE85B877D}" srcId="{9CEFCAB0-814D-4CF0-9953-703241319162}" destId="{9D71563C-AC36-4368-A8E0-2BFA226FE6B1}" srcOrd="4" destOrd="0" parTransId="{896A27F5-9EEE-4E68-BAF6-1AD2255FAE6C}" sibTransId="{8C761645-898F-4322-A6F6-92B3252E7DEB}"/>
    <dgm:cxn modelId="{14529436-7DE9-4135-8517-917FCF2DFE14}" srcId="{9CEFCAB0-814D-4CF0-9953-703241319162}" destId="{42986ABC-40AE-40E4-BEDC-922B8C46A7E6}" srcOrd="3" destOrd="0" parTransId="{96C0FF98-AA80-493D-86B7-9D246DC62A70}" sibTransId="{62B31412-85AE-4BC0-AFB1-F274B6D22B5E}"/>
    <dgm:cxn modelId="{0A2788FB-D580-44DD-A92C-9CAC8D595E8C}" srcId="{9CEFCAB0-814D-4CF0-9953-703241319162}" destId="{72F6B778-353D-4474-81F2-41E7CA15B0D1}" srcOrd="0" destOrd="0" parTransId="{5C7693D0-FFA8-458B-965E-35264A05C488}" sibTransId="{048946A5-A0D7-4197-8804-328601DAC2B3}"/>
    <dgm:cxn modelId="{3C362A15-6A37-41A2-B123-43538135A4C4}" srcId="{9CEFCAB0-814D-4CF0-9953-703241319162}" destId="{E7969F8A-4063-475C-A6D4-DF791DA1CCDE}" srcOrd="1" destOrd="0" parTransId="{0C2AD005-2B7D-4659-BB5B-A06D25C336C9}" sibTransId="{5C5C3254-A7A0-468A-9A49-78A149A1EEC4}"/>
    <dgm:cxn modelId="{C1BB0A68-36C4-4CFD-B2D3-D3946878EBE5}" type="presOf" srcId="{72F6B778-353D-4474-81F2-41E7CA15B0D1}" destId="{35828EA7-DA8F-47EA-8EE3-E7C409D31706}" srcOrd="0" destOrd="0" presId="urn:microsoft.com/office/officeart/2011/layout/HexagonRadial"/>
    <dgm:cxn modelId="{7CAA3487-8EA1-484C-B0DB-48604682D3A3}" srcId="{9CEFCAB0-814D-4CF0-9953-703241319162}" destId="{41B8F2B5-7350-465A-8683-302DF9681A21}" srcOrd="2" destOrd="0" parTransId="{D7A6CFF6-2E1D-4BD7-B1A4-32BB01D1F4AC}" sibTransId="{D1B3AE33-7842-49FD-8FB0-31940CDB42AB}"/>
    <dgm:cxn modelId="{82388F33-6564-49B2-AFC7-2BF3B8B9020C}" type="presOf" srcId="{E7969F8A-4063-475C-A6D4-DF791DA1CCDE}" destId="{3784DAD0-270A-4315-9BA8-20C7BBD0EE7B}" srcOrd="0" destOrd="0" presId="urn:microsoft.com/office/officeart/2011/layout/HexagonRadial"/>
    <dgm:cxn modelId="{B58F5FF1-67D5-46AA-9643-13C12E6BD801}" type="presOf" srcId="{41B8F2B5-7350-465A-8683-302DF9681A21}" destId="{9692E8E9-A9FA-4DE3-B08D-E921BE1D9899}" srcOrd="0" destOrd="0" presId="urn:microsoft.com/office/officeart/2011/layout/HexagonRadial"/>
    <dgm:cxn modelId="{88FB46DB-D6CF-4B7E-AD46-F37ED3C45060}" srcId="{CBCAE3F0-8D87-4E7B-A010-4C0E27CADD1D}" destId="{9CEFCAB0-814D-4CF0-9953-703241319162}" srcOrd="0" destOrd="0" parTransId="{DE988C36-53F6-4D13-9513-795A54DB189D}" sibTransId="{DA52361B-0055-4F54-8F7B-4979BECF54F9}"/>
    <dgm:cxn modelId="{7C8506D3-F535-4AEA-8322-CADB7DFE022A}" srcId="{9CEFCAB0-814D-4CF0-9953-703241319162}" destId="{744463CD-C9B0-4002-A445-6A1A6BDFA422}" srcOrd="5" destOrd="0" parTransId="{F0F03C34-D4C7-41D8-9A11-E9DA94EAB886}" sibTransId="{0F348053-6E20-4970-81FD-2B8D5BE90D47}"/>
    <dgm:cxn modelId="{0431AFB2-529F-44B6-A4F1-34875F853208}" type="presParOf" srcId="{4E5774D6-CE9B-4376-99D4-76828E6B62F9}" destId="{00F6C025-77A5-4390-A2D4-9ADC921B2C08}" srcOrd="0" destOrd="0" presId="urn:microsoft.com/office/officeart/2011/layout/HexagonRadial"/>
    <dgm:cxn modelId="{E58B50BF-1F85-48E2-89F9-EA879CCF214A}" type="presParOf" srcId="{4E5774D6-CE9B-4376-99D4-76828E6B62F9}" destId="{BEBF72DD-7DF9-4BF4-B5B3-42CEB73387A1}" srcOrd="1" destOrd="0" presId="urn:microsoft.com/office/officeart/2011/layout/HexagonRadial"/>
    <dgm:cxn modelId="{47428706-58DA-4F85-9B77-00C06A95CDD4}" type="presParOf" srcId="{BEBF72DD-7DF9-4BF4-B5B3-42CEB73387A1}" destId="{595456DA-BED8-4588-B4D2-C4E3B829F673}" srcOrd="0" destOrd="0" presId="urn:microsoft.com/office/officeart/2011/layout/HexagonRadial"/>
    <dgm:cxn modelId="{6DB4C2A9-9730-45C6-9C8C-2B7D509DD9F3}" type="presParOf" srcId="{4E5774D6-CE9B-4376-99D4-76828E6B62F9}" destId="{35828EA7-DA8F-47EA-8EE3-E7C409D31706}" srcOrd="2" destOrd="0" presId="urn:microsoft.com/office/officeart/2011/layout/HexagonRadial"/>
    <dgm:cxn modelId="{F288B453-682B-486A-86A9-B5134EAC0950}" type="presParOf" srcId="{4E5774D6-CE9B-4376-99D4-76828E6B62F9}" destId="{4397BD3F-9BEB-4EFA-A039-0A2BB07BE75B}" srcOrd="3" destOrd="0" presId="urn:microsoft.com/office/officeart/2011/layout/HexagonRadial"/>
    <dgm:cxn modelId="{14957C1E-FC72-4BEF-B766-A6317FAA1BA5}" type="presParOf" srcId="{4397BD3F-9BEB-4EFA-A039-0A2BB07BE75B}" destId="{0CCC5B63-C568-4D37-A685-7193F1CEC18A}" srcOrd="0" destOrd="0" presId="urn:microsoft.com/office/officeart/2011/layout/HexagonRadial"/>
    <dgm:cxn modelId="{01FC7D73-8E2E-4178-BBCF-041C0712BE40}" type="presParOf" srcId="{4E5774D6-CE9B-4376-99D4-76828E6B62F9}" destId="{3784DAD0-270A-4315-9BA8-20C7BBD0EE7B}" srcOrd="4" destOrd="0" presId="urn:microsoft.com/office/officeart/2011/layout/HexagonRadial"/>
    <dgm:cxn modelId="{34D95BB9-CCD6-4A21-9191-6B5AE52D41F9}" type="presParOf" srcId="{4E5774D6-CE9B-4376-99D4-76828E6B62F9}" destId="{266D5AD0-64FA-49B4-A750-8B01E332A570}" srcOrd="5" destOrd="0" presId="urn:microsoft.com/office/officeart/2011/layout/HexagonRadial"/>
    <dgm:cxn modelId="{0FA56FA7-94FC-4910-BD67-2DC2FAC1A171}" type="presParOf" srcId="{266D5AD0-64FA-49B4-A750-8B01E332A570}" destId="{1645A07C-B0F4-4479-84B7-D63C1AE5B758}" srcOrd="0" destOrd="0" presId="urn:microsoft.com/office/officeart/2011/layout/HexagonRadial"/>
    <dgm:cxn modelId="{E837470D-FF93-4774-A929-5E40907FD759}" type="presParOf" srcId="{4E5774D6-CE9B-4376-99D4-76828E6B62F9}" destId="{9692E8E9-A9FA-4DE3-B08D-E921BE1D9899}" srcOrd="6" destOrd="0" presId="urn:microsoft.com/office/officeart/2011/layout/HexagonRadial"/>
    <dgm:cxn modelId="{BAA85AC0-B252-4FC2-9254-EBEAC8F5D474}" type="presParOf" srcId="{4E5774D6-CE9B-4376-99D4-76828E6B62F9}" destId="{C899D29C-A45C-4326-B098-0DF88662572A}" srcOrd="7" destOrd="0" presId="urn:microsoft.com/office/officeart/2011/layout/HexagonRadial"/>
    <dgm:cxn modelId="{9F653B80-ED35-4FC5-A7E2-78882A0B7426}" type="presParOf" srcId="{C899D29C-A45C-4326-B098-0DF88662572A}" destId="{4E522C6D-8E61-42D2-804E-480B66346CE3}" srcOrd="0" destOrd="0" presId="urn:microsoft.com/office/officeart/2011/layout/HexagonRadial"/>
    <dgm:cxn modelId="{676FB2AF-4D71-4B91-9CAF-81E4C191A120}" type="presParOf" srcId="{4E5774D6-CE9B-4376-99D4-76828E6B62F9}" destId="{9EE3E8A1-A77A-4FFA-8445-7F982F1DF678}" srcOrd="8" destOrd="0" presId="urn:microsoft.com/office/officeart/2011/layout/HexagonRadial"/>
    <dgm:cxn modelId="{F48D770C-C7A3-4D99-BD34-EF5C0AD2D743}" type="presParOf" srcId="{4E5774D6-CE9B-4376-99D4-76828E6B62F9}" destId="{C82D965C-6B58-422D-BD32-EBD9A2C3B6AD}" srcOrd="9" destOrd="0" presId="urn:microsoft.com/office/officeart/2011/layout/HexagonRadial"/>
    <dgm:cxn modelId="{46C170C6-BABA-4C5D-A59F-86C4C5C8C9CA}" type="presParOf" srcId="{C82D965C-6B58-422D-BD32-EBD9A2C3B6AD}" destId="{B93D1C9D-E84E-4263-90D1-E3D6973D77D1}" srcOrd="0" destOrd="0" presId="urn:microsoft.com/office/officeart/2011/layout/HexagonRadial"/>
    <dgm:cxn modelId="{BB011802-01C0-4D1F-8C00-9F9C569603F2}" type="presParOf" srcId="{4E5774D6-CE9B-4376-99D4-76828E6B62F9}" destId="{007E20BE-9948-4AA7-96D6-01FD116E3F92}" srcOrd="10" destOrd="0" presId="urn:microsoft.com/office/officeart/2011/layout/HexagonRadial"/>
    <dgm:cxn modelId="{CD3E7442-C778-41BC-9CE5-97592EAE2531}" type="presParOf" srcId="{4E5774D6-CE9B-4376-99D4-76828E6B62F9}" destId="{18D8829A-496D-40F5-A007-A1F1304507BA}" srcOrd="11" destOrd="0" presId="urn:microsoft.com/office/officeart/2011/layout/HexagonRadial"/>
    <dgm:cxn modelId="{63B5022D-5D23-4E55-9A89-6599E92317DC}" type="presParOf" srcId="{18D8829A-496D-40F5-A007-A1F1304507BA}" destId="{163C3F45-0D28-465D-8AA7-E2E964DC251E}" srcOrd="0" destOrd="0" presId="urn:microsoft.com/office/officeart/2011/layout/HexagonRadial"/>
    <dgm:cxn modelId="{4F3EA785-06F8-4317-92EB-57B5BED037C7}" type="presParOf" srcId="{4E5774D6-CE9B-4376-99D4-76828E6B62F9}" destId="{9A8C94D6-DFB1-4C12-B8BB-E2D44886F5E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6C025-77A5-4390-A2D4-9ADC921B2C08}">
      <dsp:nvSpPr>
        <dsp:cNvPr id="0" name=""/>
        <dsp:cNvSpPr/>
      </dsp:nvSpPr>
      <dsp:spPr>
        <a:xfrm>
          <a:off x="3814841" y="1689845"/>
          <a:ext cx="2147866" cy="18579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ACCOMPANY </a:t>
          </a:r>
          <a:endParaRPr lang="en-US" sz="1300" b="1" kern="1200" dirty="0"/>
        </a:p>
      </dsp:txBody>
      <dsp:txXfrm>
        <a:off x="4170773" y="1997740"/>
        <a:ext cx="1436002" cy="1242201"/>
      </dsp:txXfrm>
    </dsp:sp>
    <dsp:sp modelId="{0CCC5B63-C568-4D37-A685-7193F1CEC18A}">
      <dsp:nvSpPr>
        <dsp:cNvPr id="0" name=""/>
        <dsp:cNvSpPr/>
      </dsp:nvSpPr>
      <dsp:spPr>
        <a:xfrm>
          <a:off x="5159818" y="800921"/>
          <a:ext cx="810383" cy="698252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5828EA7-DA8F-47EA-8EE3-E7C409D31706}">
      <dsp:nvSpPr>
        <dsp:cNvPr id="0" name=""/>
        <dsp:cNvSpPr/>
      </dsp:nvSpPr>
      <dsp:spPr>
        <a:xfrm>
          <a:off x="4012690" y="0"/>
          <a:ext cx="1760161" cy="15227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Praying</a:t>
          </a:r>
          <a:endParaRPr lang="en-US" sz="1300" b="1" kern="1200" dirty="0"/>
        </a:p>
      </dsp:txBody>
      <dsp:txXfrm>
        <a:off x="4304386" y="252352"/>
        <a:ext cx="1176769" cy="1018042"/>
      </dsp:txXfrm>
    </dsp:sp>
    <dsp:sp modelId="{1645A07C-B0F4-4479-84B7-D63C1AE5B758}">
      <dsp:nvSpPr>
        <dsp:cNvPr id="0" name=""/>
        <dsp:cNvSpPr/>
      </dsp:nvSpPr>
      <dsp:spPr>
        <a:xfrm>
          <a:off x="6105599" y="2106282"/>
          <a:ext cx="810383" cy="698252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784DAD0-270A-4315-9BA8-20C7BBD0EE7B}">
      <dsp:nvSpPr>
        <dsp:cNvPr id="0" name=""/>
        <dsp:cNvSpPr/>
      </dsp:nvSpPr>
      <dsp:spPr>
        <a:xfrm>
          <a:off x="5653084" y="962721"/>
          <a:ext cx="1760161" cy="15227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Welcoming</a:t>
          </a:r>
          <a:endParaRPr lang="en-US" sz="1300" b="1" kern="1200" dirty="0"/>
        </a:p>
      </dsp:txBody>
      <dsp:txXfrm>
        <a:off x="5944780" y="1215073"/>
        <a:ext cx="1176769" cy="1018042"/>
      </dsp:txXfrm>
    </dsp:sp>
    <dsp:sp modelId="{4E522C6D-8E61-42D2-804E-480B66346CE3}">
      <dsp:nvSpPr>
        <dsp:cNvPr id="0" name=""/>
        <dsp:cNvSpPr/>
      </dsp:nvSpPr>
      <dsp:spPr>
        <a:xfrm>
          <a:off x="5448598" y="3579789"/>
          <a:ext cx="810383" cy="698252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692E8E9-A9FA-4DE3-B08D-E921BE1D9899}">
      <dsp:nvSpPr>
        <dsp:cNvPr id="0" name=""/>
        <dsp:cNvSpPr/>
      </dsp:nvSpPr>
      <dsp:spPr>
        <a:xfrm>
          <a:off x="5626963" y="2777820"/>
          <a:ext cx="1760161" cy="15227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Listening</a:t>
          </a:r>
          <a:endParaRPr lang="en-US" sz="1300" b="1" kern="1200" dirty="0"/>
        </a:p>
      </dsp:txBody>
      <dsp:txXfrm>
        <a:off x="5918659" y="3030172"/>
        <a:ext cx="1176769" cy="1018042"/>
      </dsp:txXfrm>
    </dsp:sp>
    <dsp:sp modelId="{B93D1C9D-E84E-4263-90D1-E3D6973D77D1}">
      <dsp:nvSpPr>
        <dsp:cNvPr id="0" name=""/>
        <dsp:cNvSpPr/>
      </dsp:nvSpPr>
      <dsp:spPr>
        <a:xfrm>
          <a:off x="3818838" y="3732745"/>
          <a:ext cx="810383" cy="698252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EE3E8A1-A77A-4FFA-8445-7F982F1DF678}">
      <dsp:nvSpPr>
        <dsp:cNvPr id="0" name=""/>
        <dsp:cNvSpPr/>
      </dsp:nvSpPr>
      <dsp:spPr>
        <a:xfrm>
          <a:off x="4012690" y="3715459"/>
          <a:ext cx="1760161" cy="15227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Being with</a:t>
          </a:r>
          <a:endParaRPr lang="en-US" sz="1300" b="1" kern="1200" dirty="0"/>
        </a:p>
      </dsp:txBody>
      <dsp:txXfrm>
        <a:off x="4304386" y="3967811"/>
        <a:ext cx="1176769" cy="1018042"/>
      </dsp:txXfrm>
    </dsp:sp>
    <dsp:sp modelId="{163C3F45-0D28-465D-8AA7-E2E964DC251E}">
      <dsp:nvSpPr>
        <dsp:cNvPr id="0" name=""/>
        <dsp:cNvSpPr/>
      </dsp:nvSpPr>
      <dsp:spPr>
        <a:xfrm>
          <a:off x="2857569" y="2427908"/>
          <a:ext cx="810383" cy="698252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07E20BE-9948-4AA7-96D6-01FD116E3F92}">
      <dsp:nvSpPr>
        <dsp:cNvPr id="0" name=""/>
        <dsp:cNvSpPr/>
      </dsp:nvSpPr>
      <dsp:spPr>
        <a:xfrm>
          <a:off x="2390924" y="2778868"/>
          <a:ext cx="1760161" cy="15227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Celebrating</a:t>
          </a:r>
          <a:endParaRPr lang="en-US" sz="1300" b="1" kern="1200" dirty="0"/>
        </a:p>
      </dsp:txBody>
      <dsp:txXfrm>
        <a:off x="2682620" y="3031220"/>
        <a:ext cx="1176769" cy="1018042"/>
      </dsp:txXfrm>
    </dsp:sp>
    <dsp:sp modelId="{9A8C94D6-DFB1-4C12-B8BB-E2D44886F5E1}">
      <dsp:nvSpPr>
        <dsp:cNvPr id="0" name=""/>
        <dsp:cNvSpPr/>
      </dsp:nvSpPr>
      <dsp:spPr>
        <a:xfrm>
          <a:off x="2390924" y="934495"/>
          <a:ext cx="1760161" cy="15227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Remembering </a:t>
          </a:r>
          <a:endParaRPr lang="en-US" sz="1300" b="1" kern="1200" dirty="0"/>
        </a:p>
      </dsp:txBody>
      <dsp:txXfrm>
        <a:off x="2682620" y="1186847"/>
        <a:ext cx="1176769" cy="1018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8891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302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4090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9130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87101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033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5696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15061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9728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806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8422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528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6141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474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7867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45771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101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04A89F-11D5-4007-BA5D-B1F720C5002D}" type="datetimeFigureOut">
              <a:rPr lang="en-IE" smtClean="0"/>
              <a:t>18/01/2019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6FF10-A3E9-40A8-ABA4-D65EA7A5FE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10572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938" y="337457"/>
            <a:ext cx="8825658" cy="3329581"/>
          </a:xfrm>
        </p:spPr>
        <p:txBody>
          <a:bodyPr/>
          <a:lstStyle/>
          <a:p>
            <a:r>
              <a:rPr lang="en-IE" sz="4800" b="1" dirty="0" smtClean="0"/>
              <a:t>Session Three Module Two</a:t>
            </a:r>
            <a:br>
              <a:rPr lang="en-IE" sz="4800" b="1" dirty="0" smtClean="0"/>
            </a:br>
            <a:r>
              <a:rPr lang="en-IE" sz="4800" b="1" dirty="0"/>
              <a:t/>
            </a:r>
            <a:br>
              <a:rPr lang="en-IE" sz="4800" b="1" dirty="0"/>
            </a:br>
            <a:r>
              <a:rPr lang="en-IE" sz="4800" b="1" dirty="0" smtClean="0"/>
              <a:t>Specific Roles</a:t>
            </a:r>
            <a:r>
              <a:rPr lang="en-IE" sz="4400" dirty="0" smtClean="0"/>
              <a:t/>
            </a:r>
            <a:br>
              <a:rPr lang="en-IE" sz="4400" dirty="0" smtClean="0"/>
            </a:br>
            <a:endParaRPr lang="en-IE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247" y="5495837"/>
            <a:ext cx="8825658" cy="861420"/>
          </a:xfrm>
        </p:spPr>
        <p:txBody>
          <a:bodyPr/>
          <a:lstStyle/>
          <a:p>
            <a:r>
              <a:rPr lang="en-IE" b="1" dirty="0" smtClean="0"/>
              <a:t>WHAT DOES FUNERAL MINISTRY LOOK LIKE IN YOUR </a:t>
            </a:r>
            <a:r>
              <a:rPr lang="en-IE" b="1" dirty="0" smtClean="0"/>
              <a:t>PARISH?  </a:t>
            </a:r>
            <a:endParaRPr lang="en-IE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354" y="1855654"/>
            <a:ext cx="4564743" cy="34235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346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Different ways of accompanying the family</a:t>
            </a:r>
            <a:endParaRPr lang="en-IE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656914"/>
              </p:ext>
            </p:extLst>
          </p:nvPr>
        </p:nvGraphicFramePr>
        <p:xfrm>
          <a:off x="646110" y="1280160"/>
          <a:ext cx="9778049" cy="5238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55726" y="2612571"/>
            <a:ext cx="3370217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E" dirty="0" smtClean="0">
                <a:latin typeface="Segoe UI" panose="020B0502040204020203" pitchFamily="34" charset="0"/>
                <a:cs typeface="Segoe UI" panose="020B0502040204020203" pitchFamily="34" charset="0"/>
              </a:rPr>
              <a:t>FOR YOURSELF:</a:t>
            </a:r>
          </a:p>
          <a:p>
            <a:endParaRPr lang="en-IE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E" dirty="0" smtClean="0">
                <a:latin typeface="Segoe UI" panose="020B0502040204020203" pitchFamily="34" charset="0"/>
                <a:cs typeface="Segoe UI" panose="020B0502040204020203" pitchFamily="34" charset="0"/>
              </a:rPr>
              <a:t>Which of these aspects are you most comfortable with?</a:t>
            </a:r>
          </a:p>
          <a:p>
            <a:endParaRPr lang="en-IE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IE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E" dirty="0" smtClean="0">
                <a:latin typeface="Segoe UI" panose="020B0502040204020203" pitchFamily="34" charset="0"/>
                <a:cs typeface="Segoe UI" panose="020B0502040204020203" pitchFamily="34" charset="0"/>
              </a:rPr>
              <a:t>Which of these would you need more time to grow into? </a:t>
            </a:r>
            <a:endParaRPr lang="en-IE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36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What might a parish team </a:t>
            </a:r>
            <a:r>
              <a:rPr lang="en-IE" b="1" dirty="0" smtClean="0"/>
              <a:t>do</a:t>
            </a:r>
            <a:r>
              <a:rPr lang="en-IE" b="1" dirty="0" smtClean="0"/>
              <a:t>? 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213" y="1853248"/>
            <a:ext cx="9927770" cy="4223656"/>
          </a:xfrm>
        </p:spPr>
        <p:txBody>
          <a:bodyPr>
            <a:normAutofit/>
          </a:bodyPr>
          <a:lstStyle/>
          <a:p>
            <a:r>
              <a:rPr lang="en-IE" sz="2400" dirty="0" smtClean="0"/>
              <a:t>Who is the first point of contact for a family who want to arrange a funeral? </a:t>
            </a:r>
          </a:p>
          <a:p>
            <a:r>
              <a:rPr lang="en-IE" sz="2400" dirty="0" smtClean="0"/>
              <a:t>How are the family resourced in making choices?</a:t>
            </a:r>
          </a:p>
          <a:p>
            <a:r>
              <a:rPr lang="en-IE" sz="2400" dirty="0" smtClean="0"/>
              <a:t>When and how are roles assigned?</a:t>
            </a:r>
          </a:p>
          <a:p>
            <a:r>
              <a:rPr lang="en-IE" sz="2400" dirty="0" smtClean="0"/>
              <a:t>What approach is there to leading prayer?</a:t>
            </a:r>
          </a:p>
          <a:p>
            <a:r>
              <a:rPr lang="en-IE" sz="2400" dirty="0" smtClean="0"/>
              <a:t>Who organises what needs to be set up?</a:t>
            </a:r>
          </a:p>
          <a:p>
            <a:r>
              <a:rPr lang="en-IE" sz="2400" dirty="0" smtClean="0"/>
              <a:t>How does the team reflect afterwards about what worked well and not so well? </a:t>
            </a:r>
          </a:p>
        </p:txBody>
      </p:sp>
    </p:spTree>
    <p:extLst>
      <p:ext uri="{BB962C8B-B14F-4D97-AF65-F5344CB8AC3E}">
        <p14:creationId xmlns:p14="http://schemas.microsoft.com/office/powerpoint/2010/main" val="217503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Implications for Team Planning   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397726"/>
            <a:ext cx="9501213" cy="4850673"/>
          </a:xfrm>
        </p:spPr>
        <p:txBody>
          <a:bodyPr>
            <a:normAutofit/>
          </a:bodyPr>
          <a:lstStyle/>
          <a:p>
            <a:r>
              <a:rPr lang="en-IE" sz="2400" dirty="0" smtClean="0"/>
              <a:t>Need to </a:t>
            </a:r>
            <a:r>
              <a:rPr lang="en-IE" sz="2400" b="1" dirty="0" smtClean="0"/>
              <a:t>develop </a:t>
            </a:r>
            <a:r>
              <a:rPr lang="en-IE" sz="2400" dirty="0" smtClean="0"/>
              <a:t>a local resource pack</a:t>
            </a:r>
          </a:p>
          <a:p>
            <a:r>
              <a:rPr lang="en-IE" sz="2400" dirty="0" smtClean="0"/>
              <a:t>Need to </a:t>
            </a:r>
            <a:r>
              <a:rPr lang="en-IE" sz="2400" b="1" dirty="0" smtClean="0"/>
              <a:t>practise</a:t>
            </a:r>
            <a:r>
              <a:rPr lang="en-IE" sz="2400" dirty="0" smtClean="0"/>
              <a:t> leading prayer</a:t>
            </a:r>
          </a:p>
          <a:p>
            <a:r>
              <a:rPr lang="en-IE" sz="2400" b="1" dirty="0" smtClean="0"/>
              <a:t>Develop</a:t>
            </a:r>
            <a:r>
              <a:rPr lang="en-IE" sz="2400" dirty="0" smtClean="0"/>
              <a:t> shared templates for working together:</a:t>
            </a:r>
          </a:p>
          <a:p>
            <a:pPr lvl="1"/>
            <a:r>
              <a:rPr lang="en-IE" sz="2400" dirty="0" smtClean="0"/>
              <a:t>E.g., Prayer cards for various lead roles</a:t>
            </a:r>
          </a:p>
          <a:p>
            <a:pPr lvl="1"/>
            <a:endParaRPr lang="en-IE" sz="2400" dirty="0"/>
          </a:p>
          <a:p>
            <a:pPr lvl="1"/>
            <a:endParaRPr lang="en-IE" sz="2400" dirty="0" smtClean="0"/>
          </a:p>
          <a:p>
            <a:pPr lvl="1"/>
            <a:r>
              <a:rPr lang="en-IE" sz="2400" dirty="0" smtClean="0"/>
              <a:t>Important to </a:t>
            </a:r>
            <a:r>
              <a:rPr lang="en-IE" sz="2400" b="1" dirty="0" smtClean="0"/>
              <a:t>update</a:t>
            </a:r>
            <a:r>
              <a:rPr lang="en-IE" sz="2400" dirty="0" smtClean="0"/>
              <a:t> information on parish website so that it is not only helpful but </a:t>
            </a:r>
            <a:r>
              <a:rPr lang="en-IE" sz="2400" b="1" dirty="0" smtClean="0"/>
              <a:t>very simple</a:t>
            </a:r>
            <a:r>
              <a:rPr lang="en-IE" sz="2400" dirty="0" smtClean="0"/>
              <a:t> for families to understand   </a:t>
            </a:r>
          </a:p>
        </p:txBody>
      </p:sp>
    </p:spTree>
    <p:extLst>
      <p:ext uri="{BB962C8B-B14F-4D97-AF65-F5344CB8AC3E}">
        <p14:creationId xmlns:p14="http://schemas.microsoft.com/office/powerpoint/2010/main" val="281252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REFLECT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04278"/>
            <a:ext cx="10378940" cy="4195481"/>
          </a:xfrm>
        </p:spPr>
        <p:txBody>
          <a:bodyPr>
            <a:normAutofit/>
          </a:bodyPr>
          <a:lstStyle/>
          <a:p>
            <a:r>
              <a:rPr lang="en-IE" sz="3200" b="1" dirty="0" smtClean="0"/>
              <a:t>What does your Team need to do now ?</a:t>
            </a:r>
          </a:p>
          <a:p>
            <a:pPr marL="0" indent="0">
              <a:buNone/>
            </a:pPr>
            <a:endParaRPr lang="en-IE" sz="3200" b="1" dirty="0" smtClean="0"/>
          </a:p>
          <a:p>
            <a:pPr marL="0" indent="0">
              <a:buNone/>
            </a:pPr>
            <a:endParaRPr lang="en-IE" sz="3200" b="1" dirty="0" smtClean="0"/>
          </a:p>
          <a:p>
            <a:pPr marL="0" indent="0">
              <a:buNone/>
            </a:pPr>
            <a:endParaRPr lang="en-IE" sz="3200" b="1" dirty="0"/>
          </a:p>
          <a:p>
            <a:pPr marL="0" indent="0">
              <a:buNone/>
            </a:pPr>
            <a:endParaRPr lang="en-IE" sz="3200" b="1" dirty="0"/>
          </a:p>
          <a:p>
            <a:r>
              <a:rPr lang="en-IE" sz="3200" b="1" dirty="0" smtClean="0"/>
              <a:t>How will this connect with Diocesan Policy? 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112471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</TotalTime>
  <Words>195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Segoe UI</vt:lpstr>
      <vt:lpstr>Wingdings 3</vt:lpstr>
      <vt:lpstr>Ion</vt:lpstr>
      <vt:lpstr>Session Three Module Two  Specific Roles </vt:lpstr>
      <vt:lpstr>Different ways of accompanying the family</vt:lpstr>
      <vt:lpstr>What might a parish team do? </vt:lpstr>
      <vt:lpstr>Implications for Team Planning   </vt:lpstr>
      <vt:lpstr>REFLECT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Three Module Two  Specific Roles</dc:title>
  <dc:creator>Patricia Carroll</dc:creator>
  <cp:lastModifiedBy>Patricia Carroll</cp:lastModifiedBy>
  <cp:revision>11</cp:revision>
  <cp:lastPrinted>2019-01-14T13:49:32Z</cp:lastPrinted>
  <dcterms:created xsi:type="dcterms:W3CDTF">2019-01-14T13:24:21Z</dcterms:created>
  <dcterms:modified xsi:type="dcterms:W3CDTF">2019-01-18T14:26:42Z</dcterms:modified>
</cp:coreProperties>
</file>