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4" r:id="rId3"/>
    <p:sldId id="271" r:id="rId4"/>
    <p:sldId id="257" r:id="rId5"/>
    <p:sldId id="260" r:id="rId6"/>
    <p:sldId id="267" r:id="rId7"/>
    <p:sldId id="262" r:id="rId8"/>
    <p:sldId id="272" r:id="rId9"/>
    <p:sldId id="273" r:id="rId10"/>
    <p:sldId id="270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B1D179-D23D-41D4-AEEF-E4B9FEB06903}" type="doc">
      <dgm:prSet loTypeId="urn:microsoft.com/office/officeart/2005/8/layout/hProcess9" loCatId="process" qsTypeId="urn:microsoft.com/office/officeart/2005/8/quickstyle/simple3" qsCatId="simple" csTypeId="urn:microsoft.com/office/officeart/2005/8/colors/colorful5" csCatId="colorful" phldr="1"/>
      <dgm:spPr/>
    </dgm:pt>
    <dgm:pt modelId="{3F25DA44-7F3E-4C17-A40B-7F663FDBEA65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Welcome and opening prayer </a:t>
          </a: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5 minutes</a:t>
          </a:r>
        </a:p>
      </dgm:t>
    </dgm:pt>
    <dgm:pt modelId="{EE9066D1-3403-4469-8E8C-0D40A82430F2}" type="parTrans" cxnId="{40D40F8E-5709-464A-84D2-AAA35155FEB4}">
      <dgm:prSet/>
      <dgm:spPr/>
      <dgm:t>
        <a:bodyPr/>
        <a:lstStyle/>
        <a:p>
          <a:endParaRPr lang="en-IE"/>
        </a:p>
      </dgm:t>
    </dgm:pt>
    <dgm:pt modelId="{8EC5AF5E-9C9F-410A-A755-A3EA5186F948}" type="sibTrans" cxnId="{40D40F8E-5709-464A-84D2-AAA35155FEB4}">
      <dgm:prSet/>
      <dgm:spPr/>
      <dgm:t>
        <a:bodyPr/>
        <a:lstStyle/>
        <a:p>
          <a:endParaRPr lang="en-US"/>
        </a:p>
      </dgm:t>
    </dgm:pt>
    <dgm:pt modelId="{2E2F4D3A-969C-4DB2-9FA9-5C4A40369351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Show video clip </a:t>
          </a: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5 – 10 minutes</a:t>
          </a:r>
        </a:p>
      </dgm:t>
    </dgm:pt>
    <dgm:pt modelId="{1E934BFE-4D40-486C-8784-F698A10C4CF5}" type="parTrans" cxnId="{F956F8B7-0C25-4FEF-AAE9-3E19D9BD4870}">
      <dgm:prSet/>
      <dgm:spPr/>
      <dgm:t>
        <a:bodyPr/>
        <a:lstStyle/>
        <a:p>
          <a:endParaRPr lang="en-IE"/>
        </a:p>
      </dgm:t>
    </dgm:pt>
    <dgm:pt modelId="{EC1AFF77-9232-4EEB-95CB-85CEAB3B1FC0}" type="sibTrans" cxnId="{F956F8B7-0C25-4FEF-AAE9-3E19D9BD4870}">
      <dgm:prSet/>
      <dgm:spPr/>
      <dgm:t>
        <a:bodyPr/>
        <a:lstStyle/>
        <a:p>
          <a:endParaRPr lang="en-US"/>
        </a:p>
      </dgm:t>
    </dgm:pt>
    <dgm:pt modelId="{37B86CFA-59B5-46FA-8A6B-9FB187CE14DF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Family chat with questions           </a:t>
          </a: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5 -10 minutes</a:t>
          </a:r>
        </a:p>
      </dgm:t>
    </dgm:pt>
    <dgm:pt modelId="{9DABF4F3-A9E6-40B1-A863-AC9409CC14BB}" type="parTrans" cxnId="{59ED6439-0465-4F01-A1AA-EF8D5080C78E}">
      <dgm:prSet/>
      <dgm:spPr/>
      <dgm:t>
        <a:bodyPr/>
        <a:lstStyle/>
        <a:p>
          <a:endParaRPr lang="en-IE"/>
        </a:p>
      </dgm:t>
    </dgm:pt>
    <dgm:pt modelId="{18EFF3C3-47F9-402B-A3F3-E9310EA281B4}" type="sibTrans" cxnId="{59ED6439-0465-4F01-A1AA-EF8D5080C78E}">
      <dgm:prSet/>
      <dgm:spPr/>
      <dgm:t>
        <a:bodyPr/>
        <a:lstStyle/>
        <a:p>
          <a:endParaRPr lang="en-IE"/>
        </a:p>
      </dgm:t>
    </dgm:pt>
    <dgm:pt modelId="{8B2FE855-C196-4E0B-B618-06D401F4230F}">
      <dgm:prSet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dirty="0"/>
            <a:t>Feedback            </a:t>
          </a: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dirty="0"/>
            <a:t>5 – 10 minutes</a:t>
          </a:r>
        </a:p>
      </dgm:t>
    </dgm:pt>
    <dgm:pt modelId="{3DA1F435-D929-43CA-8B77-035923F92887}" type="parTrans" cxnId="{AE20173B-2C48-410D-BFE6-7BAA97161D33}">
      <dgm:prSet/>
      <dgm:spPr/>
      <dgm:t>
        <a:bodyPr/>
        <a:lstStyle/>
        <a:p>
          <a:endParaRPr lang="en-IE"/>
        </a:p>
      </dgm:t>
    </dgm:pt>
    <dgm:pt modelId="{568BB8D0-BD4E-4911-A2B1-F8DD3663D0BF}" type="sibTrans" cxnId="{AE20173B-2C48-410D-BFE6-7BAA97161D33}">
      <dgm:prSet/>
      <dgm:spPr/>
      <dgm:t>
        <a:bodyPr/>
        <a:lstStyle/>
        <a:p>
          <a:endParaRPr lang="en-IE"/>
        </a:p>
      </dgm:t>
    </dgm:pt>
    <dgm:pt modelId="{CFA369B4-731A-4A00-8A46-881A0C297D84}">
      <dgm:prSet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dirty="0"/>
            <a:t>Home Activity &amp; Closing prayer   </a:t>
          </a: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dirty="0"/>
            <a:t>5 minutes</a:t>
          </a:r>
        </a:p>
      </dgm:t>
    </dgm:pt>
    <dgm:pt modelId="{14682401-4895-4A05-AE48-470EF7DEEF29}" type="parTrans" cxnId="{A9B0888D-C8D9-4071-BD86-27408528F68F}">
      <dgm:prSet/>
      <dgm:spPr/>
      <dgm:t>
        <a:bodyPr/>
        <a:lstStyle/>
        <a:p>
          <a:endParaRPr lang="en-IE"/>
        </a:p>
      </dgm:t>
    </dgm:pt>
    <dgm:pt modelId="{0BDD06BB-DFB9-428A-86BE-05991038D41C}" type="sibTrans" cxnId="{A9B0888D-C8D9-4071-BD86-27408528F68F}">
      <dgm:prSet/>
      <dgm:spPr/>
      <dgm:t>
        <a:bodyPr/>
        <a:lstStyle/>
        <a:p>
          <a:endParaRPr lang="en-IE"/>
        </a:p>
      </dgm:t>
    </dgm:pt>
    <dgm:pt modelId="{7F72DDD4-3B77-4A18-88DD-4B9B5192C6CF}" type="pres">
      <dgm:prSet presAssocID="{8EB1D179-D23D-41D4-AEEF-E4B9FEB06903}" presName="CompostProcess" presStyleCnt="0">
        <dgm:presLayoutVars>
          <dgm:dir/>
          <dgm:resizeHandles val="exact"/>
        </dgm:presLayoutVars>
      </dgm:prSet>
      <dgm:spPr/>
    </dgm:pt>
    <dgm:pt modelId="{9C56C23C-7E47-4116-A07B-FB3A387C73F3}" type="pres">
      <dgm:prSet presAssocID="{8EB1D179-D23D-41D4-AEEF-E4B9FEB06903}" presName="arrow" presStyleLbl="bgShp" presStyleIdx="0" presStyleCnt="1"/>
      <dgm:spPr/>
    </dgm:pt>
    <dgm:pt modelId="{FA7FAB6A-D63C-4528-B292-405EE2043C82}" type="pres">
      <dgm:prSet presAssocID="{8EB1D179-D23D-41D4-AEEF-E4B9FEB06903}" presName="linearProcess" presStyleCnt="0"/>
      <dgm:spPr/>
    </dgm:pt>
    <dgm:pt modelId="{EF7111D1-A5B0-4118-BD3A-5D3F56F5CA85}" type="pres">
      <dgm:prSet presAssocID="{3F25DA44-7F3E-4C17-A40B-7F663FDBEA65}" presName="textNode" presStyleLbl="node1" presStyleIdx="0" presStyleCnt="5">
        <dgm:presLayoutVars>
          <dgm:bulletEnabled val="1"/>
        </dgm:presLayoutVars>
      </dgm:prSet>
      <dgm:spPr/>
    </dgm:pt>
    <dgm:pt modelId="{2D7C3CD7-D019-410B-B865-B13EF58B4B30}" type="pres">
      <dgm:prSet presAssocID="{8EC5AF5E-9C9F-410A-A755-A3EA5186F948}" presName="sibTrans" presStyleCnt="0"/>
      <dgm:spPr/>
    </dgm:pt>
    <dgm:pt modelId="{909F5F68-61AA-4E89-8536-DD0D308D60A6}" type="pres">
      <dgm:prSet presAssocID="{2E2F4D3A-969C-4DB2-9FA9-5C4A40369351}" presName="textNode" presStyleLbl="node1" presStyleIdx="1" presStyleCnt="5">
        <dgm:presLayoutVars>
          <dgm:bulletEnabled val="1"/>
        </dgm:presLayoutVars>
      </dgm:prSet>
      <dgm:spPr/>
    </dgm:pt>
    <dgm:pt modelId="{67036266-CF77-4682-8472-37FDF65B0B3E}" type="pres">
      <dgm:prSet presAssocID="{EC1AFF77-9232-4EEB-95CB-85CEAB3B1FC0}" presName="sibTrans" presStyleCnt="0"/>
      <dgm:spPr/>
    </dgm:pt>
    <dgm:pt modelId="{B9A6BA89-D711-46B0-8AE4-58FD40156DFD}" type="pres">
      <dgm:prSet presAssocID="{37B86CFA-59B5-46FA-8A6B-9FB187CE14DF}" presName="textNode" presStyleLbl="node1" presStyleIdx="2" presStyleCnt="5">
        <dgm:presLayoutVars>
          <dgm:bulletEnabled val="1"/>
        </dgm:presLayoutVars>
      </dgm:prSet>
      <dgm:spPr/>
    </dgm:pt>
    <dgm:pt modelId="{69B07244-17BE-4B96-915A-3A0B85269684}" type="pres">
      <dgm:prSet presAssocID="{18EFF3C3-47F9-402B-A3F3-E9310EA281B4}" presName="sibTrans" presStyleCnt="0"/>
      <dgm:spPr/>
    </dgm:pt>
    <dgm:pt modelId="{CDC93433-55A2-4DB9-9FB6-42B39EAC7321}" type="pres">
      <dgm:prSet presAssocID="{8B2FE855-C196-4E0B-B618-06D401F4230F}" presName="textNode" presStyleLbl="node1" presStyleIdx="3" presStyleCnt="5">
        <dgm:presLayoutVars>
          <dgm:bulletEnabled val="1"/>
        </dgm:presLayoutVars>
      </dgm:prSet>
      <dgm:spPr/>
    </dgm:pt>
    <dgm:pt modelId="{BDC59A92-75AE-4278-AB38-888F22D05386}" type="pres">
      <dgm:prSet presAssocID="{568BB8D0-BD4E-4911-A2B1-F8DD3663D0BF}" presName="sibTrans" presStyleCnt="0"/>
      <dgm:spPr/>
    </dgm:pt>
    <dgm:pt modelId="{8CAC345C-DFC2-4B8F-A102-5CDD67E7866B}" type="pres">
      <dgm:prSet presAssocID="{CFA369B4-731A-4A00-8A46-881A0C297D84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AC41F510-9A63-4542-BFFF-C9B8DF99D251}" type="presOf" srcId="{3F25DA44-7F3E-4C17-A40B-7F663FDBEA65}" destId="{EF7111D1-A5B0-4118-BD3A-5D3F56F5CA85}" srcOrd="0" destOrd="0" presId="urn:microsoft.com/office/officeart/2005/8/layout/hProcess9"/>
    <dgm:cxn modelId="{59ED6439-0465-4F01-A1AA-EF8D5080C78E}" srcId="{8EB1D179-D23D-41D4-AEEF-E4B9FEB06903}" destId="{37B86CFA-59B5-46FA-8A6B-9FB187CE14DF}" srcOrd="2" destOrd="0" parTransId="{9DABF4F3-A9E6-40B1-A863-AC9409CC14BB}" sibTransId="{18EFF3C3-47F9-402B-A3F3-E9310EA281B4}"/>
    <dgm:cxn modelId="{AE20173B-2C48-410D-BFE6-7BAA97161D33}" srcId="{8EB1D179-D23D-41D4-AEEF-E4B9FEB06903}" destId="{8B2FE855-C196-4E0B-B618-06D401F4230F}" srcOrd="3" destOrd="0" parTransId="{3DA1F435-D929-43CA-8B77-035923F92887}" sibTransId="{568BB8D0-BD4E-4911-A2B1-F8DD3663D0BF}"/>
    <dgm:cxn modelId="{7EEB336E-CED1-4091-883E-135DA80DBDF4}" type="presOf" srcId="{8EB1D179-D23D-41D4-AEEF-E4B9FEB06903}" destId="{7F72DDD4-3B77-4A18-88DD-4B9B5192C6CF}" srcOrd="0" destOrd="0" presId="urn:microsoft.com/office/officeart/2005/8/layout/hProcess9"/>
    <dgm:cxn modelId="{B189F17A-F6AA-4D7A-A895-E4EE68640F63}" type="presOf" srcId="{CFA369B4-731A-4A00-8A46-881A0C297D84}" destId="{8CAC345C-DFC2-4B8F-A102-5CDD67E7866B}" srcOrd="0" destOrd="0" presId="urn:microsoft.com/office/officeart/2005/8/layout/hProcess9"/>
    <dgm:cxn modelId="{F3B02182-DB30-4C79-AED6-0973AF08F96B}" type="presOf" srcId="{37B86CFA-59B5-46FA-8A6B-9FB187CE14DF}" destId="{B9A6BA89-D711-46B0-8AE4-58FD40156DFD}" srcOrd="0" destOrd="0" presId="urn:microsoft.com/office/officeart/2005/8/layout/hProcess9"/>
    <dgm:cxn modelId="{A9B0888D-C8D9-4071-BD86-27408528F68F}" srcId="{8EB1D179-D23D-41D4-AEEF-E4B9FEB06903}" destId="{CFA369B4-731A-4A00-8A46-881A0C297D84}" srcOrd="4" destOrd="0" parTransId="{14682401-4895-4A05-AE48-470EF7DEEF29}" sibTransId="{0BDD06BB-DFB9-428A-86BE-05991038D41C}"/>
    <dgm:cxn modelId="{40D40F8E-5709-464A-84D2-AAA35155FEB4}" srcId="{8EB1D179-D23D-41D4-AEEF-E4B9FEB06903}" destId="{3F25DA44-7F3E-4C17-A40B-7F663FDBEA65}" srcOrd="0" destOrd="0" parTransId="{EE9066D1-3403-4469-8E8C-0D40A82430F2}" sibTransId="{8EC5AF5E-9C9F-410A-A755-A3EA5186F948}"/>
    <dgm:cxn modelId="{B6D4AA97-7309-4F24-AE1C-DA4A00ACAD11}" type="presOf" srcId="{8B2FE855-C196-4E0B-B618-06D401F4230F}" destId="{CDC93433-55A2-4DB9-9FB6-42B39EAC7321}" srcOrd="0" destOrd="0" presId="urn:microsoft.com/office/officeart/2005/8/layout/hProcess9"/>
    <dgm:cxn modelId="{F956F8B7-0C25-4FEF-AAE9-3E19D9BD4870}" srcId="{8EB1D179-D23D-41D4-AEEF-E4B9FEB06903}" destId="{2E2F4D3A-969C-4DB2-9FA9-5C4A40369351}" srcOrd="1" destOrd="0" parTransId="{1E934BFE-4D40-486C-8784-F698A10C4CF5}" sibTransId="{EC1AFF77-9232-4EEB-95CB-85CEAB3B1FC0}"/>
    <dgm:cxn modelId="{3CFDDDF3-C5B6-4E4E-94E4-5F97B32F1350}" type="presOf" srcId="{2E2F4D3A-969C-4DB2-9FA9-5C4A40369351}" destId="{909F5F68-61AA-4E89-8536-DD0D308D60A6}" srcOrd="0" destOrd="0" presId="urn:microsoft.com/office/officeart/2005/8/layout/hProcess9"/>
    <dgm:cxn modelId="{3951D71B-3B43-43FF-B09D-1257C4C477EE}" type="presParOf" srcId="{7F72DDD4-3B77-4A18-88DD-4B9B5192C6CF}" destId="{9C56C23C-7E47-4116-A07B-FB3A387C73F3}" srcOrd="0" destOrd="0" presId="urn:microsoft.com/office/officeart/2005/8/layout/hProcess9"/>
    <dgm:cxn modelId="{F1EE7AF7-CBDB-4720-A713-78D418C61281}" type="presParOf" srcId="{7F72DDD4-3B77-4A18-88DD-4B9B5192C6CF}" destId="{FA7FAB6A-D63C-4528-B292-405EE2043C82}" srcOrd="1" destOrd="0" presId="urn:microsoft.com/office/officeart/2005/8/layout/hProcess9"/>
    <dgm:cxn modelId="{004A6239-48C0-43DF-821F-95AED91988C0}" type="presParOf" srcId="{FA7FAB6A-D63C-4528-B292-405EE2043C82}" destId="{EF7111D1-A5B0-4118-BD3A-5D3F56F5CA85}" srcOrd="0" destOrd="0" presId="urn:microsoft.com/office/officeart/2005/8/layout/hProcess9"/>
    <dgm:cxn modelId="{904F9717-0DE6-4B1F-B145-FDBE3AD3721A}" type="presParOf" srcId="{FA7FAB6A-D63C-4528-B292-405EE2043C82}" destId="{2D7C3CD7-D019-410B-B865-B13EF58B4B30}" srcOrd="1" destOrd="0" presId="urn:microsoft.com/office/officeart/2005/8/layout/hProcess9"/>
    <dgm:cxn modelId="{7AE3B03E-77F8-40B8-B479-A647EC33582E}" type="presParOf" srcId="{FA7FAB6A-D63C-4528-B292-405EE2043C82}" destId="{909F5F68-61AA-4E89-8536-DD0D308D60A6}" srcOrd="2" destOrd="0" presId="urn:microsoft.com/office/officeart/2005/8/layout/hProcess9"/>
    <dgm:cxn modelId="{15F563D5-36A2-4C81-B8EA-5E68D4E4E135}" type="presParOf" srcId="{FA7FAB6A-D63C-4528-B292-405EE2043C82}" destId="{67036266-CF77-4682-8472-37FDF65B0B3E}" srcOrd="3" destOrd="0" presId="urn:microsoft.com/office/officeart/2005/8/layout/hProcess9"/>
    <dgm:cxn modelId="{2FBC3396-1766-4D97-A8E0-7EB075EF7AA9}" type="presParOf" srcId="{FA7FAB6A-D63C-4528-B292-405EE2043C82}" destId="{B9A6BA89-D711-46B0-8AE4-58FD40156DFD}" srcOrd="4" destOrd="0" presId="urn:microsoft.com/office/officeart/2005/8/layout/hProcess9"/>
    <dgm:cxn modelId="{566270F2-073F-4291-B63A-3AFF668E04CB}" type="presParOf" srcId="{FA7FAB6A-D63C-4528-B292-405EE2043C82}" destId="{69B07244-17BE-4B96-915A-3A0B85269684}" srcOrd="5" destOrd="0" presId="urn:microsoft.com/office/officeart/2005/8/layout/hProcess9"/>
    <dgm:cxn modelId="{F52D50DB-A8E7-4C18-A6AC-1A0828CB226E}" type="presParOf" srcId="{FA7FAB6A-D63C-4528-B292-405EE2043C82}" destId="{CDC93433-55A2-4DB9-9FB6-42B39EAC7321}" srcOrd="6" destOrd="0" presId="urn:microsoft.com/office/officeart/2005/8/layout/hProcess9"/>
    <dgm:cxn modelId="{81E35F50-64B5-44F9-A74B-1B8C8C956B62}" type="presParOf" srcId="{FA7FAB6A-D63C-4528-B292-405EE2043C82}" destId="{BDC59A92-75AE-4278-AB38-888F22D05386}" srcOrd="7" destOrd="0" presId="urn:microsoft.com/office/officeart/2005/8/layout/hProcess9"/>
    <dgm:cxn modelId="{60151F7D-091A-4D9B-8C20-238D37660A90}" type="presParOf" srcId="{FA7FAB6A-D63C-4528-B292-405EE2043C82}" destId="{8CAC345C-DFC2-4B8F-A102-5CDD67E7866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56C23C-7E47-4116-A07B-FB3A387C73F3}">
      <dsp:nvSpPr>
        <dsp:cNvPr id="0" name=""/>
        <dsp:cNvSpPr/>
      </dsp:nvSpPr>
      <dsp:spPr>
        <a:xfrm>
          <a:off x="914377" y="0"/>
          <a:ext cx="10362940" cy="3418450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F7111D1-A5B0-4118-BD3A-5D3F56F5CA85}">
      <dsp:nvSpPr>
        <dsp:cNvPr id="0" name=""/>
        <dsp:cNvSpPr/>
      </dsp:nvSpPr>
      <dsp:spPr>
        <a:xfrm>
          <a:off x="3097" y="1025535"/>
          <a:ext cx="2329827" cy="136738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Welcome and opening prayer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5 minutes</a:t>
          </a:r>
        </a:p>
      </dsp:txBody>
      <dsp:txXfrm>
        <a:off x="69847" y="1092285"/>
        <a:ext cx="2196327" cy="1233880"/>
      </dsp:txXfrm>
    </dsp:sp>
    <dsp:sp modelId="{909F5F68-61AA-4E89-8536-DD0D308D60A6}">
      <dsp:nvSpPr>
        <dsp:cNvPr id="0" name=""/>
        <dsp:cNvSpPr/>
      </dsp:nvSpPr>
      <dsp:spPr>
        <a:xfrm>
          <a:off x="2467015" y="1025535"/>
          <a:ext cx="2329827" cy="1367380"/>
        </a:xfrm>
        <a:prstGeom prst="roundRect">
          <a:avLst/>
        </a:prstGeom>
        <a:gradFill rotWithShape="0">
          <a:gsLst>
            <a:gs pos="0">
              <a:schemeClr val="accent5">
                <a:hueOff val="-1689636"/>
                <a:satOff val="-4355"/>
                <a:lumOff val="-29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1689636"/>
                <a:satOff val="-4355"/>
                <a:lumOff val="-29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1689636"/>
                <a:satOff val="-4355"/>
                <a:lumOff val="-29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Show video clip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5 – 10 minutes</a:t>
          </a:r>
        </a:p>
      </dsp:txBody>
      <dsp:txXfrm>
        <a:off x="2533765" y="1092285"/>
        <a:ext cx="2196327" cy="1233880"/>
      </dsp:txXfrm>
    </dsp:sp>
    <dsp:sp modelId="{B9A6BA89-D711-46B0-8AE4-58FD40156DFD}">
      <dsp:nvSpPr>
        <dsp:cNvPr id="0" name=""/>
        <dsp:cNvSpPr/>
      </dsp:nvSpPr>
      <dsp:spPr>
        <a:xfrm>
          <a:off x="4930933" y="1025535"/>
          <a:ext cx="2329827" cy="1367380"/>
        </a:xfrm>
        <a:prstGeom prst="round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Family chat with questions          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5 -10 minutes</a:t>
          </a:r>
        </a:p>
      </dsp:txBody>
      <dsp:txXfrm>
        <a:off x="4997683" y="1092285"/>
        <a:ext cx="2196327" cy="1233880"/>
      </dsp:txXfrm>
    </dsp:sp>
    <dsp:sp modelId="{CDC93433-55A2-4DB9-9FB6-42B39EAC7321}">
      <dsp:nvSpPr>
        <dsp:cNvPr id="0" name=""/>
        <dsp:cNvSpPr/>
      </dsp:nvSpPr>
      <dsp:spPr>
        <a:xfrm>
          <a:off x="7394851" y="1025535"/>
          <a:ext cx="2329827" cy="1367380"/>
        </a:xfrm>
        <a:prstGeom prst="roundRect">
          <a:avLst/>
        </a:prstGeom>
        <a:gradFill rotWithShape="0">
          <a:gsLst>
            <a:gs pos="0">
              <a:schemeClr val="accent5">
                <a:hueOff val="-5068907"/>
                <a:satOff val="-13064"/>
                <a:lumOff val="-882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5068907"/>
                <a:satOff val="-13064"/>
                <a:lumOff val="-882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5068907"/>
                <a:satOff val="-13064"/>
                <a:lumOff val="-882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kern="1200" dirty="0"/>
            <a:t>Feedback           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kern="1200" dirty="0"/>
            <a:t>5 – 10 minutes</a:t>
          </a:r>
        </a:p>
      </dsp:txBody>
      <dsp:txXfrm>
        <a:off x="7461601" y="1092285"/>
        <a:ext cx="2196327" cy="1233880"/>
      </dsp:txXfrm>
    </dsp:sp>
    <dsp:sp modelId="{8CAC345C-DFC2-4B8F-A102-5CDD67E7866B}">
      <dsp:nvSpPr>
        <dsp:cNvPr id="0" name=""/>
        <dsp:cNvSpPr/>
      </dsp:nvSpPr>
      <dsp:spPr>
        <a:xfrm>
          <a:off x="9858770" y="1025535"/>
          <a:ext cx="2329827" cy="1367380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kern="1200" dirty="0"/>
            <a:t>Home Activity &amp; Closing prayer  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kern="1200" dirty="0"/>
            <a:t>5 minutes</a:t>
          </a:r>
        </a:p>
      </dsp:txBody>
      <dsp:txXfrm>
        <a:off x="9925520" y="1092285"/>
        <a:ext cx="2196327" cy="1233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FA628-049A-4998-97E8-346288829917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74354-8C44-4F27-A57C-FF3EB301163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76708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You can add your own parish times to this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878756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Zoom leaders read prayer aloud, sharing lines alternately.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47376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Zoom leaders help participants to see how long this session is and what will happen in it.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51900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Zoom leaders read prayer aloud, sharing phrases alternately.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74018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Zoom leaders invite participants to notice these things as they view the video clip.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20559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Participants will be invited to mute, no one listening to the chat, unmute after five minutes. Make sure it is timed.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86933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Show title, then switch to video of share screen.  After video has been viewed switch back to ppt.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487010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These questions are displayed to help parent and child chat.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298549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Make sure participants are unmuted.  Zoom leaders interact with the chat function and what is being shared.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359940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43079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EEC06-8724-41A8-9A6E-B0B043F345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C2987E-B406-471E-AE95-2DBB2BA54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CA4B3-450D-47DF-B1EE-EAE88471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57E54-AEC3-4184-B790-E3140F280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4D06C-4BF6-4F65-A3B1-C599DDC0A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23381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D3DC4-C06E-4FF8-B9DA-D2EE77025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A4F8FD-65F3-4F1C-BC30-D0210355F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C00126-B89F-4828-867F-2A3F43822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55883-14C8-42FC-B627-89246E4C1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57C05-2FD6-446D-82E1-821381094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3288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72AAEE-0D9E-416C-976E-54045B49A1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80D072-E3C0-4AF1-B169-B32B8A6C33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804696-0637-4860-8195-8FB7E6D86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10266-19AB-4AAF-A645-9753E87B3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1BFB-0023-4695-A860-41D065672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66854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10E27-9B56-44F8-B88E-9CF1ABFC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0AB37-F3A1-496D-97B5-16649F919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F0A14-5D26-465E-A646-41E070F8F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178FFD-4134-4DF5-B85F-C111A4EAE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96DAB-D007-4B39-B030-2AD4BBBC9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007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3933D-A42D-47DE-9B5E-81CD63B2C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74A2D-1551-479F-A9AB-421F4846F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84D5C-BDBB-4E4A-9AB3-D7E4CBAE0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77E61-481C-4246-9BBC-97C8B161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0265E-B7D5-473B-9D0F-2B981590C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0681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BC9FB-6C0A-4571-A4D0-1FD844FF1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32232-DB67-4594-BF92-98D3DB53ED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CA2649-DA92-46ED-9F63-6D6975885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1A55B4-E90B-4F0B-8E4A-D7D10FEE1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359927-2519-4B41-AC87-C935B3F1E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F638D6-6118-41B7-B5C7-B52927496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73739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03D34-C05A-4E53-A472-F9910DF8E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3BD869-6F26-42FD-A56C-1A496BDEAC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F3BC9-9BAB-46E0-A34B-941A8AAA9A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E1B2AD-5C88-44B9-9584-A0F2FAED91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A4609F-A970-4DC2-914B-FFAEC38455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ED1E2E-CB57-4E00-8718-01EC9A2A6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02FE84-FE0A-4946-A39A-CA6305B7D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D4FC38-9214-4C36-8C53-84E773EC4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29548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CCAF3-9B3A-4D4D-B6DC-EA52884D2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B6EE64-8A20-44FE-B9B3-1E7CD9EE6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586253-9055-4676-81DA-729DF1B56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6DCD49-FB9D-4E42-B897-1B91E771B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7493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A1E268-D4EB-4BC2-B8FC-3E5686BEB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859464-48FF-427C-B2DA-A69891248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F476E-4D9D-48E4-A206-14E53A980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66246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4F533-642A-4E84-88E9-27A8992BD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E2864-2800-4C07-8F90-473650779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C00302-495A-4648-B498-97CBDE5DA7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9A56D4-9C70-43A9-9473-1D29D2413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AE64DA-F5C2-42D6-A0A4-64BABAC2E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FF542E-E463-494F-A4EF-DDEA1A8B2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52937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5BD67-B470-4727-8F49-F827804F5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2C508D-F3F1-488A-BD0D-9FE5E64EF0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8410ED-F0EF-4FB3-B8FA-45AAB122D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16AB9-7DE2-433F-9D1C-3D1622333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C6690-2855-4F62-B78D-7FF4119CD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9205E-9B21-443C-96F3-C48ACE7A3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46199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E8019D-7004-4F84-BFC2-28452A134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C691EA-94A6-4FB2-AFFE-F9A173C6E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86305-2B61-4483-ADFB-953B09891C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A80BE-11F8-49C4-B20C-62F52D86C9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461BA-D463-4B7C-9804-E6E7AA023F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15776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6710FE-A45D-43EA-A8E4-D812857DCB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8104" y="1680001"/>
            <a:ext cx="6744197" cy="2258953"/>
          </a:xfrm>
        </p:spPr>
        <p:txBody>
          <a:bodyPr>
            <a:normAutofit/>
          </a:bodyPr>
          <a:lstStyle/>
          <a:p>
            <a:r>
              <a:rPr lang="en-IE" sz="5400" b="1" i="1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Walking with Families</a:t>
            </a:r>
            <a:r>
              <a:rPr lang="en-IE" sz="5400" b="1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endParaRPr lang="en-IE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A15981-2B8B-4A09-AC07-0B526131E1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6406572" cy="1449818"/>
          </a:xfrm>
        </p:spPr>
        <p:txBody>
          <a:bodyPr>
            <a:normAutofit fontScale="77500" lnSpcReduction="20000"/>
          </a:bodyPr>
          <a:lstStyle/>
          <a:p>
            <a:r>
              <a:rPr lang="en-IE" sz="2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r>
              <a:rPr lang="en-IE" sz="5100" b="1" dirty="0">
                <a:solidFill>
                  <a:srgbClr val="00B05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SESSION TWO</a:t>
            </a:r>
          </a:p>
          <a:p>
            <a:r>
              <a:rPr lang="en-IE" sz="5100" b="1" dirty="0">
                <a:solidFill>
                  <a:srgbClr val="00B05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Gifted By The Spirit</a:t>
            </a:r>
            <a:endParaRPr lang="en-IE" sz="5100" b="1" dirty="0">
              <a:solidFill>
                <a:srgbClr val="00B050"/>
              </a:solidFill>
            </a:endParaRPr>
          </a:p>
        </p:txBody>
      </p:sp>
      <p:pic>
        <p:nvPicPr>
          <p:cNvPr id="7" name="Picture 6" descr="A group of people walking on a grass field&#10;&#10;Description automatically generated with low confidence">
            <a:extLst>
              <a:ext uri="{FF2B5EF4-FFF2-40B4-BE49-F238E27FC236}">
                <a16:creationId xmlns:a16="http://schemas.microsoft.com/office/drawing/2014/main" id="{A3FCDE5F-A65B-40EC-8AF8-696380E560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677" y="518122"/>
            <a:ext cx="6332763" cy="20975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449370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301" y="348541"/>
            <a:ext cx="5055497" cy="1512788"/>
          </a:xfrm>
        </p:spPr>
        <p:txBody>
          <a:bodyPr anchor="ctr">
            <a:normAutofit/>
          </a:bodyPr>
          <a:lstStyle/>
          <a:p>
            <a:pPr algn="ctr"/>
            <a:r>
              <a:rPr lang="en-IE" b="1" dirty="0">
                <a:solidFill>
                  <a:srgbClr val="00B050"/>
                </a:solidFill>
                <a:latin typeface="+mn-lt"/>
              </a:rPr>
              <a:t>HOME ACTIVITY  </a:t>
            </a:r>
            <a:endParaRPr lang="en-IE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5748" y="1730326"/>
            <a:ext cx="8500062" cy="410776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IE" sz="2400" dirty="0"/>
              <a:t>We are inviting you to look at the video again at home, with this question in mind: </a:t>
            </a:r>
          </a:p>
          <a:p>
            <a:pPr marL="0" indent="0">
              <a:buNone/>
            </a:pPr>
            <a:endParaRPr lang="en-IE" sz="2400" dirty="0"/>
          </a:p>
          <a:p>
            <a:r>
              <a:rPr lang="en-IE" sz="2400" dirty="0"/>
              <a:t>What gifts do you feel you need from God in your life? </a:t>
            </a:r>
          </a:p>
          <a:p>
            <a:pPr marL="0" indent="0">
              <a:buNone/>
            </a:pPr>
            <a:endParaRPr lang="en-IE" sz="2400" dirty="0"/>
          </a:p>
          <a:p>
            <a:r>
              <a:rPr lang="en-IE" sz="2400" dirty="0"/>
              <a:t>You can access the video from: </a:t>
            </a:r>
          </a:p>
          <a:p>
            <a:pPr lvl="1"/>
            <a:r>
              <a:rPr lang="en-IE" dirty="0"/>
              <a:t>Diocesan You tube</a:t>
            </a:r>
          </a:p>
          <a:p>
            <a:pPr lvl="1"/>
            <a:r>
              <a:rPr lang="en-IE" dirty="0"/>
              <a:t>Walking with Families Archdiocese of Dublin website</a:t>
            </a:r>
          </a:p>
          <a:p>
            <a:pPr lvl="1"/>
            <a:r>
              <a:rPr lang="en-IE" dirty="0"/>
              <a:t>Can be posted in Parish Website </a:t>
            </a:r>
            <a:endParaRPr lang="en-IE" dirty="0">
              <a:solidFill>
                <a:schemeClr val="tx2"/>
              </a:solidFill>
            </a:endParaRPr>
          </a:p>
          <a:p>
            <a:pPr lvl="1"/>
            <a:endParaRPr lang="en-IE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54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6710FE-A45D-43EA-A8E4-D812857DCB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8498" y="155501"/>
            <a:ext cx="4601411" cy="892500"/>
          </a:xfrm>
        </p:spPr>
        <p:txBody>
          <a:bodyPr>
            <a:normAutofit/>
          </a:bodyPr>
          <a:lstStyle/>
          <a:p>
            <a:r>
              <a:rPr lang="en-IE" sz="5400" b="1" dirty="0">
                <a:solidFill>
                  <a:srgbClr val="00B05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Closing Prayer</a:t>
            </a:r>
            <a:r>
              <a:rPr lang="en-IE" sz="5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endParaRPr lang="en-IE" sz="5400" b="1" dirty="0">
              <a:solidFill>
                <a:srgbClr val="00B05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A15981-2B8B-4A09-AC07-0B526131E1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0366" y="1050879"/>
            <a:ext cx="11684599" cy="5172500"/>
          </a:xfrm>
        </p:spPr>
        <p:txBody>
          <a:bodyPr>
            <a:noAutofit/>
          </a:bodyPr>
          <a:lstStyle/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God of love ,</a:t>
            </a:r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 w</a:t>
            </a:r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e are brothers and sisters in Jesus your Son, one family, in the Spirit of your love.  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Bless us with the joy of love.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Make us patient and kind, gentle and generous, welcoming to those in need.  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Help us to live your forgiveness and peace.</a:t>
            </a:r>
          </a:p>
          <a:p>
            <a:pPr algn="l"/>
            <a:endParaRPr lang="en-IE" sz="2000" b="1" dirty="0">
              <a:solidFill>
                <a:schemeClr val="accent5">
                  <a:lumMod val="75000"/>
                </a:schemeClr>
              </a:solidFill>
              <a:effectLst/>
              <a:latin typeface="Cavolini" panose="020B0502040204020203" pitchFamily="66" charset="0"/>
              <a:ea typeface="Calibri" panose="020F0502020204030204" pitchFamily="34" charset="0"/>
              <a:cs typeface="Cavolini" panose="020B0502040204020203" pitchFamily="66" charset="0"/>
            </a:endParaRP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Protect all families with your loving care, 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Especially those for our own family whom we now pray: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[We pause and remember family members and others by name].</a:t>
            </a:r>
          </a:p>
          <a:p>
            <a:pPr algn="l"/>
            <a:endParaRPr lang="en-IE" sz="2000" b="1" dirty="0">
              <a:solidFill>
                <a:schemeClr val="accent5">
                  <a:lumMod val="75000"/>
                </a:schemeClr>
              </a:solidFill>
              <a:effectLst/>
              <a:latin typeface="Cavolini" panose="020B0502040204020203" pitchFamily="66" charset="0"/>
              <a:ea typeface="Calibri" panose="020F0502020204030204" pitchFamily="34" charset="0"/>
              <a:cs typeface="Cavolini" panose="020B0502040204020203" pitchFamily="66" charset="0"/>
            </a:endParaRP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Increase our faith, strengthen our hope, keep us safe in your love,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Make us always grateful for the gift of life that we share.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This we ask, through Christ our Lord. Amen</a:t>
            </a:r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.</a:t>
            </a:r>
            <a:endParaRPr lang="en-IE" sz="2000" b="1" dirty="0">
              <a:solidFill>
                <a:schemeClr val="accent5">
                  <a:lumMod val="75000"/>
                </a:schemeClr>
              </a:solidFill>
              <a:effectLst/>
              <a:latin typeface="Cavolini" panose="020B0502040204020203" pitchFamily="66" charset="0"/>
              <a:ea typeface="Calibri" panose="020F0502020204030204" pitchFamily="34" charset="0"/>
              <a:cs typeface="Cavolini" panose="020B0502040204020203" pitchFamily="66" charset="0"/>
            </a:endParaRPr>
          </a:p>
        </p:txBody>
      </p:sp>
      <p:pic>
        <p:nvPicPr>
          <p:cNvPr id="7" name="Picture 6" descr="A group of people walking on a grass field&#10;&#10;Description automatically generated with low confidence">
            <a:extLst>
              <a:ext uri="{FF2B5EF4-FFF2-40B4-BE49-F238E27FC236}">
                <a16:creationId xmlns:a16="http://schemas.microsoft.com/office/drawing/2014/main" id="{A3FCDE5F-A65B-40EC-8AF8-696380E560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9909" y="5522590"/>
            <a:ext cx="3471725" cy="114991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877670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6921" y="208975"/>
            <a:ext cx="3561159" cy="1601774"/>
          </a:xfrm>
        </p:spPr>
        <p:txBody>
          <a:bodyPr anchor="ctr">
            <a:normAutofit/>
          </a:bodyPr>
          <a:lstStyle/>
          <a:p>
            <a:pPr algn="ctr"/>
            <a:r>
              <a:rPr lang="en-IE" sz="4000" b="1" dirty="0">
                <a:solidFill>
                  <a:srgbClr val="00B05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Welcome! </a:t>
            </a:r>
            <a:endParaRPr lang="en-IE" sz="4000" dirty="0">
              <a:solidFill>
                <a:srgbClr val="00B05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A401D9-8C1F-45FB-B4F6-F00E587D4A82}"/>
              </a:ext>
            </a:extLst>
          </p:cNvPr>
          <p:cNvSpPr/>
          <p:nvPr/>
        </p:nvSpPr>
        <p:spPr>
          <a:xfrm>
            <a:off x="1597405" y="1814733"/>
            <a:ext cx="8265496" cy="39670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E" sz="2400" i="1" dirty="0"/>
              <a:t>We meet at a precious moment in family life </a:t>
            </a:r>
          </a:p>
          <a:p>
            <a:endParaRPr lang="en-IE" sz="2400" i="1" dirty="0"/>
          </a:p>
          <a:p>
            <a:r>
              <a:rPr lang="en-IE" sz="2400" i="1" dirty="0"/>
              <a:t>Approaching Confirmation</a:t>
            </a:r>
            <a:br>
              <a:rPr lang="en-IE" sz="2400" i="1" dirty="0"/>
            </a:br>
            <a:endParaRPr lang="en-IE" sz="2400" i="1" dirty="0"/>
          </a:p>
          <a:p>
            <a:r>
              <a:rPr lang="en-IE" sz="2400" i="1" dirty="0"/>
              <a:t>3 half-hour sessions, each with a specially prepared video</a:t>
            </a:r>
            <a:br>
              <a:rPr lang="en-IE" sz="2400" i="1" dirty="0"/>
            </a:br>
            <a:endParaRPr lang="en-IE" sz="2400" i="1" dirty="0"/>
          </a:p>
          <a:p>
            <a:r>
              <a:rPr lang="en-IE" sz="2400" i="1" dirty="0"/>
              <a:t>To make the most of this special time</a:t>
            </a:r>
            <a:br>
              <a:rPr lang="en-IE" sz="2400" i="1" dirty="0"/>
            </a:br>
            <a:endParaRPr lang="en-IE" sz="2400" i="1" dirty="0"/>
          </a:p>
          <a:p>
            <a:r>
              <a:rPr lang="en-IE" sz="2400" i="1" dirty="0"/>
              <a:t>This second session is ‘Gifted by the Spirit’</a:t>
            </a:r>
          </a:p>
        </p:txBody>
      </p:sp>
    </p:spTree>
    <p:extLst>
      <p:ext uri="{BB962C8B-B14F-4D97-AF65-F5344CB8AC3E}">
        <p14:creationId xmlns:p14="http://schemas.microsoft.com/office/powerpoint/2010/main" val="2863115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7692" y="687277"/>
            <a:ext cx="6539684" cy="1734406"/>
          </a:xfrm>
        </p:spPr>
        <p:txBody>
          <a:bodyPr anchor="ctr">
            <a:normAutofit/>
          </a:bodyPr>
          <a:lstStyle/>
          <a:p>
            <a:pPr algn="ctr"/>
            <a:r>
              <a:rPr lang="en-IE" sz="32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Format for </a:t>
            </a:r>
            <a:r>
              <a:rPr lang="en-IE" sz="3200" b="1" dirty="0">
                <a:solidFill>
                  <a:srgbClr val="00B05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our S</a:t>
            </a:r>
            <a:r>
              <a:rPr lang="en-IE" sz="32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ession</a:t>
            </a:r>
            <a:endParaRPr lang="en-IE" sz="3200" dirty="0">
              <a:solidFill>
                <a:srgbClr val="00B050"/>
              </a:solidFill>
            </a:endParaRPr>
          </a:p>
        </p:txBody>
      </p:sp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88540D0E-B04D-4DBA-A582-054FA5047E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5488703"/>
              </p:ext>
            </p:extLst>
          </p:nvPr>
        </p:nvGraphicFramePr>
        <p:xfrm>
          <a:off x="-305" y="1885070"/>
          <a:ext cx="12191695" cy="3418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8947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4727" y="46980"/>
            <a:ext cx="9269523" cy="2265142"/>
          </a:xfrm>
        </p:spPr>
        <p:txBody>
          <a:bodyPr>
            <a:normAutofit/>
          </a:bodyPr>
          <a:lstStyle/>
          <a:p>
            <a:pPr algn="ctr"/>
            <a:r>
              <a:rPr lang="en-IE" sz="4800" b="1" dirty="0">
                <a:solidFill>
                  <a:srgbClr val="00B050"/>
                </a:solidFill>
                <a:latin typeface="+mn-lt"/>
              </a:rPr>
              <a:t>Opening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9150" y="1765812"/>
            <a:ext cx="7484751" cy="4776894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Walk with us Lord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as we prepare together as a family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</a:t>
            </a:r>
            <a:r>
              <a:rPr lang="en-IE" sz="24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 the sacrament of Confirmation.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E" sz="2400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 with us every day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as we try to grow together in your w</a:t>
            </a:r>
            <a:r>
              <a:rPr lang="en-IE" sz="24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ay.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E" sz="2400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Strengthen us for the journey of life,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</a:t>
            </a:r>
            <a:r>
              <a:rPr lang="en-IE" sz="24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elp us to use our gifts for others,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and remind us that you call us by our name to follow you.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E" sz="2400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We ask this through Christ our Lord. AMEN. </a:t>
            </a:r>
            <a:endParaRPr lang="en-IE" sz="2400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E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B616667-4035-4D7B-9F77-A76A8A98C3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729" y="1964496"/>
            <a:ext cx="3289997" cy="29221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60988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573" y="1182569"/>
            <a:ext cx="9767847" cy="951735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IE" sz="48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Video Clip – Gifted by the Spirit </a:t>
            </a:r>
            <a:br>
              <a:rPr lang="en-IE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E" sz="48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4916" y="1740409"/>
            <a:ext cx="9292789" cy="4083616"/>
          </a:xfrm>
        </p:spPr>
        <p:txBody>
          <a:bodyPr anchor="t"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E" dirty="0"/>
          </a:p>
          <a:p>
            <a:r>
              <a:rPr lang="en-IE" sz="3500" dirty="0"/>
              <a:t>As you watch this together just notice and enjoy</a:t>
            </a:r>
          </a:p>
          <a:p>
            <a:r>
              <a:rPr lang="en-IE" sz="3500" dirty="0"/>
              <a:t>Notice images</a:t>
            </a:r>
          </a:p>
          <a:p>
            <a:r>
              <a:rPr lang="en-IE" sz="3500" dirty="0"/>
              <a:t>Notice words or phrases</a:t>
            </a:r>
          </a:p>
          <a:p>
            <a:r>
              <a:rPr lang="en-IE" sz="3500" dirty="0"/>
              <a:t>Notice how you feel </a:t>
            </a:r>
          </a:p>
        </p:txBody>
      </p:sp>
    </p:spTree>
    <p:extLst>
      <p:ext uri="{BB962C8B-B14F-4D97-AF65-F5344CB8AC3E}">
        <p14:creationId xmlns:p14="http://schemas.microsoft.com/office/powerpoint/2010/main" val="1479544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6238" y="555674"/>
            <a:ext cx="6379217" cy="1064140"/>
          </a:xfrm>
        </p:spPr>
        <p:txBody>
          <a:bodyPr anchor="ctr">
            <a:normAutofit/>
          </a:bodyPr>
          <a:lstStyle/>
          <a:p>
            <a:pPr algn="ctr"/>
            <a:r>
              <a:rPr lang="en-IE" sz="4800" b="1" dirty="0">
                <a:solidFill>
                  <a:srgbClr val="00B050"/>
                </a:solidFill>
                <a:latin typeface="+mn-lt"/>
              </a:rPr>
              <a:t>Family Chat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D6F4B5C-CE38-4F78-9EF0-EA17AE2B4F8D}"/>
              </a:ext>
            </a:extLst>
          </p:cNvPr>
          <p:cNvSpPr/>
          <p:nvPr/>
        </p:nvSpPr>
        <p:spPr>
          <a:xfrm>
            <a:off x="3101444" y="1856935"/>
            <a:ext cx="5739619" cy="33762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/>
              <a:t>What stays with you most?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/>
              <a:t>What did you like?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/>
              <a:t>What touched you or inspired you?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/>
              <a:t>Chat together for five minutes  </a:t>
            </a:r>
          </a:p>
        </p:txBody>
      </p:sp>
    </p:spTree>
    <p:extLst>
      <p:ext uri="{BB962C8B-B14F-4D97-AF65-F5344CB8AC3E}">
        <p14:creationId xmlns:p14="http://schemas.microsoft.com/office/powerpoint/2010/main" val="1488852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301" y="587692"/>
            <a:ext cx="3488787" cy="1512788"/>
          </a:xfrm>
        </p:spPr>
        <p:txBody>
          <a:bodyPr anchor="ctr">
            <a:normAutofit/>
          </a:bodyPr>
          <a:lstStyle/>
          <a:p>
            <a:r>
              <a:rPr lang="en-IE" b="1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IE" b="1" dirty="0">
                <a:solidFill>
                  <a:srgbClr val="00B050"/>
                </a:solidFill>
                <a:latin typeface="+mn-lt"/>
              </a:rPr>
              <a:t>VIEW VIDEO</a:t>
            </a:r>
            <a:endParaRPr lang="en-IE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4396" y="1971057"/>
            <a:ext cx="8046686" cy="373946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IE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IE" sz="2000" dirty="0">
              <a:solidFill>
                <a:schemeClr val="tx2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EC47C4-6191-46F1-8A37-F4C181A0735A}"/>
              </a:ext>
            </a:extLst>
          </p:cNvPr>
          <p:cNvSpPr/>
          <p:nvPr/>
        </p:nvSpPr>
        <p:spPr>
          <a:xfrm>
            <a:off x="2912012" y="2616591"/>
            <a:ext cx="6049108" cy="2391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dirty="0"/>
              <a:t>SECOND VIDEO:</a:t>
            </a:r>
          </a:p>
          <a:p>
            <a:pPr algn="ctr"/>
            <a:r>
              <a:rPr lang="en-IE" sz="3200" dirty="0"/>
              <a:t>GIFTED BYTHE SPIRIT</a:t>
            </a:r>
          </a:p>
        </p:txBody>
      </p:sp>
    </p:spTree>
    <p:extLst>
      <p:ext uri="{BB962C8B-B14F-4D97-AF65-F5344CB8AC3E}">
        <p14:creationId xmlns:p14="http://schemas.microsoft.com/office/powerpoint/2010/main" val="1618879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5575" y="348541"/>
            <a:ext cx="7132320" cy="1512788"/>
          </a:xfrm>
        </p:spPr>
        <p:txBody>
          <a:bodyPr anchor="ctr">
            <a:normAutofit/>
          </a:bodyPr>
          <a:lstStyle/>
          <a:p>
            <a:pPr algn="ctr"/>
            <a:r>
              <a:rPr lang="en-IE" b="1" dirty="0">
                <a:solidFill>
                  <a:srgbClr val="00B050"/>
                </a:solidFill>
                <a:latin typeface="+mn-lt"/>
              </a:rPr>
              <a:t>HOME CHAT – mute audio </a:t>
            </a:r>
            <a:endParaRPr lang="en-IE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4396" y="1971057"/>
            <a:ext cx="8046686" cy="373946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IE" dirty="0">
              <a:solidFill>
                <a:schemeClr val="tx2"/>
              </a:solidFill>
            </a:endParaRPr>
          </a:p>
          <a:p>
            <a:r>
              <a:rPr lang="en-IE" dirty="0">
                <a:solidFill>
                  <a:schemeClr val="tx2"/>
                </a:solidFill>
              </a:rPr>
              <a:t>SHARE what stays with you…….</a:t>
            </a:r>
          </a:p>
          <a:p>
            <a:pPr marL="0" indent="0">
              <a:buNone/>
            </a:pPr>
            <a:endParaRPr lang="en-IE" dirty="0">
              <a:solidFill>
                <a:schemeClr val="tx2"/>
              </a:solidFill>
            </a:endParaRPr>
          </a:p>
          <a:p>
            <a:r>
              <a:rPr lang="en-IE" dirty="0">
                <a:solidFill>
                  <a:schemeClr val="tx2"/>
                </a:solidFill>
              </a:rPr>
              <a:t>What images did you like ?</a:t>
            </a:r>
          </a:p>
          <a:p>
            <a:pPr marL="0" indent="0">
              <a:buNone/>
            </a:pPr>
            <a:endParaRPr lang="en-IE" dirty="0">
              <a:solidFill>
                <a:schemeClr val="tx2"/>
              </a:solidFill>
            </a:endParaRPr>
          </a:p>
          <a:p>
            <a:r>
              <a:rPr lang="en-IE" dirty="0">
                <a:solidFill>
                  <a:schemeClr val="tx2"/>
                </a:solidFill>
              </a:rPr>
              <a:t>What inspires you? </a:t>
            </a:r>
          </a:p>
          <a:p>
            <a:pPr marL="0" indent="0">
              <a:buNone/>
            </a:pPr>
            <a:endParaRPr lang="en-IE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711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8284" y="348541"/>
            <a:ext cx="6977574" cy="1512788"/>
          </a:xfrm>
        </p:spPr>
        <p:txBody>
          <a:bodyPr anchor="ctr">
            <a:normAutofit/>
          </a:bodyPr>
          <a:lstStyle/>
          <a:p>
            <a:r>
              <a:rPr lang="en-IE" b="1" dirty="0">
                <a:solidFill>
                  <a:srgbClr val="00B050"/>
                </a:solidFill>
                <a:latin typeface="+mn-lt"/>
              </a:rPr>
              <a:t>FEEDBACK – unmute audio</a:t>
            </a:r>
            <a:endParaRPr lang="en-IE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4396" y="1971057"/>
            <a:ext cx="8046686" cy="3739467"/>
          </a:xfrm>
        </p:spPr>
        <p:txBody>
          <a:bodyPr anchor="t">
            <a:normAutofit/>
          </a:bodyPr>
          <a:lstStyle/>
          <a:p>
            <a:r>
              <a:rPr lang="en-IE" dirty="0">
                <a:solidFill>
                  <a:schemeClr val="tx2"/>
                </a:solidFill>
              </a:rPr>
              <a:t>You are now invited to use the CHAT button on zoom</a:t>
            </a:r>
          </a:p>
          <a:p>
            <a:r>
              <a:rPr lang="en-IE" dirty="0">
                <a:solidFill>
                  <a:schemeClr val="tx2"/>
                </a:solidFill>
              </a:rPr>
              <a:t>SHARE what stays with you</a:t>
            </a:r>
          </a:p>
          <a:p>
            <a:r>
              <a:rPr lang="en-IE" dirty="0">
                <a:solidFill>
                  <a:schemeClr val="tx2"/>
                </a:solidFill>
              </a:rPr>
              <a:t>What images did you like ?</a:t>
            </a:r>
          </a:p>
          <a:p>
            <a:r>
              <a:rPr lang="en-IE" dirty="0">
                <a:solidFill>
                  <a:schemeClr val="tx2"/>
                </a:solidFill>
              </a:rPr>
              <a:t>What were you chatting about?   </a:t>
            </a:r>
          </a:p>
          <a:p>
            <a:r>
              <a:rPr lang="en-IE" dirty="0">
                <a:solidFill>
                  <a:schemeClr val="tx2"/>
                </a:solidFill>
              </a:rPr>
              <a:t>What inspires you ?</a:t>
            </a:r>
          </a:p>
          <a:p>
            <a:pPr marL="0" indent="0">
              <a:buNone/>
            </a:pPr>
            <a:endParaRPr lang="en-IE" sz="2000" dirty="0">
              <a:solidFill>
                <a:schemeClr val="tx2"/>
              </a:solidFill>
            </a:endParaRPr>
          </a:p>
        </p:txBody>
      </p:sp>
      <p:pic>
        <p:nvPicPr>
          <p:cNvPr id="14" name="Graphic 13" descr="Chat">
            <a:extLst>
              <a:ext uri="{FF2B5EF4-FFF2-40B4-BE49-F238E27FC236}">
                <a16:creationId xmlns:a16="http://schemas.microsoft.com/office/drawing/2014/main" id="{A975F7E0-0F26-4DF6-89BC-42A9E41D96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43335" y="2578773"/>
            <a:ext cx="5065267" cy="506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313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618</Words>
  <Application>Microsoft Office PowerPoint</Application>
  <PresentationFormat>Widescreen</PresentationFormat>
  <Paragraphs>104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Cavolini</vt:lpstr>
      <vt:lpstr>Office Theme</vt:lpstr>
      <vt:lpstr>Walking with Families </vt:lpstr>
      <vt:lpstr>Welcome! </vt:lpstr>
      <vt:lpstr>Format for our Session</vt:lpstr>
      <vt:lpstr>Opening Prayer</vt:lpstr>
      <vt:lpstr>Video Clip – Gifted by the Spirit  </vt:lpstr>
      <vt:lpstr>Family Chat</vt:lpstr>
      <vt:lpstr> VIEW VIDEO</vt:lpstr>
      <vt:lpstr>HOME CHAT – mute audio </vt:lpstr>
      <vt:lpstr>FEEDBACK – unmute audio</vt:lpstr>
      <vt:lpstr>HOME ACTIVITY  </vt:lpstr>
      <vt:lpstr>Closing Prayer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Walking with Families </dc:title>
  <dc:creator>Patricia Carroll</dc:creator>
  <cp:lastModifiedBy>Patricia Carroll</cp:lastModifiedBy>
  <cp:revision>59</cp:revision>
  <dcterms:created xsi:type="dcterms:W3CDTF">2021-05-06T12:20:50Z</dcterms:created>
  <dcterms:modified xsi:type="dcterms:W3CDTF">2021-06-20T15:35:27Z</dcterms:modified>
</cp:coreProperties>
</file>