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01109-C290-4795-9C4B-C4B811520AF4}" type="doc">
      <dgm:prSet loTypeId="urn:microsoft.com/office/officeart/2011/layout/HexagonRadial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50875B-1A87-41A3-9AAA-01EE056594D8}">
      <dgm:prSet phldrT="[Text]"/>
      <dgm:spPr/>
      <dgm:t>
        <a:bodyPr/>
        <a:lstStyle/>
        <a:p>
          <a:r>
            <a:rPr lang="en-US" dirty="0" smtClean="0"/>
            <a:t>Funeral Ministry</a:t>
          </a:r>
          <a:endParaRPr lang="en-US" dirty="0"/>
        </a:p>
      </dgm:t>
    </dgm:pt>
    <dgm:pt modelId="{9491D484-C35C-4CF1-91F1-6EA0715B1DC4}" type="parTrans" cxnId="{BAFF5DB8-EA54-4375-A7B5-04B4B203197A}">
      <dgm:prSet/>
      <dgm:spPr/>
      <dgm:t>
        <a:bodyPr/>
        <a:lstStyle/>
        <a:p>
          <a:endParaRPr lang="en-US"/>
        </a:p>
      </dgm:t>
    </dgm:pt>
    <dgm:pt modelId="{7BC9E126-B2F4-4DFF-BBAA-F61EF6A0D8F0}" type="sibTrans" cxnId="{BAFF5DB8-EA54-4375-A7B5-04B4B203197A}">
      <dgm:prSet/>
      <dgm:spPr/>
      <dgm:t>
        <a:bodyPr/>
        <a:lstStyle/>
        <a:p>
          <a:endParaRPr lang="en-US"/>
        </a:p>
      </dgm:t>
    </dgm:pt>
    <dgm:pt modelId="{D23AD922-9780-4A06-8C9E-D35EFD4A34D7}">
      <dgm:prSet phldrT="[Text]"/>
      <dgm:spPr/>
      <dgm:t>
        <a:bodyPr/>
        <a:lstStyle/>
        <a:p>
          <a:r>
            <a:rPr lang="en-US" dirty="0" smtClean="0"/>
            <a:t>Praying </a:t>
          </a:r>
          <a:endParaRPr lang="en-US" dirty="0"/>
        </a:p>
      </dgm:t>
    </dgm:pt>
    <dgm:pt modelId="{3387937D-73AE-4180-B2AE-914C7DB67E44}" type="parTrans" cxnId="{F582FFC1-0D7E-408D-A927-B66923F32518}">
      <dgm:prSet/>
      <dgm:spPr/>
      <dgm:t>
        <a:bodyPr/>
        <a:lstStyle/>
        <a:p>
          <a:endParaRPr lang="en-US"/>
        </a:p>
      </dgm:t>
    </dgm:pt>
    <dgm:pt modelId="{CA68D532-804A-4228-ABCE-0A3DBE642369}" type="sibTrans" cxnId="{F582FFC1-0D7E-408D-A927-B66923F32518}">
      <dgm:prSet/>
      <dgm:spPr/>
      <dgm:t>
        <a:bodyPr/>
        <a:lstStyle/>
        <a:p>
          <a:endParaRPr lang="en-US"/>
        </a:p>
      </dgm:t>
    </dgm:pt>
    <dgm:pt modelId="{28DA6DEC-4A39-405F-971C-D51C5CBC4C65}">
      <dgm:prSet phldrT="[Text]"/>
      <dgm:spPr/>
      <dgm:t>
        <a:bodyPr/>
        <a:lstStyle/>
        <a:p>
          <a:r>
            <a:rPr lang="en-US" dirty="0" smtClean="0"/>
            <a:t>Reading</a:t>
          </a:r>
          <a:endParaRPr lang="en-US" dirty="0"/>
        </a:p>
      </dgm:t>
    </dgm:pt>
    <dgm:pt modelId="{BA8076B4-35D5-4AA6-A7FE-2BDAC227597F}" type="parTrans" cxnId="{DA256481-660C-4788-871B-44A6CE7425FD}">
      <dgm:prSet/>
      <dgm:spPr/>
      <dgm:t>
        <a:bodyPr/>
        <a:lstStyle/>
        <a:p>
          <a:endParaRPr lang="en-US"/>
        </a:p>
      </dgm:t>
    </dgm:pt>
    <dgm:pt modelId="{6E652378-1B61-4739-A376-35A654A290D0}" type="sibTrans" cxnId="{DA256481-660C-4788-871B-44A6CE7425FD}">
      <dgm:prSet/>
      <dgm:spPr/>
      <dgm:t>
        <a:bodyPr/>
        <a:lstStyle/>
        <a:p>
          <a:endParaRPr lang="en-US"/>
        </a:p>
      </dgm:t>
    </dgm:pt>
    <dgm:pt modelId="{18C71D04-E8D1-4289-B3AB-F1A79EDD3D5E}">
      <dgm:prSet phldrT="[Text]"/>
      <dgm:spPr/>
      <dgm:t>
        <a:bodyPr/>
        <a:lstStyle/>
        <a:p>
          <a:r>
            <a:rPr lang="en-US" dirty="0" smtClean="0"/>
            <a:t>Listening</a:t>
          </a:r>
          <a:endParaRPr lang="en-US" dirty="0"/>
        </a:p>
      </dgm:t>
    </dgm:pt>
    <dgm:pt modelId="{C51C6635-409D-4C2C-8C5D-45E2A3556F40}" type="parTrans" cxnId="{54B28B31-5697-4D43-AD91-8089421A10F2}">
      <dgm:prSet/>
      <dgm:spPr/>
      <dgm:t>
        <a:bodyPr/>
        <a:lstStyle/>
        <a:p>
          <a:endParaRPr lang="en-US"/>
        </a:p>
      </dgm:t>
    </dgm:pt>
    <dgm:pt modelId="{6FCDD79D-C3A9-49DA-8248-4A29374B1C11}" type="sibTrans" cxnId="{54B28B31-5697-4D43-AD91-8089421A10F2}">
      <dgm:prSet/>
      <dgm:spPr/>
      <dgm:t>
        <a:bodyPr/>
        <a:lstStyle/>
        <a:p>
          <a:endParaRPr lang="en-US"/>
        </a:p>
      </dgm:t>
    </dgm:pt>
    <dgm:pt modelId="{BFE81A42-CA3D-4CA1-84CE-7996D9AFFA55}">
      <dgm:prSet phldrT="[Text]"/>
      <dgm:spPr/>
      <dgm:t>
        <a:bodyPr/>
        <a:lstStyle/>
        <a:p>
          <a:r>
            <a:rPr lang="en-US" dirty="0" smtClean="0"/>
            <a:t>Supporting</a:t>
          </a:r>
          <a:endParaRPr lang="en-US" dirty="0"/>
        </a:p>
      </dgm:t>
    </dgm:pt>
    <dgm:pt modelId="{B0B8A533-9430-47C9-9351-2DA6172108E4}" type="parTrans" cxnId="{92FCFBFF-8448-43B6-BF02-152ADE4CB140}">
      <dgm:prSet/>
      <dgm:spPr/>
      <dgm:t>
        <a:bodyPr/>
        <a:lstStyle/>
        <a:p>
          <a:endParaRPr lang="en-US"/>
        </a:p>
      </dgm:t>
    </dgm:pt>
    <dgm:pt modelId="{1AE86952-A1B9-4BC4-A972-DC9C809BE570}" type="sibTrans" cxnId="{92FCFBFF-8448-43B6-BF02-152ADE4CB140}">
      <dgm:prSet/>
      <dgm:spPr/>
      <dgm:t>
        <a:bodyPr/>
        <a:lstStyle/>
        <a:p>
          <a:endParaRPr lang="en-US"/>
        </a:p>
      </dgm:t>
    </dgm:pt>
    <dgm:pt modelId="{98DD3F28-7C10-4B83-A3D3-C3CDCA64A67D}">
      <dgm:prSet phldrT="[Text]"/>
      <dgm:spPr/>
      <dgm:t>
        <a:bodyPr/>
        <a:lstStyle/>
        <a:p>
          <a:r>
            <a:rPr lang="en-US" dirty="0" smtClean="0"/>
            <a:t>Serving</a:t>
          </a:r>
          <a:endParaRPr lang="en-US" dirty="0"/>
        </a:p>
      </dgm:t>
    </dgm:pt>
    <dgm:pt modelId="{7F632318-19E6-424B-BEAC-426329BFB8DD}" type="parTrans" cxnId="{898A5F91-B89B-44BA-B0D3-3085C06991DA}">
      <dgm:prSet/>
      <dgm:spPr/>
      <dgm:t>
        <a:bodyPr/>
        <a:lstStyle/>
        <a:p>
          <a:endParaRPr lang="en-US"/>
        </a:p>
      </dgm:t>
    </dgm:pt>
    <dgm:pt modelId="{263FEE61-B81E-45A3-A322-725A0CADFF87}" type="sibTrans" cxnId="{898A5F91-B89B-44BA-B0D3-3085C06991DA}">
      <dgm:prSet/>
      <dgm:spPr/>
      <dgm:t>
        <a:bodyPr/>
        <a:lstStyle/>
        <a:p>
          <a:endParaRPr lang="en-US"/>
        </a:p>
      </dgm:t>
    </dgm:pt>
    <dgm:pt modelId="{D32DC30B-A694-4E42-A60F-B994724D95AF}">
      <dgm:prSet phldrT="[Text]"/>
      <dgm:spPr/>
      <dgm:t>
        <a:bodyPr/>
        <a:lstStyle/>
        <a:p>
          <a:r>
            <a:rPr lang="en-US" dirty="0" smtClean="0"/>
            <a:t>Planning  </a:t>
          </a:r>
          <a:endParaRPr lang="en-US" dirty="0"/>
        </a:p>
      </dgm:t>
    </dgm:pt>
    <dgm:pt modelId="{F5313A53-B27F-42A3-8217-2A2DB502E5C6}" type="parTrans" cxnId="{BB319108-2133-43DD-902F-606C34A4EC27}">
      <dgm:prSet/>
      <dgm:spPr/>
      <dgm:t>
        <a:bodyPr/>
        <a:lstStyle/>
        <a:p>
          <a:endParaRPr lang="en-US"/>
        </a:p>
      </dgm:t>
    </dgm:pt>
    <dgm:pt modelId="{58DED42D-483C-4249-967C-0C0F30085216}" type="sibTrans" cxnId="{BB319108-2133-43DD-902F-606C34A4EC27}">
      <dgm:prSet/>
      <dgm:spPr/>
      <dgm:t>
        <a:bodyPr/>
        <a:lstStyle/>
        <a:p>
          <a:endParaRPr lang="en-US"/>
        </a:p>
      </dgm:t>
    </dgm:pt>
    <dgm:pt modelId="{D311D83E-0E37-4979-8E37-4E2FB694A855}" type="pres">
      <dgm:prSet presAssocID="{B1E01109-C290-4795-9C4B-C4B811520AF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F3208EA-D9ED-403B-B2AC-5B21D8044A58}" type="pres">
      <dgm:prSet presAssocID="{6750875B-1A87-41A3-9AAA-01EE056594D8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F18D44B8-41A0-4709-996C-C6F3CB2A328B}" type="pres">
      <dgm:prSet presAssocID="{D23AD922-9780-4A06-8C9E-D35EFD4A34D7}" presName="Accent1" presStyleCnt="0"/>
      <dgm:spPr/>
    </dgm:pt>
    <dgm:pt modelId="{85F4444C-BD33-49A1-AE0E-9B16B9770377}" type="pres">
      <dgm:prSet presAssocID="{D23AD922-9780-4A06-8C9E-D35EFD4A34D7}" presName="Accent" presStyleLbl="bgShp" presStyleIdx="0" presStyleCnt="6"/>
      <dgm:spPr/>
    </dgm:pt>
    <dgm:pt modelId="{0EC3DFA7-925C-434C-9864-1CBD8379A20A}" type="pres">
      <dgm:prSet presAssocID="{D23AD922-9780-4A06-8C9E-D35EFD4A34D7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71D613-34F0-404C-B080-2F604597F79E}" type="pres">
      <dgm:prSet presAssocID="{28DA6DEC-4A39-405F-971C-D51C5CBC4C65}" presName="Accent2" presStyleCnt="0"/>
      <dgm:spPr/>
    </dgm:pt>
    <dgm:pt modelId="{E4FA7724-0133-41E3-9713-8826391BB5E2}" type="pres">
      <dgm:prSet presAssocID="{28DA6DEC-4A39-405F-971C-D51C5CBC4C65}" presName="Accent" presStyleLbl="bgShp" presStyleIdx="1" presStyleCnt="6"/>
      <dgm:spPr/>
    </dgm:pt>
    <dgm:pt modelId="{6EBDE232-9676-473E-A256-0C44E5E0708D}" type="pres">
      <dgm:prSet presAssocID="{28DA6DEC-4A39-405F-971C-D51C5CBC4C65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7F8FF-A8DF-4B1B-9A1C-D2BEE387DC72}" type="pres">
      <dgm:prSet presAssocID="{18C71D04-E8D1-4289-B3AB-F1A79EDD3D5E}" presName="Accent3" presStyleCnt="0"/>
      <dgm:spPr/>
    </dgm:pt>
    <dgm:pt modelId="{B867447C-5BB3-4A1B-A609-AA4EBF968C4E}" type="pres">
      <dgm:prSet presAssocID="{18C71D04-E8D1-4289-B3AB-F1A79EDD3D5E}" presName="Accent" presStyleLbl="bgShp" presStyleIdx="2" presStyleCnt="6"/>
      <dgm:spPr/>
    </dgm:pt>
    <dgm:pt modelId="{726A90FC-D928-46C3-BDAB-6F409538A8DF}" type="pres">
      <dgm:prSet presAssocID="{18C71D04-E8D1-4289-B3AB-F1A79EDD3D5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AFBE9D-60B5-43F2-B77F-1101A78543FC}" type="pres">
      <dgm:prSet presAssocID="{BFE81A42-CA3D-4CA1-84CE-7996D9AFFA55}" presName="Accent4" presStyleCnt="0"/>
      <dgm:spPr/>
    </dgm:pt>
    <dgm:pt modelId="{A6E00547-AB1E-4DDD-9A90-2D5F59105CB9}" type="pres">
      <dgm:prSet presAssocID="{BFE81A42-CA3D-4CA1-84CE-7996D9AFFA55}" presName="Accent" presStyleLbl="bgShp" presStyleIdx="3" presStyleCnt="6"/>
      <dgm:spPr/>
    </dgm:pt>
    <dgm:pt modelId="{1C91B02C-64A2-495B-9A1F-E4D6E15CE4EB}" type="pres">
      <dgm:prSet presAssocID="{BFE81A42-CA3D-4CA1-84CE-7996D9AFFA55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C2E415-DE8E-4C90-BD6F-9B08BF0B9869}" type="pres">
      <dgm:prSet presAssocID="{98DD3F28-7C10-4B83-A3D3-C3CDCA64A67D}" presName="Accent5" presStyleCnt="0"/>
      <dgm:spPr/>
    </dgm:pt>
    <dgm:pt modelId="{8B414EBB-AF90-4649-9331-04330F7D0DD5}" type="pres">
      <dgm:prSet presAssocID="{98DD3F28-7C10-4B83-A3D3-C3CDCA64A67D}" presName="Accent" presStyleLbl="bgShp" presStyleIdx="4" presStyleCnt="6"/>
      <dgm:spPr/>
    </dgm:pt>
    <dgm:pt modelId="{DB9FD8C9-9430-4B58-83D8-49B1D352D13D}" type="pres">
      <dgm:prSet presAssocID="{98DD3F28-7C10-4B83-A3D3-C3CDCA64A67D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4D9DD3-6ED6-4DBF-A365-40FB320D2C6A}" type="pres">
      <dgm:prSet presAssocID="{D32DC30B-A694-4E42-A60F-B994724D95AF}" presName="Accent6" presStyleCnt="0"/>
      <dgm:spPr/>
    </dgm:pt>
    <dgm:pt modelId="{04C42E95-DD57-41BE-BE44-87C9752C2AE8}" type="pres">
      <dgm:prSet presAssocID="{D32DC30B-A694-4E42-A60F-B994724D95AF}" presName="Accent" presStyleLbl="bgShp" presStyleIdx="5" presStyleCnt="6"/>
      <dgm:spPr/>
    </dgm:pt>
    <dgm:pt modelId="{3CB69C7C-A403-4D8D-B8A5-FCD43BE582C5}" type="pres">
      <dgm:prSet presAssocID="{D32DC30B-A694-4E42-A60F-B994724D95A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FF5DB8-EA54-4375-A7B5-04B4B203197A}" srcId="{B1E01109-C290-4795-9C4B-C4B811520AF4}" destId="{6750875B-1A87-41A3-9AAA-01EE056594D8}" srcOrd="0" destOrd="0" parTransId="{9491D484-C35C-4CF1-91F1-6EA0715B1DC4}" sibTransId="{7BC9E126-B2F4-4DFF-BBAA-F61EF6A0D8F0}"/>
    <dgm:cxn modelId="{66968E75-CEB7-4DC7-980C-081C69EE097A}" type="presOf" srcId="{BFE81A42-CA3D-4CA1-84CE-7996D9AFFA55}" destId="{1C91B02C-64A2-495B-9A1F-E4D6E15CE4EB}" srcOrd="0" destOrd="0" presId="urn:microsoft.com/office/officeart/2011/layout/HexagonRadial"/>
    <dgm:cxn modelId="{994ADAFA-6C7A-4B8E-857B-199048DF2376}" type="presOf" srcId="{28DA6DEC-4A39-405F-971C-D51C5CBC4C65}" destId="{6EBDE232-9676-473E-A256-0C44E5E0708D}" srcOrd="0" destOrd="0" presId="urn:microsoft.com/office/officeart/2011/layout/HexagonRadial"/>
    <dgm:cxn modelId="{F582FFC1-0D7E-408D-A927-B66923F32518}" srcId="{6750875B-1A87-41A3-9AAA-01EE056594D8}" destId="{D23AD922-9780-4A06-8C9E-D35EFD4A34D7}" srcOrd="0" destOrd="0" parTransId="{3387937D-73AE-4180-B2AE-914C7DB67E44}" sibTransId="{CA68D532-804A-4228-ABCE-0A3DBE642369}"/>
    <dgm:cxn modelId="{BB319108-2133-43DD-902F-606C34A4EC27}" srcId="{6750875B-1A87-41A3-9AAA-01EE056594D8}" destId="{D32DC30B-A694-4E42-A60F-B994724D95AF}" srcOrd="5" destOrd="0" parTransId="{F5313A53-B27F-42A3-8217-2A2DB502E5C6}" sibTransId="{58DED42D-483C-4249-967C-0C0F30085216}"/>
    <dgm:cxn modelId="{DA256481-660C-4788-871B-44A6CE7425FD}" srcId="{6750875B-1A87-41A3-9AAA-01EE056594D8}" destId="{28DA6DEC-4A39-405F-971C-D51C5CBC4C65}" srcOrd="1" destOrd="0" parTransId="{BA8076B4-35D5-4AA6-A7FE-2BDAC227597F}" sibTransId="{6E652378-1B61-4739-A376-35A654A290D0}"/>
    <dgm:cxn modelId="{898A5F91-B89B-44BA-B0D3-3085C06991DA}" srcId="{6750875B-1A87-41A3-9AAA-01EE056594D8}" destId="{98DD3F28-7C10-4B83-A3D3-C3CDCA64A67D}" srcOrd="4" destOrd="0" parTransId="{7F632318-19E6-424B-BEAC-426329BFB8DD}" sibTransId="{263FEE61-B81E-45A3-A322-725A0CADFF87}"/>
    <dgm:cxn modelId="{45020D9E-6B36-4045-97AB-D2E8DDDD362F}" type="presOf" srcId="{D32DC30B-A694-4E42-A60F-B994724D95AF}" destId="{3CB69C7C-A403-4D8D-B8A5-FCD43BE582C5}" srcOrd="0" destOrd="0" presId="urn:microsoft.com/office/officeart/2011/layout/HexagonRadial"/>
    <dgm:cxn modelId="{E1C2DB69-840A-4E83-B5C5-E8E1566BF268}" type="presOf" srcId="{6750875B-1A87-41A3-9AAA-01EE056594D8}" destId="{2F3208EA-D9ED-403B-B2AC-5B21D8044A58}" srcOrd="0" destOrd="0" presId="urn:microsoft.com/office/officeart/2011/layout/HexagonRadial"/>
    <dgm:cxn modelId="{77584A25-2968-4813-A389-5D79694302D9}" type="presOf" srcId="{18C71D04-E8D1-4289-B3AB-F1A79EDD3D5E}" destId="{726A90FC-D928-46C3-BDAB-6F409538A8DF}" srcOrd="0" destOrd="0" presId="urn:microsoft.com/office/officeart/2011/layout/HexagonRadial"/>
    <dgm:cxn modelId="{92FCFBFF-8448-43B6-BF02-152ADE4CB140}" srcId="{6750875B-1A87-41A3-9AAA-01EE056594D8}" destId="{BFE81A42-CA3D-4CA1-84CE-7996D9AFFA55}" srcOrd="3" destOrd="0" parTransId="{B0B8A533-9430-47C9-9351-2DA6172108E4}" sibTransId="{1AE86952-A1B9-4BC4-A972-DC9C809BE570}"/>
    <dgm:cxn modelId="{54B28B31-5697-4D43-AD91-8089421A10F2}" srcId="{6750875B-1A87-41A3-9AAA-01EE056594D8}" destId="{18C71D04-E8D1-4289-B3AB-F1A79EDD3D5E}" srcOrd="2" destOrd="0" parTransId="{C51C6635-409D-4C2C-8C5D-45E2A3556F40}" sibTransId="{6FCDD79D-C3A9-49DA-8248-4A29374B1C11}"/>
    <dgm:cxn modelId="{98C88A1E-C813-469C-A7F9-C38255D6074A}" type="presOf" srcId="{B1E01109-C290-4795-9C4B-C4B811520AF4}" destId="{D311D83E-0E37-4979-8E37-4E2FB694A855}" srcOrd="0" destOrd="0" presId="urn:microsoft.com/office/officeart/2011/layout/HexagonRadial"/>
    <dgm:cxn modelId="{1007E475-AF2C-48A1-8E19-D2FD3AFFA489}" type="presOf" srcId="{D23AD922-9780-4A06-8C9E-D35EFD4A34D7}" destId="{0EC3DFA7-925C-434C-9864-1CBD8379A20A}" srcOrd="0" destOrd="0" presId="urn:microsoft.com/office/officeart/2011/layout/HexagonRadial"/>
    <dgm:cxn modelId="{6803B4B9-FD05-462F-818B-2CADC00B7078}" type="presOf" srcId="{98DD3F28-7C10-4B83-A3D3-C3CDCA64A67D}" destId="{DB9FD8C9-9430-4B58-83D8-49B1D352D13D}" srcOrd="0" destOrd="0" presId="urn:microsoft.com/office/officeart/2011/layout/HexagonRadial"/>
    <dgm:cxn modelId="{8467D525-09CE-4558-909E-330EED628DFE}" type="presParOf" srcId="{D311D83E-0E37-4979-8E37-4E2FB694A855}" destId="{2F3208EA-D9ED-403B-B2AC-5B21D8044A58}" srcOrd="0" destOrd="0" presId="urn:microsoft.com/office/officeart/2011/layout/HexagonRadial"/>
    <dgm:cxn modelId="{4613F99A-1496-4D51-9608-C2A6B767CBE1}" type="presParOf" srcId="{D311D83E-0E37-4979-8E37-4E2FB694A855}" destId="{F18D44B8-41A0-4709-996C-C6F3CB2A328B}" srcOrd="1" destOrd="0" presId="urn:microsoft.com/office/officeart/2011/layout/HexagonRadial"/>
    <dgm:cxn modelId="{2C1C9985-4390-4613-B965-258D8E013EC9}" type="presParOf" srcId="{F18D44B8-41A0-4709-996C-C6F3CB2A328B}" destId="{85F4444C-BD33-49A1-AE0E-9B16B9770377}" srcOrd="0" destOrd="0" presId="urn:microsoft.com/office/officeart/2011/layout/HexagonRadial"/>
    <dgm:cxn modelId="{7B20902D-6837-4FEF-8802-9495193BE847}" type="presParOf" srcId="{D311D83E-0E37-4979-8E37-4E2FB694A855}" destId="{0EC3DFA7-925C-434C-9864-1CBD8379A20A}" srcOrd="2" destOrd="0" presId="urn:microsoft.com/office/officeart/2011/layout/HexagonRadial"/>
    <dgm:cxn modelId="{408F97D0-23CD-4E8C-A4C5-7D358860F96F}" type="presParOf" srcId="{D311D83E-0E37-4979-8E37-4E2FB694A855}" destId="{8F71D613-34F0-404C-B080-2F604597F79E}" srcOrd="3" destOrd="0" presId="urn:microsoft.com/office/officeart/2011/layout/HexagonRadial"/>
    <dgm:cxn modelId="{F957A918-A97E-4512-9CDA-FE3846AB2DEB}" type="presParOf" srcId="{8F71D613-34F0-404C-B080-2F604597F79E}" destId="{E4FA7724-0133-41E3-9713-8826391BB5E2}" srcOrd="0" destOrd="0" presId="urn:microsoft.com/office/officeart/2011/layout/HexagonRadial"/>
    <dgm:cxn modelId="{F1ABB65E-5F53-4BA3-B077-26E07C2415AD}" type="presParOf" srcId="{D311D83E-0E37-4979-8E37-4E2FB694A855}" destId="{6EBDE232-9676-473E-A256-0C44E5E0708D}" srcOrd="4" destOrd="0" presId="urn:microsoft.com/office/officeart/2011/layout/HexagonRadial"/>
    <dgm:cxn modelId="{D0874F96-5147-41FC-8B84-F97902BC9416}" type="presParOf" srcId="{D311D83E-0E37-4979-8E37-4E2FB694A855}" destId="{9337F8FF-A8DF-4B1B-9A1C-D2BEE387DC72}" srcOrd="5" destOrd="0" presId="urn:microsoft.com/office/officeart/2011/layout/HexagonRadial"/>
    <dgm:cxn modelId="{9A67C54F-5E4A-49DF-9F59-19201A7E6ECA}" type="presParOf" srcId="{9337F8FF-A8DF-4B1B-9A1C-D2BEE387DC72}" destId="{B867447C-5BB3-4A1B-A609-AA4EBF968C4E}" srcOrd="0" destOrd="0" presId="urn:microsoft.com/office/officeart/2011/layout/HexagonRadial"/>
    <dgm:cxn modelId="{8839EB0E-5441-49AA-91F6-DA429A2454CE}" type="presParOf" srcId="{D311D83E-0E37-4979-8E37-4E2FB694A855}" destId="{726A90FC-D928-46C3-BDAB-6F409538A8DF}" srcOrd="6" destOrd="0" presId="urn:microsoft.com/office/officeart/2011/layout/HexagonRadial"/>
    <dgm:cxn modelId="{6455FCD3-3D32-4BC9-B9F2-38D009FB66C5}" type="presParOf" srcId="{D311D83E-0E37-4979-8E37-4E2FB694A855}" destId="{D0AFBE9D-60B5-43F2-B77F-1101A78543FC}" srcOrd="7" destOrd="0" presId="urn:microsoft.com/office/officeart/2011/layout/HexagonRadial"/>
    <dgm:cxn modelId="{398D0140-8FDA-4711-A1D7-12628183774D}" type="presParOf" srcId="{D0AFBE9D-60B5-43F2-B77F-1101A78543FC}" destId="{A6E00547-AB1E-4DDD-9A90-2D5F59105CB9}" srcOrd="0" destOrd="0" presId="urn:microsoft.com/office/officeart/2011/layout/HexagonRadial"/>
    <dgm:cxn modelId="{A35C8D00-4797-44F2-BBA9-46B849F7A972}" type="presParOf" srcId="{D311D83E-0E37-4979-8E37-4E2FB694A855}" destId="{1C91B02C-64A2-495B-9A1F-E4D6E15CE4EB}" srcOrd="8" destOrd="0" presId="urn:microsoft.com/office/officeart/2011/layout/HexagonRadial"/>
    <dgm:cxn modelId="{55193BE6-5CCA-41FF-8638-B55114C93BEE}" type="presParOf" srcId="{D311D83E-0E37-4979-8E37-4E2FB694A855}" destId="{36C2E415-DE8E-4C90-BD6F-9B08BF0B9869}" srcOrd="9" destOrd="0" presId="urn:microsoft.com/office/officeart/2011/layout/HexagonRadial"/>
    <dgm:cxn modelId="{A6C6D35B-23CD-402D-BE5C-3202941C491F}" type="presParOf" srcId="{36C2E415-DE8E-4C90-BD6F-9B08BF0B9869}" destId="{8B414EBB-AF90-4649-9331-04330F7D0DD5}" srcOrd="0" destOrd="0" presId="urn:microsoft.com/office/officeart/2011/layout/HexagonRadial"/>
    <dgm:cxn modelId="{75C77E71-CC0E-4115-BC71-B24DB2BEB644}" type="presParOf" srcId="{D311D83E-0E37-4979-8E37-4E2FB694A855}" destId="{DB9FD8C9-9430-4B58-83D8-49B1D352D13D}" srcOrd="10" destOrd="0" presId="urn:microsoft.com/office/officeart/2011/layout/HexagonRadial"/>
    <dgm:cxn modelId="{29F04196-BCF2-49D8-ABC1-6A25FB0E51D6}" type="presParOf" srcId="{D311D83E-0E37-4979-8E37-4E2FB694A855}" destId="{124D9DD3-6ED6-4DBF-A365-40FB320D2C6A}" srcOrd="11" destOrd="0" presId="urn:microsoft.com/office/officeart/2011/layout/HexagonRadial"/>
    <dgm:cxn modelId="{3ECA60C5-59A5-4EC0-94D0-657B57953CD3}" type="presParOf" srcId="{124D9DD3-6ED6-4DBF-A365-40FB320D2C6A}" destId="{04C42E95-DD57-41BE-BE44-87C9752C2AE8}" srcOrd="0" destOrd="0" presId="urn:microsoft.com/office/officeart/2011/layout/HexagonRadial"/>
    <dgm:cxn modelId="{BFBA4FD5-B633-480C-B6DF-E32AFACF7C93}" type="presParOf" srcId="{D311D83E-0E37-4979-8E37-4E2FB694A855}" destId="{3CB69C7C-A403-4D8D-B8A5-FCD43BE582C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1D3504-536A-4173-AA47-B9D9387A3610}" type="doc">
      <dgm:prSet loTypeId="urn:microsoft.com/office/officeart/2011/layout/HexagonRadial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CB45C2-A506-4529-803E-BBC4D7A0A8DB}">
      <dgm:prSet phldrT="[Text]"/>
      <dgm:spPr/>
      <dgm:t>
        <a:bodyPr/>
        <a:lstStyle/>
        <a:p>
          <a:r>
            <a:rPr lang="en-US" dirty="0" smtClean="0"/>
            <a:t>Compassionate</a:t>
          </a:r>
          <a:endParaRPr lang="en-US" dirty="0"/>
        </a:p>
      </dgm:t>
    </dgm:pt>
    <dgm:pt modelId="{C0BB25D8-7BC7-4F82-BFAD-FB800DB9E1CE}" type="parTrans" cxnId="{5A006BF2-C138-4016-864C-C8F2FAFDA4E6}">
      <dgm:prSet/>
      <dgm:spPr/>
      <dgm:t>
        <a:bodyPr/>
        <a:lstStyle/>
        <a:p>
          <a:endParaRPr lang="en-US"/>
        </a:p>
      </dgm:t>
    </dgm:pt>
    <dgm:pt modelId="{C109F0B7-4C93-4E5F-ABF7-EEF62DE45139}" type="sibTrans" cxnId="{5A006BF2-C138-4016-864C-C8F2FAFDA4E6}">
      <dgm:prSet/>
      <dgm:spPr/>
      <dgm:t>
        <a:bodyPr/>
        <a:lstStyle/>
        <a:p>
          <a:endParaRPr lang="en-US"/>
        </a:p>
      </dgm:t>
    </dgm:pt>
    <dgm:pt modelId="{134791DD-9AC6-403B-8925-4EB6F48077E6}">
      <dgm:prSet phldrT="[Text]"/>
      <dgm:spPr/>
      <dgm:t>
        <a:bodyPr/>
        <a:lstStyle/>
        <a:p>
          <a:r>
            <a:rPr lang="en-US" dirty="0" err="1" smtClean="0"/>
            <a:t>Organiser</a:t>
          </a:r>
          <a:endParaRPr lang="en-US" dirty="0"/>
        </a:p>
      </dgm:t>
    </dgm:pt>
    <dgm:pt modelId="{765DD259-D5EE-4EA1-85A6-8C349D2E3A00}" type="parTrans" cxnId="{61EF68EF-1D26-4055-A746-08C21BE143EC}">
      <dgm:prSet/>
      <dgm:spPr/>
      <dgm:t>
        <a:bodyPr/>
        <a:lstStyle/>
        <a:p>
          <a:endParaRPr lang="en-US"/>
        </a:p>
      </dgm:t>
    </dgm:pt>
    <dgm:pt modelId="{5F53FFE5-9D40-4453-9B51-72591A641916}" type="sibTrans" cxnId="{61EF68EF-1D26-4055-A746-08C21BE143EC}">
      <dgm:prSet/>
      <dgm:spPr/>
      <dgm:t>
        <a:bodyPr/>
        <a:lstStyle/>
        <a:p>
          <a:endParaRPr lang="en-US"/>
        </a:p>
      </dgm:t>
    </dgm:pt>
    <dgm:pt modelId="{855883D8-A455-4F6C-9875-45410520D50A}">
      <dgm:prSet phldrT="[Text]"/>
      <dgm:spPr/>
      <dgm:t>
        <a:bodyPr/>
        <a:lstStyle/>
        <a:p>
          <a:r>
            <a:rPr lang="en-US" dirty="0" smtClean="0"/>
            <a:t>Good Listener</a:t>
          </a:r>
          <a:endParaRPr lang="en-US" dirty="0"/>
        </a:p>
      </dgm:t>
    </dgm:pt>
    <dgm:pt modelId="{D67808FF-DC80-442D-8422-9AC2B1EEE3A5}" type="parTrans" cxnId="{A2F7C874-9899-4CB1-BA3F-AF1C5C95E2A1}">
      <dgm:prSet/>
      <dgm:spPr/>
      <dgm:t>
        <a:bodyPr/>
        <a:lstStyle/>
        <a:p>
          <a:endParaRPr lang="en-US"/>
        </a:p>
      </dgm:t>
    </dgm:pt>
    <dgm:pt modelId="{DA2D84BC-6BEF-4006-B579-94B8B860348C}" type="sibTrans" cxnId="{A2F7C874-9899-4CB1-BA3F-AF1C5C95E2A1}">
      <dgm:prSet/>
      <dgm:spPr/>
      <dgm:t>
        <a:bodyPr/>
        <a:lstStyle/>
        <a:p>
          <a:endParaRPr lang="en-US"/>
        </a:p>
      </dgm:t>
    </dgm:pt>
    <dgm:pt modelId="{3F3AAD4C-6534-4840-815F-9799E7A51393}">
      <dgm:prSet phldrT="[Text]"/>
      <dgm:spPr/>
      <dgm:t>
        <a:bodyPr/>
        <a:lstStyle/>
        <a:p>
          <a:r>
            <a:rPr lang="en-US" dirty="0" smtClean="0"/>
            <a:t>Prayerful </a:t>
          </a:r>
          <a:endParaRPr lang="en-US" dirty="0"/>
        </a:p>
      </dgm:t>
    </dgm:pt>
    <dgm:pt modelId="{C71D98F5-48CE-4200-B7A1-E46C95489D2F}" type="parTrans" cxnId="{0141B6CF-B1FC-44BC-B5AE-38968D773F5F}">
      <dgm:prSet/>
      <dgm:spPr/>
      <dgm:t>
        <a:bodyPr/>
        <a:lstStyle/>
        <a:p>
          <a:endParaRPr lang="en-US"/>
        </a:p>
      </dgm:t>
    </dgm:pt>
    <dgm:pt modelId="{F96A331E-93BD-40C6-82A2-5EE1BB29790E}" type="sibTrans" cxnId="{0141B6CF-B1FC-44BC-B5AE-38968D773F5F}">
      <dgm:prSet/>
      <dgm:spPr/>
      <dgm:t>
        <a:bodyPr/>
        <a:lstStyle/>
        <a:p>
          <a:endParaRPr lang="en-US"/>
        </a:p>
      </dgm:t>
    </dgm:pt>
    <dgm:pt modelId="{590A57DF-16B5-42D3-BD58-EE223ECCAE83}">
      <dgm:prSet phldrT="[Text]"/>
      <dgm:spPr/>
      <dgm:t>
        <a:bodyPr/>
        <a:lstStyle/>
        <a:p>
          <a:r>
            <a:rPr lang="en-US" dirty="0" smtClean="0"/>
            <a:t>Sensitive</a:t>
          </a:r>
          <a:endParaRPr lang="en-US" dirty="0"/>
        </a:p>
      </dgm:t>
    </dgm:pt>
    <dgm:pt modelId="{59E75E09-8980-4185-AD3A-DFF5C8714954}" type="parTrans" cxnId="{39824A8F-757F-4F23-A56C-0CDF4DEDB1CA}">
      <dgm:prSet/>
      <dgm:spPr/>
      <dgm:t>
        <a:bodyPr/>
        <a:lstStyle/>
        <a:p>
          <a:endParaRPr lang="en-US"/>
        </a:p>
      </dgm:t>
    </dgm:pt>
    <dgm:pt modelId="{261D8CAE-4123-4B94-B695-1A528D9B6A49}" type="sibTrans" cxnId="{39824A8F-757F-4F23-A56C-0CDF4DEDB1CA}">
      <dgm:prSet/>
      <dgm:spPr/>
      <dgm:t>
        <a:bodyPr/>
        <a:lstStyle/>
        <a:p>
          <a:endParaRPr lang="en-US"/>
        </a:p>
      </dgm:t>
    </dgm:pt>
    <dgm:pt modelId="{DFE1D486-3C55-497F-97BB-090D0769360A}">
      <dgm:prSet phldrT="[Text]"/>
      <dgm:spPr/>
      <dgm:t>
        <a:bodyPr/>
        <a:lstStyle/>
        <a:p>
          <a:r>
            <a:rPr lang="en-US" dirty="0" smtClean="0"/>
            <a:t>Musical </a:t>
          </a:r>
          <a:endParaRPr lang="en-US" dirty="0"/>
        </a:p>
      </dgm:t>
    </dgm:pt>
    <dgm:pt modelId="{1C3E5089-7D01-4299-9220-8333E48743A7}" type="parTrans" cxnId="{A3685619-3039-45F1-A9AF-F822CB8337FC}">
      <dgm:prSet/>
      <dgm:spPr/>
      <dgm:t>
        <a:bodyPr/>
        <a:lstStyle/>
        <a:p>
          <a:endParaRPr lang="en-US"/>
        </a:p>
      </dgm:t>
    </dgm:pt>
    <dgm:pt modelId="{1446D5D5-F6F4-43C2-AF71-87AA463F5727}" type="sibTrans" cxnId="{A3685619-3039-45F1-A9AF-F822CB8337FC}">
      <dgm:prSet/>
      <dgm:spPr/>
      <dgm:t>
        <a:bodyPr/>
        <a:lstStyle/>
        <a:p>
          <a:endParaRPr lang="en-US"/>
        </a:p>
      </dgm:t>
    </dgm:pt>
    <dgm:pt modelId="{D38481AA-A2EA-4EEE-BBB5-1E7B302EC59D}">
      <dgm:prSet phldrT="[Text]"/>
      <dgm:spPr/>
      <dgm:t>
        <a:bodyPr/>
        <a:lstStyle/>
        <a:p>
          <a:r>
            <a:rPr lang="en-US" dirty="0" smtClean="0"/>
            <a:t>Planner </a:t>
          </a:r>
          <a:endParaRPr lang="en-US" dirty="0"/>
        </a:p>
      </dgm:t>
    </dgm:pt>
    <dgm:pt modelId="{737D1B86-C505-417D-9FFC-707427ECB76F}" type="parTrans" cxnId="{2BB15963-2B35-4161-AE96-C490EC1558C6}">
      <dgm:prSet/>
      <dgm:spPr/>
      <dgm:t>
        <a:bodyPr/>
        <a:lstStyle/>
        <a:p>
          <a:endParaRPr lang="en-US"/>
        </a:p>
      </dgm:t>
    </dgm:pt>
    <dgm:pt modelId="{A7BFD849-1DDE-44BA-8E8D-D94C9F2F742E}" type="sibTrans" cxnId="{2BB15963-2B35-4161-AE96-C490EC1558C6}">
      <dgm:prSet/>
      <dgm:spPr/>
      <dgm:t>
        <a:bodyPr/>
        <a:lstStyle/>
        <a:p>
          <a:endParaRPr lang="en-US"/>
        </a:p>
      </dgm:t>
    </dgm:pt>
    <dgm:pt modelId="{E3B713D4-F003-4E31-A8E1-5EA319D1B8C7}" type="pres">
      <dgm:prSet presAssocID="{901D3504-536A-4173-AA47-B9D9387A361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000E08-2D25-4B28-B650-0EF3B67FFC3C}" type="pres">
      <dgm:prSet presAssocID="{A3CB45C2-A506-4529-803E-BBC4D7A0A8D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E1B1CAFE-4818-4E74-9062-D0E38BA8E36E}" type="pres">
      <dgm:prSet presAssocID="{134791DD-9AC6-403B-8925-4EB6F48077E6}" presName="Accent1" presStyleCnt="0"/>
      <dgm:spPr/>
    </dgm:pt>
    <dgm:pt modelId="{006F5FA3-A782-49BF-98D7-D30B69584A6C}" type="pres">
      <dgm:prSet presAssocID="{134791DD-9AC6-403B-8925-4EB6F48077E6}" presName="Accent" presStyleLbl="bgShp" presStyleIdx="0" presStyleCnt="6"/>
      <dgm:spPr/>
    </dgm:pt>
    <dgm:pt modelId="{4556BDD7-C832-48DC-80A1-30472DC7A558}" type="pres">
      <dgm:prSet presAssocID="{134791DD-9AC6-403B-8925-4EB6F48077E6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6AAEC-2CA4-4F82-A8D1-8F60936340BD}" type="pres">
      <dgm:prSet presAssocID="{855883D8-A455-4F6C-9875-45410520D50A}" presName="Accent2" presStyleCnt="0"/>
      <dgm:spPr/>
    </dgm:pt>
    <dgm:pt modelId="{96F7079F-20D8-4FDF-89A9-EF89FB97C4C2}" type="pres">
      <dgm:prSet presAssocID="{855883D8-A455-4F6C-9875-45410520D50A}" presName="Accent" presStyleLbl="bgShp" presStyleIdx="1" presStyleCnt="6"/>
      <dgm:spPr/>
    </dgm:pt>
    <dgm:pt modelId="{E0C82B29-5BCB-4A2E-ABEF-B20E7E6B68EE}" type="pres">
      <dgm:prSet presAssocID="{855883D8-A455-4F6C-9875-45410520D50A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EBACF3-F631-4CC9-BCC0-5DC09B3B39AF}" type="pres">
      <dgm:prSet presAssocID="{3F3AAD4C-6534-4840-815F-9799E7A51393}" presName="Accent3" presStyleCnt="0"/>
      <dgm:spPr/>
    </dgm:pt>
    <dgm:pt modelId="{A6D3F7D2-E2E1-4A9F-AD7C-8F99C38CDACA}" type="pres">
      <dgm:prSet presAssocID="{3F3AAD4C-6534-4840-815F-9799E7A51393}" presName="Accent" presStyleLbl="bgShp" presStyleIdx="2" presStyleCnt="6"/>
      <dgm:spPr/>
    </dgm:pt>
    <dgm:pt modelId="{4E1C26B2-D480-4AFF-99A9-FE37F0584F33}" type="pres">
      <dgm:prSet presAssocID="{3F3AAD4C-6534-4840-815F-9799E7A51393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CEB47-84B4-4391-8C62-9B9DA3B5C9D2}" type="pres">
      <dgm:prSet presAssocID="{590A57DF-16B5-42D3-BD58-EE223ECCAE83}" presName="Accent4" presStyleCnt="0"/>
      <dgm:spPr/>
    </dgm:pt>
    <dgm:pt modelId="{DBDAB7EB-D41C-455F-B770-979C3C3ADE08}" type="pres">
      <dgm:prSet presAssocID="{590A57DF-16B5-42D3-BD58-EE223ECCAE83}" presName="Accent" presStyleLbl="bgShp" presStyleIdx="3" presStyleCnt="6"/>
      <dgm:spPr/>
    </dgm:pt>
    <dgm:pt modelId="{D9FFB8AC-26B3-49BC-BD22-C7E1761BA1B7}" type="pres">
      <dgm:prSet presAssocID="{590A57DF-16B5-42D3-BD58-EE223ECCAE83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ECFA3-3D5F-453D-8906-B5708F03AEBA}" type="pres">
      <dgm:prSet presAssocID="{DFE1D486-3C55-497F-97BB-090D0769360A}" presName="Accent5" presStyleCnt="0"/>
      <dgm:spPr/>
    </dgm:pt>
    <dgm:pt modelId="{2033E715-7C4A-4ED1-BA22-4E05647365BE}" type="pres">
      <dgm:prSet presAssocID="{DFE1D486-3C55-497F-97BB-090D0769360A}" presName="Accent" presStyleLbl="bgShp" presStyleIdx="4" presStyleCnt="6"/>
      <dgm:spPr/>
    </dgm:pt>
    <dgm:pt modelId="{D7852F55-6EA4-4BFC-9F08-3A280286E529}" type="pres">
      <dgm:prSet presAssocID="{DFE1D486-3C55-497F-97BB-090D0769360A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8385A-C760-4748-981F-5089D5557F34}" type="pres">
      <dgm:prSet presAssocID="{D38481AA-A2EA-4EEE-BBB5-1E7B302EC59D}" presName="Accent6" presStyleCnt="0"/>
      <dgm:spPr/>
    </dgm:pt>
    <dgm:pt modelId="{38316EE2-508E-4744-BBD9-4760CD152882}" type="pres">
      <dgm:prSet presAssocID="{D38481AA-A2EA-4EEE-BBB5-1E7B302EC59D}" presName="Accent" presStyleLbl="bgShp" presStyleIdx="5" presStyleCnt="6"/>
      <dgm:spPr/>
    </dgm:pt>
    <dgm:pt modelId="{223FB293-639D-422F-AF11-FFD68306484D}" type="pres">
      <dgm:prSet presAssocID="{D38481AA-A2EA-4EEE-BBB5-1E7B302EC59D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41B46E-BF3A-498D-B625-2C3A385BCB63}" type="presOf" srcId="{D38481AA-A2EA-4EEE-BBB5-1E7B302EC59D}" destId="{223FB293-639D-422F-AF11-FFD68306484D}" srcOrd="0" destOrd="0" presId="urn:microsoft.com/office/officeart/2011/layout/HexagonRadial"/>
    <dgm:cxn modelId="{0141B6CF-B1FC-44BC-B5AE-38968D773F5F}" srcId="{A3CB45C2-A506-4529-803E-BBC4D7A0A8DB}" destId="{3F3AAD4C-6534-4840-815F-9799E7A51393}" srcOrd="2" destOrd="0" parTransId="{C71D98F5-48CE-4200-B7A1-E46C95489D2F}" sibTransId="{F96A331E-93BD-40C6-82A2-5EE1BB29790E}"/>
    <dgm:cxn modelId="{A2F7C874-9899-4CB1-BA3F-AF1C5C95E2A1}" srcId="{A3CB45C2-A506-4529-803E-BBC4D7A0A8DB}" destId="{855883D8-A455-4F6C-9875-45410520D50A}" srcOrd="1" destOrd="0" parTransId="{D67808FF-DC80-442D-8422-9AC2B1EEE3A5}" sibTransId="{DA2D84BC-6BEF-4006-B579-94B8B860348C}"/>
    <dgm:cxn modelId="{9E9B089E-CDBC-4B59-A20D-DF4E102ADBA6}" type="presOf" srcId="{A3CB45C2-A506-4529-803E-BBC4D7A0A8DB}" destId="{CD000E08-2D25-4B28-B650-0EF3B67FFC3C}" srcOrd="0" destOrd="0" presId="urn:microsoft.com/office/officeart/2011/layout/HexagonRadial"/>
    <dgm:cxn modelId="{39824A8F-757F-4F23-A56C-0CDF4DEDB1CA}" srcId="{A3CB45C2-A506-4529-803E-BBC4D7A0A8DB}" destId="{590A57DF-16B5-42D3-BD58-EE223ECCAE83}" srcOrd="3" destOrd="0" parTransId="{59E75E09-8980-4185-AD3A-DFF5C8714954}" sibTransId="{261D8CAE-4123-4B94-B695-1A528D9B6A49}"/>
    <dgm:cxn modelId="{084C4AEA-CC83-4A43-BB2A-E7984BAE087C}" type="presOf" srcId="{590A57DF-16B5-42D3-BD58-EE223ECCAE83}" destId="{D9FFB8AC-26B3-49BC-BD22-C7E1761BA1B7}" srcOrd="0" destOrd="0" presId="urn:microsoft.com/office/officeart/2011/layout/HexagonRadial"/>
    <dgm:cxn modelId="{2BB15963-2B35-4161-AE96-C490EC1558C6}" srcId="{A3CB45C2-A506-4529-803E-BBC4D7A0A8DB}" destId="{D38481AA-A2EA-4EEE-BBB5-1E7B302EC59D}" srcOrd="5" destOrd="0" parTransId="{737D1B86-C505-417D-9FFC-707427ECB76F}" sibTransId="{A7BFD849-1DDE-44BA-8E8D-D94C9F2F742E}"/>
    <dgm:cxn modelId="{FDD37BA6-D586-4850-8F25-5A64880CF833}" type="presOf" srcId="{3F3AAD4C-6534-4840-815F-9799E7A51393}" destId="{4E1C26B2-D480-4AFF-99A9-FE37F0584F33}" srcOrd="0" destOrd="0" presId="urn:microsoft.com/office/officeart/2011/layout/HexagonRadial"/>
    <dgm:cxn modelId="{2381491E-E969-4240-A4C7-E235E5376E97}" type="presOf" srcId="{134791DD-9AC6-403B-8925-4EB6F48077E6}" destId="{4556BDD7-C832-48DC-80A1-30472DC7A558}" srcOrd="0" destOrd="0" presId="urn:microsoft.com/office/officeart/2011/layout/HexagonRadial"/>
    <dgm:cxn modelId="{78E67E9D-0EF9-47DE-9777-D543E0013237}" type="presOf" srcId="{855883D8-A455-4F6C-9875-45410520D50A}" destId="{E0C82B29-5BCB-4A2E-ABEF-B20E7E6B68EE}" srcOrd="0" destOrd="0" presId="urn:microsoft.com/office/officeart/2011/layout/HexagonRadial"/>
    <dgm:cxn modelId="{61EF68EF-1D26-4055-A746-08C21BE143EC}" srcId="{A3CB45C2-A506-4529-803E-BBC4D7A0A8DB}" destId="{134791DD-9AC6-403B-8925-4EB6F48077E6}" srcOrd="0" destOrd="0" parTransId="{765DD259-D5EE-4EA1-85A6-8C349D2E3A00}" sibTransId="{5F53FFE5-9D40-4453-9B51-72591A641916}"/>
    <dgm:cxn modelId="{5A006BF2-C138-4016-864C-C8F2FAFDA4E6}" srcId="{901D3504-536A-4173-AA47-B9D9387A3610}" destId="{A3CB45C2-A506-4529-803E-BBC4D7A0A8DB}" srcOrd="0" destOrd="0" parTransId="{C0BB25D8-7BC7-4F82-BFAD-FB800DB9E1CE}" sibTransId="{C109F0B7-4C93-4E5F-ABF7-EEF62DE45139}"/>
    <dgm:cxn modelId="{A3685619-3039-45F1-A9AF-F822CB8337FC}" srcId="{A3CB45C2-A506-4529-803E-BBC4D7A0A8DB}" destId="{DFE1D486-3C55-497F-97BB-090D0769360A}" srcOrd="4" destOrd="0" parTransId="{1C3E5089-7D01-4299-9220-8333E48743A7}" sibTransId="{1446D5D5-F6F4-43C2-AF71-87AA463F5727}"/>
    <dgm:cxn modelId="{9C186F26-C6B6-4DD4-B30F-B61A0934A6F2}" type="presOf" srcId="{901D3504-536A-4173-AA47-B9D9387A3610}" destId="{E3B713D4-F003-4E31-A8E1-5EA319D1B8C7}" srcOrd="0" destOrd="0" presId="urn:microsoft.com/office/officeart/2011/layout/HexagonRadial"/>
    <dgm:cxn modelId="{9DC1F8A2-811B-4581-8C44-01A41454EA86}" type="presOf" srcId="{DFE1D486-3C55-497F-97BB-090D0769360A}" destId="{D7852F55-6EA4-4BFC-9F08-3A280286E529}" srcOrd="0" destOrd="0" presId="urn:microsoft.com/office/officeart/2011/layout/HexagonRadial"/>
    <dgm:cxn modelId="{7D38E653-031D-47C2-BA3D-45846D7AA79F}" type="presParOf" srcId="{E3B713D4-F003-4E31-A8E1-5EA319D1B8C7}" destId="{CD000E08-2D25-4B28-B650-0EF3B67FFC3C}" srcOrd="0" destOrd="0" presId="urn:microsoft.com/office/officeart/2011/layout/HexagonRadial"/>
    <dgm:cxn modelId="{004E7F80-35EE-426D-9ADA-593F9668DBDD}" type="presParOf" srcId="{E3B713D4-F003-4E31-A8E1-5EA319D1B8C7}" destId="{E1B1CAFE-4818-4E74-9062-D0E38BA8E36E}" srcOrd="1" destOrd="0" presId="urn:microsoft.com/office/officeart/2011/layout/HexagonRadial"/>
    <dgm:cxn modelId="{C1E29C79-0648-4963-AE75-5A20BC8C8B75}" type="presParOf" srcId="{E1B1CAFE-4818-4E74-9062-D0E38BA8E36E}" destId="{006F5FA3-A782-49BF-98D7-D30B69584A6C}" srcOrd="0" destOrd="0" presId="urn:microsoft.com/office/officeart/2011/layout/HexagonRadial"/>
    <dgm:cxn modelId="{84976BBD-78ED-4FD6-91C1-76F2C42CFE18}" type="presParOf" srcId="{E3B713D4-F003-4E31-A8E1-5EA319D1B8C7}" destId="{4556BDD7-C832-48DC-80A1-30472DC7A558}" srcOrd="2" destOrd="0" presId="urn:microsoft.com/office/officeart/2011/layout/HexagonRadial"/>
    <dgm:cxn modelId="{830D74DE-0103-4600-A846-5B2A63EA6C0F}" type="presParOf" srcId="{E3B713D4-F003-4E31-A8E1-5EA319D1B8C7}" destId="{AD66AAEC-2CA4-4F82-A8D1-8F60936340BD}" srcOrd="3" destOrd="0" presId="urn:microsoft.com/office/officeart/2011/layout/HexagonRadial"/>
    <dgm:cxn modelId="{BD84EEEA-EB1A-4E75-B7D7-741C72AAB3D9}" type="presParOf" srcId="{AD66AAEC-2CA4-4F82-A8D1-8F60936340BD}" destId="{96F7079F-20D8-4FDF-89A9-EF89FB97C4C2}" srcOrd="0" destOrd="0" presId="urn:microsoft.com/office/officeart/2011/layout/HexagonRadial"/>
    <dgm:cxn modelId="{DF1C0CF5-41C0-4F0F-8562-85CFBCEF9D4A}" type="presParOf" srcId="{E3B713D4-F003-4E31-A8E1-5EA319D1B8C7}" destId="{E0C82B29-5BCB-4A2E-ABEF-B20E7E6B68EE}" srcOrd="4" destOrd="0" presId="urn:microsoft.com/office/officeart/2011/layout/HexagonRadial"/>
    <dgm:cxn modelId="{D98D35BE-B9AB-47A7-AC0F-71D5CC7248C1}" type="presParOf" srcId="{E3B713D4-F003-4E31-A8E1-5EA319D1B8C7}" destId="{02EBACF3-F631-4CC9-BCC0-5DC09B3B39AF}" srcOrd="5" destOrd="0" presId="urn:microsoft.com/office/officeart/2011/layout/HexagonRadial"/>
    <dgm:cxn modelId="{59EE34DB-4933-438F-A17D-25D5D292E2A2}" type="presParOf" srcId="{02EBACF3-F631-4CC9-BCC0-5DC09B3B39AF}" destId="{A6D3F7D2-E2E1-4A9F-AD7C-8F99C38CDACA}" srcOrd="0" destOrd="0" presId="urn:microsoft.com/office/officeart/2011/layout/HexagonRadial"/>
    <dgm:cxn modelId="{93383980-4F86-43B8-8972-EFF12DDD09E3}" type="presParOf" srcId="{E3B713D4-F003-4E31-A8E1-5EA319D1B8C7}" destId="{4E1C26B2-D480-4AFF-99A9-FE37F0584F33}" srcOrd="6" destOrd="0" presId="urn:microsoft.com/office/officeart/2011/layout/HexagonRadial"/>
    <dgm:cxn modelId="{2409061E-85F6-4743-892F-C09810AFC850}" type="presParOf" srcId="{E3B713D4-F003-4E31-A8E1-5EA319D1B8C7}" destId="{772CEB47-84B4-4391-8C62-9B9DA3B5C9D2}" srcOrd="7" destOrd="0" presId="urn:microsoft.com/office/officeart/2011/layout/HexagonRadial"/>
    <dgm:cxn modelId="{ACAF8FD3-3E68-4D9F-AC17-97E4E28C13D5}" type="presParOf" srcId="{772CEB47-84B4-4391-8C62-9B9DA3B5C9D2}" destId="{DBDAB7EB-D41C-455F-B770-979C3C3ADE08}" srcOrd="0" destOrd="0" presId="urn:microsoft.com/office/officeart/2011/layout/HexagonRadial"/>
    <dgm:cxn modelId="{91C8F8D0-31A3-4AF1-9CF8-30C10E6A35E5}" type="presParOf" srcId="{E3B713D4-F003-4E31-A8E1-5EA319D1B8C7}" destId="{D9FFB8AC-26B3-49BC-BD22-C7E1761BA1B7}" srcOrd="8" destOrd="0" presId="urn:microsoft.com/office/officeart/2011/layout/HexagonRadial"/>
    <dgm:cxn modelId="{73A9DE23-EBA3-4A95-8971-97AE7475DE6E}" type="presParOf" srcId="{E3B713D4-F003-4E31-A8E1-5EA319D1B8C7}" destId="{247ECFA3-3D5F-453D-8906-B5708F03AEBA}" srcOrd="9" destOrd="0" presId="urn:microsoft.com/office/officeart/2011/layout/HexagonRadial"/>
    <dgm:cxn modelId="{C0D34176-F009-4347-9697-16D101C1F51A}" type="presParOf" srcId="{247ECFA3-3D5F-453D-8906-B5708F03AEBA}" destId="{2033E715-7C4A-4ED1-BA22-4E05647365BE}" srcOrd="0" destOrd="0" presId="urn:microsoft.com/office/officeart/2011/layout/HexagonRadial"/>
    <dgm:cxn modelId="{1C4068C9-2CDE-462D-B56F-782EB0712233}" type="presParOf" srcId="{E3B713D4-F003-4E31-A8E1-5EA319D1B8C7}" destId="{D7852F55-6EA4-4BFC-9F08-3A280286E529}" srcOrd="10" destOrd="0" presId="urn:microsoft.com/office/officeart/2011/layout/HexagonRadial"/>
    <dgm:cxn modelId="{BBF51717-F7FC-4124-9156-9C2D532DE21E}" type="presParOf" srcId="{E3B713D4-F003-4E31-A8E1-5EA319D1B8C7}" destId="{2CE8385A-C760-4748-981F-5089D5557F34}" srcOrd="11" destOrd="0" presId="urn:microsoft.com/office/officeart/2011/layout/HexagonRadial"/>
    <dgm:cxn modelId="{48AA7B51-12D7-4D0E-B82A-4DE94CAA3E87}" type="presParOf" srcId="{2CE8385A-C760-4748-981F-5089D5557F34}" destId="{38316EE2-508E-4744-BBD9-4760CD152882}" srcOrd="0" destOrd="0" presId="urn:microsoft.com/office/officeart/2011/layout/HexagonRadial"/>
    <dgm:cxn modelId="{F649CF8B-7268-44B9-9410-DF0D551E6D27}" type="presParOf" srcId="{E3B713D4-F003-4E31-A8E1-5EA319D1B8C7}" destId="{223FB293-639D-422F-AF11-FFD68306484D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208EA-D9ED-403B-B2AC-5B21D8044A58}">
      <dsp:nvSpPr>
        <dsp:cNvPr id="0" name=""/>
        <dsp:cNvSpPr/>
      </dsp:nvSpPr>
      <dsp:spPr>
        <a:xfrm>
          <a:off x="3501907" y="1718927"/>
          <a:ext cx="2184831" cy="188996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Funeral Ministry</a:t>
          </a:r>
          <a:endParaRPr lang="en-US" sz="1700" kern="1200" dirty="0"/>
        </a:p>
      </dsp:txBody>
      <dsp:txXfrm>
        <a:off x="3863964" y="2032121"/>
        <a:ext cx="1460717" cy="1263579"/>
      </dsp:txXfrm>
    </dsp:sp>
    <dsp:sp modelId="{E4FA7724-0133-41E3-9713-8826391BB5E2}">
      <dsp:nvSpPr>
        <dsp:cNvPr id="0" name=""/>
        <dsp:cNvSpPr/>
      </dsp:nvSpPr>
      <dsp:spPr>
        <a:xfrm>
          <a:off x="4870031" y="814705"/>
          <a:ext cx="824330" cy="71026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C3DFA7-925C-434C-9864-1CBD8379A20A}">
      <dsp:nvSpPr>
        <dsp:cNvPr id="0" name=""/>
        <dsp:cNvSpPr/>
      </dsp:nvSpPr>
      <dsp:spPr>
        <a:xfrm>
          <a:off x="3703162" y="0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Praying </a:t>
          </a:r>
          <a:endParaRPr lang="en-US" sz="1700" kern="1200" dirty="0"/>
        </a:p>
      </dsp:txBody>
      <dsp:txXfrm>
        <a:off x="3999878" y="256694"/>
        <a:ext cx="1197021" cy="1035564"/>
      </dsp:txXfrm>
    </dsp:sp>
    <dsp:sp modelId="{B867447C-5BB3-4A1B-A609-AA4EBF968C4E}">
      <dsp:nvSpPr>
        <dsp:cNvPr id="0" name=""/>
        <dsp:cNvSpPr/>
      </dsp:nvSpPr>
      <dsp:spPr>
        <a:xfrm>
          <a:off x="5832089" y="2142531"/>
          <a:ext cx="824330" cy="71026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BDE232-9676-473E-A256-0C44E5E0708D}">
      <dsp:nvSpPr>
        <dsp:cNvPr id="0" name=""/>
        <dsp:cNvSpPr/>
      </dsp:nvSpPr>
      <dsp:spPr>
        <a:xfrm>
          <a:off x="5345216" y="952709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Reading</a:t>
          </a:r>
          <a:endParaRPr lang="en-US" sz="1700" kern="1200" dirty="0"/>
        </a:p>
      </dsp:txBody>
      <dsp:txXfrm>
        <a:off x="5641932" y="1209403"/>
        <a:ext cx="1197021" cy="1035564"/>
      </dsp:txXfrm>
    </dsp:sp>
    <dsp:sp modelId="{A6E00547-AB1E-4DDD-9A90-2D5F59105CB9}">
      <dsp:nvSpPr>
        <dsp:cNvPr id="0" name=""/>
        <dsp:cNvSpPr/>
      </dsp:nvSpPr>
      <dsp:spPr>
        <a:xfrm>
          <a:off x="5163782" y="3641397"/>
          <a:ext cx="824330" cy="71026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6A90FC-D928-46C3-BDAB-6F409538A8DF}">
      <dsp:nvSpPr>
        <dsp:cNvPr id="0" name=""/>
        <dsp:cNvSpPr/>
      </dsp:nvSpPr>
      <dsp:spPr>
        <a:xfrm>
          <a:off x="5345216" y="2825626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Listening</a:t>
          </a:r>
          <a:endParaRPr lang="en-US" sz="1700" kern="1200" dirty="0"/>
        </a:p>
      </dsp:txBody>
      <dsp:txXfrm>
        <a:off x="5641932" y="3082320"/>
        <a:ext cx="1197021" cy="1035564"/>
      </dsp:txXfrm>
    </dsp:sp>
    <dsp:sp modelId="{8B414EBB-AF90-4649-9331-04330F7D0DD5}">
      <dsp:nvSpPr>
        <dsp:cNvPr id="0" name=""/>
        <dsp:cNvSpPr/>
      </dsp:nvSpPr>
      <dsp:spPr>
        <a:xfrm>
          <a:off x="3505973" y="3796985"/>
          <a:ext cx="824330" cy="71026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1B02C-64A2-495B-9A1F-E4D6E15CE4EB}">
      <dsp:nvSpPr>
        <dsp:cNvPr id="0" name=""/>
        <dsp:cNvSpPr/>
      </dsp:nvSpPr>
      <dsp:spPr>
        <a:xfrm>
          <a:off x="3703162" y="3779402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Supporting</a:t>
          </a:r>
          <a:endParaRPr lang="en-US" sz="1700" kern="1200" dirty="0"/>
        </a:p>
      </dsp:txBody>
      <dsp:txXfrm>
        <a:off x="3999878" y="4036096"/>
        <a:ext cx="1197021" cy="1035564"/>
      </dsp:txXfrm>
    </dsp:sp>
    <dsp:sp modelId="{04C42E95-DD57-41BE-BE44-87C9752C2AE8}">
      <dsp:nvSpPr>
        <dsp:cNvPr id="0" name=""/>
        <dsp:cNvSpPr/>
      </dsp:nvSpPr>
      <dsp:spPr>
        <a:xfrm>
          <a:off x="2528161" y="2469692"/>
          <a:ext cx="824330" cy="71026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9FD8C9-9430-4B58-83D8-49B1D352D13D}">
      <dsp:nvSpPr>
        <dsp:cNvPr id="0" name=""/>
        <dsp:cNvSpPr/>
      </dsp:nvSpPr>
      <dsp:spPr>
        <a:xfrm>
          <a:off x="2053485" y="2826692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Serving</a:t>
          </a:r>
          <a:endParaRPr lang="en-US" sz="1700" kern="1200" dirty="0"/>
        </a:p>
      </dsp:txBody>
      <dsp:txXfrm>
        <a:off x="2350201" y="3083386"/>
        <a:ext cx="1197021" cy="1035564"/>
      </dsp:txXfrm>
    </dsp:sp>
    <dsp:sp modelId="{3CB69C7C-A403-4D8D-B8A5-FCD43BE582C5}">
      <dsp:nvSpPr>
        <dsp:cNvPr id="0" name=""/>
        <dsp:cNvSpPr/>
      </dsp:nvSpPr>
      <dsp:spPr>
        <a:xfrm>
          <a:off x="2053485" y="950578"/>
          <a:ext cx="1790453" cy="15489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Planning  </a:t>
          </a:r>
          <a:endParaRPr lang="en-US" sz="1700" kern="1200" dirty="0"/>
        </a:p>
      </dsp:txBody>
      <dsp:txXfrm>
        <a:off x="2350201" y="1207272"/>
        <a:ext cx="1197021" cy="1035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00E08-2D25-4B28-B650-0EF3B67FFC3C}">
      <dsp:nvSpPr>
        <dsp:cNvPr id="0" name=""/>
        <dsp:cNvSpPr/>
      </dsp:nvSpPr>
      <dsp:spPr>
        <a:xfrm>
          <a:off x="2436170" y="1897204"/>
          <a:ext cx="2411429" cy="208598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Compassionate</a:t>
          </a:r>
          <a:endParaRPr lang="en-US" sz="1600" kern="1200" dirty="0"/>
        </a:p>
      </dsp:txBody>
      <dsp:txXfrm>
        <a:off x="2835778" y="2242881"/>
        <a:ext cx="1612213" cy="1394629"/>
      </dsp:txXfrm>
    </dsp:sp>
    <dsp:sp modelId="{96F7079F-20D8-4FDF-89A9-EF89FB97C4C2}">
      <dsp:nvSpPr>
        <dsp:cNvPr id="0" name=""/>
        <dsp:cNvSpPr/>
      </dsp:nvSpPr>
      <dsp:spPr>
        <a:xfrm>
          <a:off x="3946188" y="899201"/>
          <a:ext cx="909825" cy="783934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56BDD7-C832-48DC-80A1-30472DC7A558}">
      <dsp:nvSpPr>
        <dsp:cNvPr id="0" name=""/>
        <dsp:cNvSpPr/>
      </dsp:nvSpPr>
      <dsp:spPr>
        <a:xfrm>
          <a:off x="2658298" y="0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Organiser</a:t>
          </a:r>
          <a:endParaRPr lang="en-US" sz="1600" kern="1200" dirty="0"/>
        </a:p>
      </dsp:txBody>
      <dsp:txXfrm>
        <a:off x="2985788" y="283317"/>
        <a:ext cx="1321169" cy="1142967"/>
      </dsp:txXfrm>
    </dsp:sp>
    <dsp:sp modelId="{A6D3F7D2-E2E1-4A9F-AD7C-8F99C38CDACA}">
      <dsp:nvSpPr>
        <dsp:cNvPr id="0" name=""/>
        <dsp:cNvSpPr/>
      </dsp:nvSpPr>
      <dsp:spPr>
        <a:xfrm>
          <a:off x="5008025" y="2364742"/>
          <a:ext cx="909825" cy="783934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C82B29-5BCB-4A2E-ABEF-B20E7E6B68EE}">
      <dsp:nvSpPr>
        <dsp:cNvPr id="0" name=""/>
        <dsp:cNvSpPr/>
      </dsp:nvSpPr>
      <dsp:spPr>
        <a:xfrm>
          <a:off x="4470656" y="1051519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Good Listener</a:t>
          </a:r>
          <a:endParaRPr lang="en-US" sz="1600" kern="1200" dirty="0"/>
        </a:p>
      </dsp:txBody>
      <dsp:txXfrm>
        <a:off x="4798146" y="1334836"/>
        <a:ext cx="1321169" cy="1142967"/>
      </dsp:txXfrm>
    </dsp:sp>
    <dsp:sp modelId="{DBDAB7EB-D41C-455F-B770-979C3C3ADE08}">
      <dsp:nvSpPr>
        <dsp:cNvPr id="0" name=""/>
        <dsp:cNvSpPr/>
      </dsp:nvSpPr>
      <dsp:spPr>
        <a:xfrm>
          <a:off x="4270405" y="4019062"/>
          <a:ext cx="909825" cy="783934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C26B2-D480-4AFF-99A9-FE37F0584F33}">
      <dsp:nvSpPr>
        <dsp:cNvPr id="0" name=""/>
        <dsp:cNvSpPr/>
      </dsp:nvSpPr>
      <dsp:spPr>
        <a:xfrm>
          <a:off x="4470656" y="3118684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Prayerful </a:t>
          </a:r>
          <a:endParaRPr lang="en-US" sz="1600" kern="1200" dirty="0"/>
        </a:p>
      </dsp:txBody>
      <dsp:txXfrm>
        <a:off x="4798146" y="3402001"/>
        <a:ext cx="1321169" cy="1142967"/>
      </dsp:txXfrm>
    </dsp:sp>
    <dsp:sp modelId="{2033E715-7C4A-4ED1-BA22-4E05647365BE}">
      <dsp:nvSpPr>
        <dsp:cNvPr id="0" name=""/>
        <dsp:cNvSpPr/>
      </dsp:nvSpPr>
      <dsp:spPr>
        <a:xfrm>
          <a:off x="2440658" y="4190787"/>
          <a:ext cx="909825" cy="783934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FFB8AC-26B3-49BC-BD22-C7E1761BA1B7}">
      <dsp:nvSpPr>
        <dsp:cNvPr id="0" name=""/>
        <dsp:cNvSpPr/>
      </dsp:nvSpPr>
      <dsp:spPr>
        <a:xfrm>
          <a:off x="2658298" y="4171379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Sensitive</a:t>
          </a:r>
          <a:endParaRPr lang="en-US" sz="1600" kern="1200" dirty="0"/>
        </a:p>
      </dsp:txBody>
      <dsp:txXfrm>
        <a:off x="2985788" y="4454696"/>
        <a:ext cx="1321169" cy="1142967"/>
      </dsp:txXfrm>
    </dsp:sp>
    <dsp:sp modelId="{38316EE2-508E-4744-BBD9-4760CD152882}">
      <dsp:nvSpPr>
        <dsp:cNvPr id="0" name=""/>
        <dsp:cNvSpPr/>
      </dsp:nvSpPr>
      <dsp:spPr>
        <a:xfrm>
          <a:off x="1361432" y="2725834"/>
          <a:ext cx="909825" cy="783934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52F55-6EA4-4BFC-9F08-3A280286E529}">
      <dsp:nvSpPr>
        <dsp:cNvPr id="0" name=""/>
        <dsp:cNvSpPr/>
      </dsp:nvSpPr>
      <dsp:spPr>
        <a:xfrm>
          <a:off x="837526" y="3119860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Musical </a:t>
          </a:r>
          <a:endParaRPr lang="en-US" sz="1600" kern="1200" dirty="0"/>
        </a:p>
      </dsp:txBody>
      <dsp:txXfrm>
        <a:off x="1165016" y="3403177"/>
        <a:ext cx="1321169" cy="1142967"/>
      </dsp:txXfrm>
    </dsp:sp>
    <dsp:sp modelId="{223FB293-639D-422F-AF11-FFD68306484D}">
      <dsp:nvSpPr>
        <dsp:cNvPr id="0" name=""/>
        <dsp:cNvSpPr/>
      </dsp:nvSpPr>
      <dsp:spPr>
        <a:xfrm>
          <a:off x="837526" y="1049167"/>
          <a:ext cx="1976149" cy="17096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Planner </a:t>
          </a:r>
          <a:endParaRPr lang="en-US" sz="1600" kern="1200" dirty="0"/>
        </a:p>
      </dsp:txBody>
      <dsp:txXfrm>
        <a:off x="1165016" y="1332484"/>
        <a:ext cx="1321169" cy="1142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392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112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0776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3191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6738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6221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3856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2319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1293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848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63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77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04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676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700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515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389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6E5FB4F-8AD7-47D8-96E5-96CB3ECA0AED}" type="datetimeFigureOut">
              <a:rPr lang="en-IE" smtClean="0"/>
              <a:t>09/11/2018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26923-99A2-4AE0-A98D-36B5FD0B10C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55301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311" y="296333"/>
            <a:ext cx="8825658" cy="3329581"/>
          </a:xfrm>
        </p:spPr>
        <p:txBody>
          <a:bodyPr/>
          <a:lstStyle/>
          <a:p>
            <a:r>
              <a:rPr lang="en-IE" dirty="0" smtClean="0"/>
              <a:t>Session Two: Forming a Funeral Ministry team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311" y="5511158"/>
            <a:ext cx="8825658" cy="861420"/>
          </a:xfrm>
        </p:spPr>
        <p:txBody>
          <a:bodyPr/>
          <a:lstStyle/>
          <a:p>
            <a:r>
              <a:rPr lang="en-IE" dirty="0" smtClean="0"/>
              <a:t>Clarity of roles makes for a good team 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403" y="2923822"/>
            <a:ext cx="4998832" cy="33264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661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Range of Ministries OCF </a:t>
            </a:r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949246"/>
              </p:ext>
            </p:extLst>
          </p:nvPr>
        </p:nvGraphicFramePr>
        <p:xfrm>
          <a:off x="1151466" y="1422400"/>
          <a:ext cx="9189155" cy="5328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040" y="2392680"/>
            <a:ext cx="3120249" cy="2340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7975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Roles for Lay People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11" y="1853248"/>
            <a:ext cx="5599288" cy="287866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IE" dirty="0" smtClean="0"/>
              <a:t>Visiting the home to console with prayer</a:t>
            </a:r>
          </a:p>
          <a:p>
            <a:r>
              <a:rPr lang="en-IE" dirty="0" smtClean="0"/>
              <a:t>Helping the family to plan and take their part </a:t>
            </a:r>
          </a:p>
          <a:p>
            <a:r>
              <a:rPr lang="en-IE" dirty="0" smtClean="0"/>
              <a:t>Supporting in making choices</a:t>
            </a:r>
          </a:p>
          <a:p>
            <a:r>
              <a:rPr lang="en-IE" dirty="0" smtClean="0"/>
              <a:t>Praying the Rites and leading them in the absence of an ordained minister</a:t>
            </a:r>
          </a:p>
          <a:p>
            <a:r>
              <a:rPr lang="en-IE" dirty="0" smtClean="0"/>
              <a:t>Preparing a Funeral Service</a:t>
            </a:r>
          </a:p>
          <a:p>
            <a:r>
              <a:rPr lang="en-IE" dirty="0" smtClean="0"/>
              <a:t>Leading the Rite of </a:t>
            </a:r>
            <a:r>
              <a:rPr lang="en-IE" dirty="0" smtClean="0"/>
              <a:t>Committal</a:t>
            </a:r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6536" y="2597959"/>
            <a:ext cx="4396341" cy="2752975"/>
          </a:xfrm>
        </p:spPr>
        <p:txBody>
          <a:bodyPr>
            <a:normAutofit lnSpcReduction="10000"/>
          </a:bodyPr>
          <a:lstStyle/>
          <a:p>
            <a:r>
              <a:rPr lang="en-IE" sz="2400" b="1" dirty="0" smtClean="0"/>
              <a:t>In a variety of locations</a:t>
            </a:r>
          </a:p>
          <a:p>
            <a:r>
              <a:rPr lang="en-IE" dirty="0" smtClean="0"/>
              <a:t>Family Home</a:t>
            </a:r>
          </a:p>
          <a:p>
            <a:r>
              <a:rPr lang="en-IE" dirty="0" smtClean="0"/>
              <a:t>Funeral Home</a:t>
            </a:r>
          </a:p>
          <a:p>
            <a:r>
              <a:rPr lang="en-IE" dirty="0" smtClean="0"/>
              <a:t>Church</a:t>
            </a:r>
          </a:p>
          <a:p>
            <a:r>
              <a:rPr lang="en-IE" dirty="0" smtClean="0"/>
              <a:t>Parish Centre </a:t>
            </a:r>
            <a:endParaRPr lang="en-IE" dirty="0" smtClean="0"/>
          </a:p>
          <a:p>
            <a:r>
              <a:rPr lang="en-IE" dirty="0" smtClean="0"/>
              <a:t>Graveside</a:t>
            </a:r>
          </a:p>
          <a:p>
            <a:r>
              <a:rPr lang="en-IE" dirty="0" smtClean="0"/>
              <a:t>Crematorium</a:t>
            </a:r>
            <a:endParaRPr lang="en-IE" dirty="0"/>
          </a:p>
        </p:txBody>
      </p:sp>
      <p:sp>
        <p:nvSpPr>
          <p:cNvPr id="5" name="TextBox 4"/>
          <p:cNvSpPr txBox="1"/>
          <p:nvPr/>
        </p:nvSpPr>
        <p:spPr>
          <a:xfrm>
            <a:off x="3183467" y="5610579"/>
            <a:ext cx="538479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E" sz="2400" b="1" dirty="0" smtClean="0"/>
              <a:t>THIS REQUIRES A TEAM APPROACH 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406749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Avoid Lone Ranger ministry</a:t>
            </a:r>
            <a:endParaRPr lang="en-I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19" y="1490133"/>
            <a:ext cx="5059841" cy="28335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4360" y="2552803"/>
            <a:ext cx="5024796" cy="374639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IE" dirty="0" smtClean="0"/>
              <a:t>The Lone Ranger is a hero</a:t>
            </a:r>
          </a:p>
          <a:p>
            <a:r>
              <a:rPr lang="en-IE" dirty="0" smtClean="0"/>
              <a:t>He doesn’t need other people</a:t>
            </a:r>
          </a:p>
          <a:p>
            <a:r>
              <a:rPr lang="en-IE" dirty="0" smtClean="0"/>
              <a:t>Features of Lone Ranger ministry</a:t>
            </a:r>
          </a:p>
          <a:p>
            <a:pPr lvl="1"/>
            <a:r>
              <a:rPr lang="en-IE" dirty="0" smtClean="0"/>
              <a:t>LR’s do not share information</a:t>
            </a:r>
          </a:p>
          <a:p>
            <a:pPr lvl="1"/>
            <a:r>
              <a:rPr lang="en-IE" dirty="0" smtClean="0"/>
              <a:t>LR’s are self-sufficient</a:t>
            </a:r>
          </a:p>
          <a:p>
            <a:pPr lvl="1"/>
            <a:r>
              <a:rPr lang="en-IE" dirty="0" smtClean="0"/>
              <a:t>LR’s do not need any care</a:t>
            </a:r>
          </a:p>
          <a:p>
            <a:pPr lvl="1"/>
            <a:r>
              <a:rPr lang="en-IE" dirty="0" smtClean="0"/>
              <a:t>LR’s do not check out with others</a:t>
            </a:r>
          </a:p>
          <a:p>
            <a:pPr lvl="1"/>
            <a:r>
              <a:rPr lang="en-IE" dirty="0" smtClean="0"/>
              <a:t>LR’s get exhausted</a:t>
            </a:r>
          </a:p>
          <a:p>
            <a:pPr lvl="1"/>
            <a:r>
              <a:rPr lang="en-IE" dirty="0" smtClean="0"/>
              <a:t>LR’s are not vulnerable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801511" y="5429956"/>
            <a:ext cx="468394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E" dirty="0" smtClean="0"/>
              <a:t>But remember the Lord sent them out in two’s for a reason!!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4522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Funeral Ministry is a Team Ministry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8868" y="1699330"/>
            <a:ext cx="6031265" cy="4195763"/>
          </a:xfrm>
        </p:spPr>
        <p:txBody>
          <a:bodyPr>
            <a:normAutofit/>
          </a:bodyPr>
          <a:lstStyle/>
          <a:p>
            <a:r>
              <a:rPr lang="en-IE" dirty="0" smtClean="0"/>
              <a:t>Team members care for each other</a:t>
            </a:r>
          </a:p>
          <a:p>
            <a:r>
              <a:rPr lang="en-IE" dirty="0" smtClean="0"/>
              <a:t>Team members share concerns</a:t>
            </a:r>
          </a:p>
          <a:p>
            <a:r>
              <a:rPr lang="en-IE" dirty="0" smtClean="0"/>
              <a:t>Team members regularly check </a:t>
            </a:r>
            <a:r>
              <a:rPr lang="en-IE" dirty="0" smtClean="0"/>
              <a:t>in</a:t>
            </a:r>
            <a:r>
              <a:rPr lang="en-IE" dirty="0" smtClean="0"/>
              <a:t> </a:t>
            </a:r>
            <a:r>
              <a:rPr lang="en-IE" dirty="0" smtClean="0"/>
              <a:t>with each other</a:t>
            </a:r>
          </a:p>
          <a:p>
            <a:r>
              <a:rPr lang="en-IE" dirty="0" smtClean="0"/>
              <a:t>Team members communicate with each other </a:t>
            </a:r>
          </a:p>
          <a:p>
            <a:r>
              <a:rPr lang="en-IE" dirty="0" smtClean="0"/>
              <a:t>Team members grow together</a:t>
            </a:r>
          </a:p>
          <a:p>
            <a:r>
              <a:rPr lang="en-IE" dirty="0" smtClean="0"/>
              <a:t>Team members work through problems</a:t>
            </a:r>
          </a:p>
          <a:p>
            <a:r>
              <a:rPr lang="en-IE" dirty="0" smtClean="0"/>
              <a:t>Team members put the interests of the group first</a:t>
            </a:r>
          </a:p>
          <a:p>
            <a:r>
              <a:rPr lang="en-IE" dirty="0" smtClean="0"/>
              <a:t>Team members affirm each </a:t>
            </a:r>
            <a:r>
              <a:rPr lang="en-IE" dirty="0" smtClean="0"/>
              <a:t>others </a:t>
            </a:r>
            <a:r>
              <a:rPr lang="en-IE" dirty="0" smtClean="0"/>
              <a:t>strengths</a:t>
            </a:r>
          </a:p>
          <a:p>
            <a:r>
              <a:rPr lang="en-IE" dirty="0" smtClean="0"/>
              <a:t>Team members pray with and for each other 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2049" y="1734711"/>
            <a:ext cx="4396341" cy="159551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E" dirty="0" smtClean="0"/>
              <a:t>ALL of this highlights the importance of </a:t>
            </a:r>
            <a:r>
              <a:rPr lang="en-IE" b="1" dirty="0" smtClean="0"/>
              <a:t>ROLE descriptions</a:t>
            </a:r>
          </a:p>
          <a:p>
            <a:r>
              <a:rPr lang="en-IE" dirty="0" smtClean="0"/>
              <a:t>These will help the group to </a:t>
            </a:r>
            <a:r>
              <a:rPr lang="en-IE" dirty="0" smtClean="0"/>
              <a:t>cooperate </a:t>
            </a:r>
            <a:r>
              <a:rPr lang="en-IE" dirty="0" smtClean="0"/>
              <a:t>and </a:t>
            </a:r>
            <a:r>
              <a:rPr lang="en-IE" dirty="0" smtClean="0"/>
              <a:t>collaborate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049" y="3535538"/>
            <a:ext cx="4554022" cy="26733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9581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0349"/>
          </a:xfrm>
        </p:spPr>
        <p:txBody>
          <a:bodyPr/>
          <a:lstStyle/>
          <a:p>
            <a:r>
              <a:rPr lang="en-IE" dirty="0" smtClean="0"/>
              <a:t>Sample Ministry Description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822" y="1162756"/>
            <a:ext cx="9666031" cy="5085643"/>
          </a:xfrm>
        </p:spPr>
        <p:txBody>
          <a:bodyPr/>
          <a:lstStyle/>
          <a:p>
            <a:r>
              <a:rPr lang="en-IE" dirty="0" smtClean="0"/>
              <a:t>Name what this ministry is and why it is important</a:t>
            </a:r>
          </a:p>
          <a:p>
            <a:r>
              <a:rPr lang="en-IE" dirty="0" smtClean="0"/>
              <a:t>What the role in the team is</a:t>
            </a:r>
          </a:p>
          <a:p>
            <a:r>
              <a:rPr lang="en-IE" dirty="0" smtClean="0"/>
              <a:t>Who you are responsible to</a:t>
            </a:r>
          </a:p>
          <a:p>
            <a:r>
              <a:rPr lang="en-IE" dirty="0" smtClean="0"/>
              <a:t>What tasks you are required to do</a:t>
            </a:r>
          </a:p>
          <a:p>
            <a:r>
              <a:rPr lang="en-IE" dirty="0" smtClean="0"/>
              <a:t>What support will be provided</a:t>
            </a:r>
          </a:p>
          <a:p>
            <a:r>
              <a:rPr lang="en-IE" dirty="0" smtClean="0"/>
              <a:t>What time is required for this role</a:t>
            </a:r>
          </a:p>
          <a:p>
            <a:r>
              <a:rPr lang="en-IE" dirty="0" smtClean="0"/>
              <a:t>What gifts you bring to the role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r>
              <a:rPr lang="en-IE" dirty="0" smtClean="0"/>
              <a:t>All of this helps clarity of role and team collaboration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69" y="1808692"/>
            <a:ext cx="4223809" cy="32925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7129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56"/>
            <a:ext cx="9404723" cy="766482"/>
          </a:xfrm>
        </p:spPr>
        <p:txBody>
          <a:bodyPr/>
          <a:lstStyle/>
          <a:p>
            <a:r>
              <a:rPr lang="en-IE" dirty="0" smtClean="0"/>
              <a:t>What gifts do you bring? </a:t>
            </a:r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02306666"/>
              </p:ext>
            </p:extLst>
          </p:nvPr>
        </p:nvGraphicFramePr>
        <p:xfrm>
          <a:off x="866246" y="824619"/>
          <a:ext cx="7284332" cy="5880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6881" y="3011294"/>
            <a:ext cx="3004085" cy="13913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IE" dirty="0" smtClean="0"/>
              <a:t>Write on the white card the gifts you think you could bring to this ministry……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1161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000E08-2D25-4B28-B650-0EF3B67FFC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CD000E08-2D25-4B28-B650-0EF3B67FFC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06F5FA3-A782-49BF-98D7-D30B69584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006F5FA3-A782-49BF-98D7-D30B69584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56BDD7-C832-48DC-80A1-30472DC7A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4556BDD7-C832-48DC-80A1-30472DC7A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F7079F-20D8-4FDF-89A9-EF89FB97C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>
                                            <p:graphicEl>
                                              <a:dgm id="{96F7079F-20D8-4FDF-89A9-EF89FB97C4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C82B29-5BCB-4A2E-ABEF-B20E7E6B68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E0C82B29-5BCB-4A2E-ABEF-B20E7E6B68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6D3F7D2-E2E1-4A9F-AD7C-8F99C38CD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A6D3F7D2-E2E1-4A9F-AD7C-8F99C38CD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1C26B2-D480-4AFF-99A9-FE37F0584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>
                                            <p:graphicEl>
                                              <a:dgm id="{4E1C26B2-D480-4AFF-99A9-FE37F0584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DAB7EB-D41C-455F-B770-979C3C3AD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DBDAB7EB-D41C-455F-B770-979C3C3ADE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FFB8AC-26B3-49BC-BD22-C7E1761BA1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D9FFB8AC-26B3-49BC-BD22-C7E1761BA1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033E715-7C4A-4ED1-BA22-4E05647365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">
                                            <p:graphicEl>
                                              <a:dgm id="{2033E715-7C4A-4ED1-BA22-4E05647365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852F55-6EA4-4BFC-9F08-3A280286E5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D7852F55-6EA4-4BFC-9F08-3A280286E5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316EE2-508E-4744-BBD9-4760CD1528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">
                                            <p:graphicEl>
                                              <a:dgm id="{38316EE2-508E-4744-BBD9-4760CD1528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3FB293-639D-422F-AF11-FFD683064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">
                                            <p:graphicEl>
                                              <a:dgm id="{223FB293-639D-422F-AF11-FFD6830648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91</TotalTime>
  <Words>325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Session Two: Forming a Funeral Ministry team</vt:lpstr>
      <vt:lpstr>Range of Ministries OCF </vt:lpstr>
      <vt:lpstr>Roles for Lay People </vt:lpstr>
      <vt:lpstr>Avoid Lone Ranger ministry</vt:lpstr>
      <vt:lpstr>Funeral Ministry is a Team Ministry</vt:lpstr>
      <vt:lpstr>Sample Ministry Description</vt:lpstr>
      <vt:lpstr>What gifts do you bring?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Two: Forming a Funeral Ministry team</dc:title>
  <dc:creator>Patricia Carroll</dc:creator>
  <cp:lastModifiedBy>Patricia Carroll</cp:lastModifiedBy>
  <cp:revision>14</cp:revision>
  <dcterms:created xsi:type="dcterms:W3CDTF">2018-11-07T16:48:18Z</dcterms:created>
  <dcterms:modified xsi:type="dcterms:W3CDTF">2018-11-09T14:42:16Z</dcterms:modified>
</cp:coreProperties>
</file>