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44AA-3BD8-440F-ACF1-1C274F98F3B2}" type="doc">
      <dgm:prSet loTypeId="urn:microsoft.com/office/officeart/2005/8/layout/hProcess9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D58859-C5A1-46DB-B4BF-25E8407B28F6}">
      <dgm:prSet phldrT="[Text]"/>
      <dgm:spPr/>
      <dgm:t>
        <a:bodyPr/>
        <a:lstStyle/>
        <a:p>
          <a:r>
            <a:rPr lang="en-US" dirty="0" smtClean="0"/>
            <a:t>After death</a:t>
          </a:r>
          <a:endParaRPr lang="en-US" dirty="0"/>
        </a:p>
      </dgm:t>
    </dgm:pt>
    <dgm:pt modelId="{BBAA9A2B-DD6C-436D-B14E-C79D77111F4F}" type="parTrans" cxnId="{59E9CB46-A456-423C-A44C-2E9AF2623C68}">
      <dgm:prSet/>
      <dgm:spPr/>
      <dgm:t>
        <a:bodyPr/>
        <a:lstStyle/>
        <a:p>
          <a:endParaRPr lang="en-US"/>
        </a:p>
      </dgm:t>
    </dgm:pt>
    <dgm:pt modelId="{0D1EE0E5-E527-47DC-B22A-D0FF6A6CAA99}" type="sibTrans" cxnId="{59E9CB46-A456-423C-A44C-2E9AF2623C68}">
      <dgm:prSet/>
      <dgm:spPr/>
      <dgm:t>
        <a:bodyPr/>
        <a:lstStyle/>
        <a:p>
          <a:endParaRPr lang="en-US"/>
        </a:p>
      </dgm:t>
    </dgm:pt>
    <dgm:pt modelId="{3A353DE4-8744-4557-8E4A-CD7484AD0678}">
      <dgm:prSet phldrT="[Text]"/>
      <dgm:spPr/>
      <dgm:t>
        <a:bodyPr/>
        <a:lstStyle/>
        <a:p>
          <a:r>
            <a:rPr lang="en-US" dirty="0" smtClean="0"/>
            <a:t>Gathering</a:t>
          </a:r>
          <a:endParaRPr lang="en-US" dirty="0"/>
        </a:p>
      </dgm:t>
    </dgm:pt>
    <dgm:pt modelId="{C10515C2-1DE7-4B53-A93E-BD987A5A068D}" type="parTrans" cxnId="{5C22066D-408A-41FE-8115-D168DE63BD62}">
      <dgm:prSet/>
      <dgm:spPr/>
      <dgm:t>
        <a:bodyPr/>
        <a:lstStyle/>
        <a:p>
          <a:endParaRPr lang="en-US"/>
        </a:p>
      </dgm:t>
    </dgm:pt>
    <dgm:pt modelId="{13DFBB6F-6C39-488A-94D4-28435AF05ADA}" type="sibTrans" cxnId="{5C22066D-408A-41FE-8115-D168DE63BD62}">
      <dgm:prSet/>
      <dgm:spPr/>
      <dgm:t>
        <a:bodyPr/>
        <a:lstStyle/>
        <a:p>
          <a:endParaRPr lang="en-US"/>
        </a:p>
      </dgm:t>
    </dgm:pt>
    <dgm:pt modelId="{13A0A7EE-BB04-46E6-BE21-E7301F5C296B}">
      <dgm:prSet phldrT="[Text]"/>
      <dgm:spPr/>
      <dgm:t>
        <a:bodyPr/>
        <a:lstStyle/>
        <a:p>
          <a:r>
            <a:rPr lang="en-US" dirty="0" smtClean="0"/>
            <a:t>VIGIL</a:t>
          </a:r>
          <a:endParaRPr lang="en-US" dirty="0"/>
        </a:p>
      </dgm:t>
    </dgm:pt>
    <dgm:pt modelId="{061E5BBB-2E38-4350-AC9A-C2A952BFB2F5}" type="parTrans" cxnId="{4E9C184E-2896-4716-9243-799EE14BEF84}">
      <dgm:prSet/>
      <dgm:spPr/>
      <dgm:t>
        <a:bodyPr/>
        <a:lstStyle/>
        <a:p>
          <a:endParaRPr lang="en-US"/>
        </a:p>
      </dgm:t>
    </dgm:pt>
    <dgm:pt modelId="{7A180E9E-752F-4FD7-9734-E254D8E4B0CC}" type="sibTrans" cxnId="{4E9C184E-2896-4716-9243-799EE14BEF84}">
      <dgm:prSet/>
      <dgm:spPr/>
      <dgm:t>
        <a:bodyPr/>
        <a:lstStyle/>
        <a:p>
          <a:endParaRPr lang="en-US"/>
        </a:p>
      </dgm:t>
    </dgm:pt>
    <dgm:pt modelId="{F7CAEB61-3F05-41F0-A6BB-4DE091197F42}">
      <dgm:prSet phldrT="[Text]"/>
      <dgm:spPr/>
      <dgm:t>
        <a:bodyPr/>
        <a:lstStyle/>
        <a:p>
          <a:r>
            <a:rPr lang="en-US" dirty="0" smtClean="0"/>
            <a:t>Transfer of body</a:t>
          </a:r>
          <a:endParaRPr lang="en-US" dirty="0"/>
        </a:p>
      </dgm:t>
    </dgm:pt>
    <dgm:pt modelId="{57FE8CE6-FE93-4F84-BFA8-E15F0D0CB833}" type="parTrans" cxnId="{C18FBD7D-7513-484C-82DA-9A5D72E53031}">
      <dgm:prSet/>
      <dgm:spPr/>
      <dgm:t>
        <a:bodyPr/>
        <a:lstStyle/>
        <a:p>
          <a:endParaRPr lang="en-US"/>
        </a:p>
      </dgm:t>
    </dgm:pt>
    <dgm:pt modelId="{0DE6D2DA-AF66-41CC-9A43-46E0A72CC40C}" type="sibTrans" cxnId="{C18FBD7D-7513-484C-82DA-9A5D72E53031}">
      <dgm:prSet/>
      <dgm:spPr/>
      <dgm:t>
        <a:bodyPr/>
        <a:lstStyle/>
        <a:p>
          <a:endParaRPr lang="en-US"/>
        </a:p>
      </dgm:t>
    </dgm:pt>
    <dgm:pt modelId="{DD4334A9-E887-4008-B751-29E46697EC8F}">
      <dgm:prSet phldrT="[Text]"/>
      <dgm:spPr/>
      <dgm:t>
        <a:bodyPr/>
        <a:lstStyle/>
        <a:p>
          <a:r>
            <a:rPr lang="en-US" dirty="0" smtClean="0"/>
            <a:t>Reception</a:t>
          </a:r>
          <a:endParaRPr lang="en-US" dirty="0"/>
        </a:p>
      </dgm:t>
    </dgm:pt>
    <dgm:pt modelId="{2737BD5D-8DBF-4E2A-A9BF-74C8849FCE63}" type="parTrans" cxnId="{AF76C5F1-82D8-4C5A-84F7-9DDEB65AAA9A}">
      <dgm:prSet/>
      <dgm:spPr/>
      <dgm:t>
        <a:bodyPr/>
        <a:lstStyle/>
        <a:p>
          <a:endParaRPr lang="en-US"/>
        </a:p>
      </dgm:t>
    </dgm:pt>
    <dgm:pt modelId="{197E5856-4123-40A7-BDB0-3BA770AB3F72}" type="sibTrans" cxnId="{AF76C5F1-82D8-4C5A-84F7-9DDEB65AAA9A}">
      <dgm:prSet/>
      <dgm:spPr/>
      <dgm:t>
        <a:bodyPr/>
        <a:lstStyle/>
        <a:p>
          <a:endParaRPr lang="en-US"/>
        </a:p>
      </dgm:t>
    </dgm:pt>
    <dgm:pt modelId="{F7318E9E-9040-4C2A-A0DE-D3827C284DC9}">
      <dgm:prSet phldrT="[Text]"/>
      <dgm:spPr/>
      <dgm:t>
        <a:bodyPr/>
        <a:lstStyle/>
        <a:p>
          <a:r>
            <a:rPr lang="en-US" dirty="0" smtClean="0"/>
            <a:t>FUNERAL </a:t>
          </a:r>
          <a:endParaRPr lang="en-US" dirty="0"/>
        </a:p>
      </dgm:t>
    </dgm:pt>
    <dgm:pt modelId="{A7B3223C-69CA-4DF8-A5F3-8FCFAD33A0B7}" type="parTrans" cxnId="{8662E104-DECC-4916-A8EE-67292CD1421D}">
      <dgm:prSet/>
      <dgm:spPr/>
      <dgm:t>
        <a:bodyPr/>
        <a:lstStyle/>
        <a:p>
          <a:endParaRPr lang="en-US"/>
        </a:p>
      </dgm:t>
    </dgm:pt>
    <dgm:pt modelId="{7B388536-F891-4AC8-A552-37FE7B339D1F}" type="sibTrans" cxnId="{8662E104-DECC-4916-A8EE-67292CD1421D}">
      <dgm:prSet/>
      <dgm:spPr/>
      <dgm:t>
        <a:bodyPr/>
        <a:lstStyle/>
        <a:p>
          <a:endParaRPr lang="en-US"/>
        </a:p>
      </dgm:t>
    </dgm:pt>
    <dgm:pt modelId="{BAAD8E31-927D-4A94-8C75-6A94902156ED}">
      <dgm:prSet phldrT="[Text]"/>
      <dgm:spPr/>
      <dgm:t>
        <a:bodyPr/>
        <a:lstStyle/>
        <a:p>
          <a:r>
            <a:rPr lang="en-US" dirty="0" smtClean="0"/>
            <a:t>COMMITTAL</a:t>
          </a:r>
          <a:endParaRPr lang="en-US" dirty="0"/>
        </a:p>
      </dgm:t>
    </dgm:pt>
    <dgm:pt modelId="{20BE3E62-F502-45B3-A47F-B91A17401C06}" type="parTrans" cxnId="{DC6C4CC0-2773-4DEC-8225-F50BFABC4A8C}">
      <dgm:prSet/>
      <dgm:spPr/>
      <dgm:t>
        <a:bodyPr/>
        <a:lstStyle/>
        <a:p>
          <a:endParaRPr lang="en-US"/>
        </a:p>
      </dgm:t>
    </dgm:pt>
    <dgm:pt modelId="{8C8C0D11-0FEE-4A89-912A-5C5CC270AFC3}" type="sibTrans" cxnId="{DC6C4CC0-2773-4DEC-8225-F50BFABC4A8C}">
      <dgm:prSet/>
      <dgm:spPr/>
      <dgm:t>
        <a:bodyPr/>
        <a:lstStyle/>
        <a:p>
          <a:endParaRPr lang="en-US"/>
        </a:p>
      </dgm:t>
    </dgm:pt>
    <dgm:pt modelId="{E39EA3AB-39DD-48C0-8A82-DF6F0E99C7B0}" type="pres">
      <dgm:prSet presAssocID="{D13C44AA-3BD8-440F-ACF1-1C274F98F3B2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21C080-5BEB-4EEF-B833-B5770E1C66FC}" type="pres">
      <dgm:prSet presAssocID="{D13C44AA-3BD8-440F-ACF1-1C274F98F3B2}" presName="arrow" presStyleLbl="bgShp" presStyleIdx="0" presStyleCnt="1"/>
      <dgm:spPr/>
    </dgm:pt>
    <dgm:pt modelId="{746A5DF9-6A2F-4A10-8C46-3419DC74BAD3}" type="pres">
      <dgm:prSet presAssocID="{D13C44AA-3BD8-440F-ACF1-1C274F98F3B2}" presName="linearProcess" presStyleCnt="0"/>
      <dgm:spPr/>
    </dgm:pt>
    <dgm:pt modelId="{4EE02E93-BD46-4331-BC1C-51B6599B7BF0}" type="pres">
      <dgm:prSet presAssocID="{7FD58859-C5A1-46DB-B4BF-25E8407B28F6}" presName="tex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2CC23C-E10F-41D7-89CF-2427148D7D0F}" type="pres">
      <dgm:prSet presAssocID="{0D1EE0E5-E527-47DC-B22A-D0FF6A6CAA99}" presName="sibTrans" presStyleCnt="0"/>
      <dgm:spPr/>
    </dgm:pt>
    <dgm:pt modelId="{B99BCB7E-C7E8-4E1F-91B7-BD2B2F0F19B8}" type="pres">
      <dgm:prSet presAssocID="{3A353DE4-8744-4557-8E4A-CD7484AD0678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95BFDB-8D96-46F7-BEEA-67A42AA96AD8}" type="pres">
      <dgm:prSet presAssocID="{13DFBB6F-6C39-488A-94D4-28435AF05ADA}" presName="sibTrans" presStyleCnt="0"/>
      <dgm:spPr/>
    </dgm:pt>
    <dgm:pt modelId="{D6C62B05-16B3-4E19-945A-8A67908CE10C}" type="pres">
      <dgm:prSet presAssocID="{13A0A7EE-BB04-46E6-BE21-E7301F5C296B}" presName="text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C39D69-9C9E-4D45-A2B2-500D0CDE2648}" type="pres">
      <dgm:prSet presAssocID="{7A180E9E-752F-4FD7-9734-E254D8E4B0CC}" presName="sibTrans" presStyleCnt="0"/>
      <dgm:spPr/>
    </dgm:pt>
    <dgm:pt modelId="{B3DC94A3-2DAB-4D66-8B2A-D3A57060E9BF}" type="pres">
      <dgm:prSet presAssocID="{F7CAEB61-3F05-41F0-A6BB-4DE091197F42}" presName="text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568587-EC3D-40A6-A155-FB81622F01B9}" type="pres">
      <dgm:prSet presAssocID="{0DE6D2DA-AF66-41CC-9A43-46E0A72CC40C}" presName="sibTrans" presStyleCnt="0"/>
      <dgm:spPr/>
    </dgm:pt>
    <dgm:pt modelId="{8A5DF706-AEDB-4608-BE25-06642BE3E095}" type="pres">
      <dgm:prSet presAssocID="{DD4334A9-E887-4008-B751-29E46697EC8F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7A9C2A-3154-4F49-AF31-25CC6E3E2723}" type="pres">
      <dgm:prSet presAssocID="{197E5856-4123-40A7-BDB0-3BA770AB3F72}" presName="sibTrans" presStyleCnt="0"/>
      <dgm:spPr/>
    </dgm:pt>
    <dgm:pt modelId="{C1C5C7B5-5BDE-4909-A3A2-6E753CE1C3C2}" type="pres">
      <dgm:prSet presAssocID="{F7318E9E-9040-4C2A-A0DE-D3827C284DC9}" presName="text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F601C-C66B-455C-A56E-11EF12654C04}" type="pres">
      <dgm:prSet presAssocID="{7B388536-F891-4AC8-A552-37FE7B339D1F}" presName="sibTrans" presStyleCnt="0"/>
      <dgm:spPr/>
    </dgm:pt>
    <dgm:pt modelId="{FAA4E3A6-5C15-4C4B-BB97-8A71570B0A7E}" type="pres">
      <dgm:prSet presAssocID="{BAAD8E31-927D-4A94-8C75-6A94902156ED}" presName="tex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6C4CC0-2773-4DEC-8225-F50BFABC4A8C}" srcId="{D13C44AA-3BD8-440F-ACF1-1C274F98F3B2}" destId="{BAAD8E31-927D-4A94-8C75-6A94902156ED}" srcOrd="6" destOrd="0" parTransId="{20BE3E62-F502-45B3-A47F-B91A17401C06}" sibTransId="{8C8C0D11-0FEE-4A89-912A-5C5CC270AFC3}"/>
    <dgm:cxn modelId="{F7D39D75-C64F-4BDF-A1DE-8515D7A89BA4}" type="presOf" srcId="{F7CAEB61-3F05-41F0-A6BB-4DE091197F42}" destId="{B3DC94A3-2DAB-4D66-8B2A-D3A57060E9BF}" srcOrd="0" destOrd="0" presId="urn:microsoft.com/office/officeart/2005/8/layout/hProcess9"/>
    <dgm:cxn modelId="{AFA3ABC1-00DB-401B-B6D3-D57E9E920D29}" type="presOf" srcId="{3A353DE4-8744-4557-8E4A-CD7484AD0678}" destId="{B99BCB7E-C7E8-4E1F-91B7-BD2B2F0F19B8}" srcOrd="0" destOrd="0" presId="urn:microsoft.com/office/officeart/2005/8/layout/hProcess9"/>
    <dgm:cxn modelId="{EB6C6FAF-0F9E-4B19-8DFE-0F89B61A2845}" type="presOf" srcId="{7FD58859-C5A1-46DB-B4BF-25E8407B28F6}" destId="{4EE02E93-BD46-4331-BC1C-51B6599B7BF0}" srcOrd="0" destOrd="0" presId="urn:microsoft.com/office/officeart/2005/8/layout/hProcess9"/>
    <dgm:cxn modelId="{5C22066D-408A-41FE-8115-D168DE63BD62}" srcId="{D13C44AA-3BD8-440F-ACF1-1C274F98F3B2}" destId="{3A353DE4-8744-4557-8E4A-CD7484AD0678}" srcOrd="1" destOrd="0" parTransId="{C10515C2-1DE7-4B53-A93E-BD987A5A068D}" sibTransId="{13DFBB6F-6C39-488A-94D4-28435AF05ADA}"/>
    <dgm:cxn modelId="{59E9CB46-A456-423C-A44C-2E9AF2623C68}" srcId="{D13C44AA-3BD8-440F-ACF1-1C274F98F3B2}" destId="{7FD58859-C5A1-46DB-B4BF-25E8407B28F6}" srcOrd="0" destOrd="0" parTransId="{BBAA9A2B-DD6C-436D-B14E-C79D77111F4F}" sibTransId="{0D1EE0E5-E527-47DC-B22A-D0FF6A6CAA99}"/>
    <dgm:cxn modelId="{C18FBD7D-7513-484C-82DA-9A5D72E53031}" srcId="{D13C44AA-3BD8-440F-ACF1-1C274F98F3B2}" destId="{F7CAEB61-3F05-41F0-A6BB-4DE091197F42}" srcOrd="3" destOrd="0" parTransId="{57FE8CE6-FE93-4F84-BFA8-E15F0D0CB833}" sibTransId="{0DE6D2DA-AF66-41CC-9A43-46E0A72CC40C}"/>
    <dgm:cxn modelId="{CF20C437-2E7F-4974-868B-6D2F6162CE55}" type="presOf" srcId="{BAAD8E31-927D-4A94-8C75-6A94902156ED}" destId="{FAA4E3A6-5C15-4C4B-BB97-8A71570B0A7E}" srcOrd="0" destOrd="0" presId="urn:microsoft.com/office/officeart/2005/8/layout/hProcess9"/>
    <dgm:cxn modelId="{4E9C184E-2896-4716-9243-799EE14BEF84}" srcId="{D13C44AA-3BD8-440F-ACF1-1C274F98F3B2}" destId="{13A0A7EE-BB04-46E6-BE21-E7301F5C296B}" srcOrd="2" destOrd="0" parTransId="{061E5BBB-2E38-4350-AC9A-C2A952BFB2F5}" sibTransId="{7A180E9E-752F-4FD7-9734-E254D8E4B0CC}"/>
    <dgm:cxn modelId="{F354D603-3369-47EB-AF2F-293582F63400}" type="presOf" srcId="{F7318E9E-9040-4C2A-A0DE-D3827C284DC9}" destId="{C1C5C7B5-5BDE-4909-A3A2-6E753CE1C3C2}" srcOrd="0" destOrd="0" presId="urn:microsoft.com/office/officeart/2005/8/layout/hProcess9"/>
    <dgm:cxn modelId="{367B9FA3-6DCB-4E6E-8C99-B0117EA191A0}" type="presOf" srcId="{13A0A7EE-BB04-46E6-BE21-E7301F5C296B}" destId="{D6C62B05-16B3-4E19-945A-8A67908CE10C}" srcOrd="0" destOrd="0" presId="urn:microsoft.com/office/officeart/2005/8/layout/hProcess9"/>
    <dgm:cxn modelId="{90C82448-C231-4C84-B2E3-72FAAC87670D}" type="presOf" srcId="{D13C44AA-3BD8-440F-ACF1-1C274F98F3B2}" destId="{E39EA3AB-39DD-48C0-8A82-DF6F0E99C7B0}" srcOrd="0" destOrd="0" presId="urn:microsoft.com/office/officeart/2005/8/layout/hProcess9"/>
    <dgm:cxn modelId="{8662E104-DECC-4916-A8EE-67292CD1421D}" srcId="{D13C44AA-3BD8-440F-ACF1-1C274F98F3B2}" destId="{F7318E9E-9040-4C2A-A0DE-D3827C284DC9}" srcOrd="5" destOrd="0" parTransId="{A7B3223C-69CA-4DF8-A5F3-8FCFAD33A0B7}" sibTransId="{7B388536-F891-4AC8-A552-37FE7B339D1F}"/>
    <dgm:cxn modelId="{6A24E24A-BA46-4FFA-AC74-BF10F3200D3F}" type="presOf" srcId="{DD4334A9-E887-4008-B751-29E46697EC8F}" destId="{8A5DF706-AEDB-4608-BE25-06642BE3E095}" srcOrd="0" destOrd="0" presId="urn:microsoft.com/office/officeart/2005/8/layout/hProcess9"/>
    <dgm:cxn modelId="{AF76C5F1-82D8-4C5A-84F7-9DDEB65AAA9A}" srcId="{D13C44AA-3BD8-440F-ACF1-1C274F98F3B2}" destId="{DD4334A9-E887-4008-B751-29E46697EC8F}" srcOrd="4" destOrd="0" parTransId="{2737BD5D-8DBF-4E2A-A9BF-74C8849FCE63}" sibTransId="{197E5856-4123-40A7-BDB0-3BA770AB3F72}"/>
    <dgm:cxn modelId="{71C63281-26E8-4962-9C87-9CB5604B44FD}" type="presParOf" srcId="{E39EA3AB-39DD-48C0-8A82-DF6F0E99C7B0}" destId="{4F21C080-5BEB-4EEF-B833-B5770E1C66FC}" srcOrd="0" destOrd="0" presId="urn:microsoft.com/office/officeart/2005/8/layout/hProcess9"/>
    <dgm:cxn modelId="{20990B01-BE97-40C4-A12D-C85AAB4A29B3}" type="presParOf" srcId="{E39EA3AB-39DD-48C0-8A82-DF6F0E99C7B0}" destId="{746A5DF9-6A2F-4A10-8C46-3419DC74BAD3}" srcOrd="1" destOrd="0" presId="urn:microsoft.com/office/officeart/2005/8/layout/hProcess9"/>
    <dgm:cxn modelId="{39C7E871-6301-4371-8243-C877363E9448}" type="presParOf" srcId="{746A5DF9-6A2F-4A10-8C46-3419DC74BAD3}" destId="{4EE02E93-BD46-4331-BC1C-51B6599B7BF0}" srcOrd="0" destOrd="0" presId="urn:microsoft.com/office/officeart/2005/8/layout/hProcess9"/>
    <dgm:cxn modelId="{2A6C666B-F2CD-4DE4-A997-A973D266EDF0}" type="presParOf" srcId="{746A5DF9-6A2F-4A10-8C46-3419DC74BAD3}" destId="{EB2CC23C-E10F-41D7-89CF-2427148D7D0F}" srcOrd="1" destOrd="0" presId="urn:microsoft.com/office/officeart/2005/8/layout/hProcess9"/>
    <dgm:cxn modelId="{8A196EF8-3772-468A-BF36-F8BF4669335D}" type="presParOf" srcId="{746A5DF9-6A2F-4A10-8C46-3419DC74BAD3}" destId="{B99BCB7E-C7E8-4E1F-91B7-BD2B2F0F19B8}" srcOrd="2" destOrd="0" presId="urn:microsoft.com/office/officeart/2005/8/layout/hProcess9"/>
    <dgm:cxn modelId="{11B6F3DE-CAE1-4A58-8BE0-92963157304A}" type="presParOf" srcId="{746A5DF9-6A2F-4A10-8C46-3419DC74BAD3}" destId="{0395BFDB-8D96-46F7-BEEA-67A42AA96AD8}" srcOrd="3" destOrd="0" presId="urn:microsoft.com/office/officeart/2005/8/layout/hProcess9"/>
    <dgm:cxn modelId="{9B9A684E-0918-4132-B37B-AE14C7BBB046}" type="presParOf" srcId="{746A5DF9-6A2F-4A10-8C46-3419DC74BAD3}" destId="{D6C62B05-16B3-4E19-945A-8A67908CE10C}" srcOrd="4" destOrd="0" presId="urn:microsoft.com/office/officeart/2005/8/layout/hProcess9"/>
    <dgm:cxn modelId="{C6B059A9-C5DA-49A0-A1DD-CDA0547D99CB}" type="presParOf" srcId="{746A5DF9-6A2F-4A10-8C46-3419DC74BAD3}" destId="{63C39D69-9C9E-4D45-A2B2-500D0CDE2648}" srcOrd="5" destOrd="0" presId="urn:microsoft.com/office/officeart/2005/8/layout/hProcess9"/>
    <dgm:cxn modelId="{5ABFF9AD-124E-4259-8B0E-1D2240D007B3}" type="presParOf" srcId="{746A5DF9-6A2F-4A10-8C46-3419DC74BAD3}" destId="{B3DC94A3-2DAB-4D66-8B2A-D3A57060E9BF}" srcOrd="6" destOrd="0" presId="urn:microsoft.com/office/officeart/2005/8/layout/hProcess9"/>
    <dgm:cxn modelId="{E9111E9E-F420-428B-9FF2-D39539EE7366}" type="presParOf" srcId="{746A5DF9-6A2F-4A10-8C46-3419DC74BAD3}" destId="{96568587-EC3D-40A6-A155-FB81622F01B9}" srcOrd="7" destOrd="0" presId="urn:microsoft.com/office/officeart/2005/8/layout/hProcess9"/>
    <dgm:cxn modelId="{DF8AE4C3-362B-4845-AE90-014181D0C5E0}" type="presParOf" srcId="{746A5DF9-6A2F-4A10-8C46-3419DC74BAD3}" destId="{8A5DF706-AEDB-4608-BE25-06642BE3E095}" srcOrd="8" destOrd="0" presId="urn:microsoft.com/office/officeart/2005/8/layout/hProcess9"/>
    <dgm:cxn modelId="{D043B504-20E0-469A-B390-DB26871845B6}" type="presParOf" srcId="{746A5DF9-6A2F-4A10-8C46-3419DC74BAD3}" destId="{167A9C2A-3154-4F49-AF31-25CC6E3E2723}" srcOrd="9" destOrd="0" presId="urn:microsoft.com/office/officeart/2005/8/layout/hProcess9"/>
    <dgm:cxn modelId="{DE553AC5-9B6D-47BE-B831-2D90C2EC02D3}" type="presParOf" srcId="{746A5DF9-6A2F-4A10-8C46-3419DC74BAD3}" destId="{C1C5C7B5-5BDE-4909-A3A2-6E753CE1C3C2}" srcOrd="10" destOrd="0" presId="urn:microsoft.com/office/officeart/2005/8/layout/hProcess9"/>
    <dgm:cxn modelId="{EC013CA2-1B59-4176-A95A-5D0531C8C5EE}" type="presParOf" srcId="{746A5DF9-6A2F-4A10-8C46-3419DC74BAD3}" destId="{F30F601C-C66B-455C-A56E-11EF12654C04}" srcOrd="11" destOrd="0" presId="urn:microsoft.com/office/officeart/2005/8/layout/hProcess9"/>
    <dgm:cxn modelId="{16B441E5-3501-4B10-9520-F24254CEAEB8}" type="presParOf" srcId="{746A5DF9-6A2F-4A10-8C46-3419DC74BAD3}" destId="{FAA4E3A6-5C15-4C4B-BB97-8A71570B0A7E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9FC0C6-EF68-4D38-AA54-A8B42FE18836}" type="doc">
      <dgm:prSet loTypeId="urn:microsoft.com/office/officeart/2005/8/layout/matrix3" loCatId="matrix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4F3B3C-A912-495E-A0CE-7E4970D71BE0}">
      <dgm:prSet phldrT="[Text]"/>
      <dgm:spPr/>
      <dgm:t>
        <a:bodyPr/>
        <a:lstStyle/>
        <a:p>
          <a:r>
            <a:rPr lang="en-US" dirty="0" smtClean="0"/>
            <a:t>Opening</a:t>
          </a:r>
          <a:endParaRPr lang="en-US" dirty="0"/>
        </a:p>
      </dgm:t>
    </dgm:pt>
    <dgm:pt modelId="{9F6A6D4B-DCBD-4BB6-B520-6AE2C6771A1A}" type="parTrans" cxnId="{80BD654F-AD89-4EB9-A8F6-5BEF2BD4A03F}">
      <dgm:prSet/>
      <dgm:spPr/>
      <dgm:t>
        <a:bodyPr/>
        <a:lstStyle/>
        <a:p>
          <a:endParaRPr lang="en-US"/>
        </a:p>
      </dgm:t>
    </dgm:pt>
    <dgm:pt modelId="{1B5BA176-E876-4BAD-8F96-1C3C3193F6BA}" type="sibTrans" cxnId="{80BD654F-AD89-4EB9-A8F6-5BEF2BD4A03F}">
      <dgm:prSet/>
      <dgm:spPr/>
      <dgm:t>
        <a:bodyPr/>
        <a:lstStyle/>
        <a:p>
          <a:endParaRPr lang="en-US"/>
        </a:p>
      </dgm:t>
    </dgm:pt>
    <dgm:pt modelId="{FCE9528F-A54C-4AD7-A746-EFF60A5AF041}">
      <dgm:prSet phldrT="[Text]"/>
      <dgm:spPr/>
      <dgm:t>
        <a:bodyPr/>
        <a:lstStyle/>
        <a:p>
          <a:r>
            <a:rPr lang="en-US" dirty="0" smtClean="0"/>
            <a:t>Symbolic actions</a:t>
          </a:r>
          <a:endParaRPr lang="en-US" dirty="0"/>
        </a:p>
      </dgm:t>
    </dgm:pt>
    <dgm:pt modelId="{B4D39A4B-77C5-4ADB-AB9A-A9C300EC598A}" type="parTrans" cxnId="{DC9ADB14-DA1F-4FC8-9E1F-966294EAE025}">
      <dgm:prSet/>
      <dgm:spPr/>
      <dgm:t>
        <a:bodyPr/>
        <a:lstStyle/>
        <a:p>
          <a:endParaRPr lang="en-US"/>
        </a:p>
      </dgm:t>
    </dgm:pt>
    <dgm:pt modelId="{39344E86-E7A4-448B-9C00-CDA59B5DE868}" type="sibTrans" cxnId="{DC9ADB14-DA1F-4FC8-9E1F-966294EAE025}">
      <dgm:prSet/>
      <dgm:spPr/>
      <dgm:t>
        <a:bodyPr/>
        <a:lstStyle/>
        <a:p>
          <a:endParaRPr lang="en-US"/>
        </a:p>
      </dgm:t>
    </dgm:pt>
    <dgm:pt modelId="{FB058275-7637-4A92-BEEE-CEE974C1C0A7}">
      <dgm:prSet phldrT="[Text]"/>
      <dgm:spPr/>
      <dgm:t>
        <a:bodyPr/>
        <a:lstStyle/>
        <a:p>
          <a:r>
            <a:rPr lang="en-US" dirty="0" smtClean="0"/>
            <a:t>Scripture</a:t>
          </a:r>
          <a:endParaRPr lang="en-US" dirty="0"/>
        </a:p>
      </dgm:t>
    </dgm:pt>
    <dgm:pt modelId="{A93BD7A8-182A-4A67-925A-20FD8E00130A}" type="parTrans" cxnId="{D1114CEB-81EA-4D9F-B45C-FD1595C767D4}">
      <dgm:prSet/>
      <dgm:spPr/>
      <dgm:t>
        <a:bodyPr/>
        <a:lstStyle/>
        <a:p>
          <a:endParaRPr lang="en-US"/>
        </a:p>
      </dgm:t>
    </dgm:pt>
    <dgm:pt modelId="{6A282AEB-A38D-41CC-B4D2-563633EEE4FE}" type="sibTrans" cxnId="{D1114CEB-81EA-4D9F-B45C-FD1595C767D4}">
      <dgm:prSet/>
      <dgm:spPr/>
      <dgm:t>
        <a:bodyPr/>
        <a:lstStyle/>
        <a:p>
          <a:endParaRPr lang="en-US"/>
        </a:p>
      </dgm:t>
    </dgm:pt>
    <dgm:pt modelId="{7E00A1F1-EC36-4CF1-888F-C5A2EF2B7867}">
      <dgm:prSet phldrT="[Text]"/>
      <dgm:spPr/>
      <dgm:t>
        <a:bodyPr/>
        <a:lstStyle/>
        <a:p>
          <a:r>
            <a:rPr lang="en-US" dirty="0" smtClean="0"/>
            <a:t>Conclusion</a:t>
          </a:r>
          <a:endParaRPr lang="en-US" dirty="0"/>
        </a:p>
      </dgm:t>
    </dgm:pt>
    <dgm:pt modelId="{1703144D-87BB-4441-9063-6A461C5F6D97}" type="parTrans" cxnId="{7B8EC059-FB24-4194-83AA-815AB281DFC8}">
      <dgm:prSet/>
      <dgm:spPr/>
      <dgm:t>
        <a:bodyPr/>
        <a:lstStyle/>
        <a:p>
          <a:endParaRPr lang="en-US"/>
        </a:p>
      </dgm:t>
    </dgm:pt>
    <dgm:pt modelId="{7C9CB13B-E944-4DC4-857F-7F84EB506647}" type="sibTrans" cxnId="{7B8EC059-FB24-4194-83AA-815AB281DFC8}">
      <dgm:prSet/>
      <dgm:spPr/>
      <dgm:t>
        <a:bodyPr/>
        <a:lstStyle/>
        <a:p>
          <a:endParaRPr lang="en-US"/>
        </a:p>
      </dgm:t>
    </dgm:pt>
    <dgm:pt modelId="{6359ADB0-EE87-4202-9636-16E22CD7D8A1}" type="pres">
      <dgm:prSet presAssocID="{B09FC0C6-EF68-4D38-AA54-A8B42FE1883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35E0D1E-5946-4EA3-9C31-2CF5AD0E5964}" type="pres">
      <dgm:prSet presAssocID="{B09FC0C6-EF68-4D38-AA54-A8B42FE18836}" presName="diamond" presStyleLbl="bgShp" presStyleIdx="0" presStyleCnt="1"/>
      <dgm:spPr/>
    </dgm:pt>
    <dgm:pt modelId="{4F9DB2FF-690F-4334-B92F-7EB28C872047}" type="pres">
      <dgm:prSet presAssocID="{B09FC0C6-EF68-4D38-AA54-A8B42FE18836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8DB937-2A2C-4037-956A-78831A924CA5}" type="pres">
      <dgm:prSet presAssocID="{B09FC0C6-EF68-4D38-AA54-A8B42FE18836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17CF51-4FE6-4BA0-BE3C-A2B62A575E99}" type="pres">
      <dgm:prSet presAssocID="{B09FC0C6-EF68-4D38-AA54-A8B42FE18836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1A9F4C-BE39-434D-92C8-2B98E4E5A716}" type="pres">
      <dgm:prSet presAssocID="{B09FC0C6-EF68-4D38-AA54-A8B42FE18836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C75071-DBDF-4527-A09D-1221991B7770}" type="presOf" srcId="{FCE9528F-A54C-4AD7-A746-EFF60A5AF041}" destId="{FA8DB937-2A2C-4037-956A-78831A924CA5}" srcOrd="0" destOrd="0" presId="urn:microsoft.com/office/officeart/2005/8/layout/matrix3"/>
    <dgm:cxn modelId="{7B8EC059-FB24-4194-83AA-815AB281DFC8}" srcId="{B09FC0C6-EF68-4D38-AA54-A8B42FE18836}" destId="{7E00A1F1-EC36-4CF1-888F-C5A2EF2B7867}" srcOrd="3" destOrd="0" parTransId="{1703144D-87BB-4441-9063-6A461C5F6D97}" sibTransId="{7C9CB13B-E944-4DC4-857F-7F84EB506647}"/>
    <dgm:cxn modelId="{ED1DDFEF-4C4E-4E24-A006-36A3578026CA}" type="presOf" srcId="{B09FC0C6-EF68-4D38-AA54-A8B42FE18836}" destId="{6359ADB0-EE87-4202-9636-16E22CD7D8A1}" srcOrd="0" destOrd="0" presId="urn:microsoft.com/office/officeart/2005/8/layout/matrix3"/>
    <dgm:cxn modelId="{C0F96A11-735A-4375-9531-238916D0CD23}" type="presOf" srcId="{FB058275-7637-4A92-BEEE-CEE974C1C0A7}" destId="{6217CF51-4FE6-4BA0-BE3C-A2B62A575E99}" srcOrd="0" destOrd="0" presId="urn:microsoft.com/office/officeart/2005/8/layout/matrix3"/>
    <dgm:cxn modelId="{DC9ADB14-DA1F-4FC8-9E1F-966294EAE025}" srcId="{B09FC0C6-EF68-4D38-AA54-A8B42FE18836}" destId="{FCE9528F-A54C-4AD7-A746-EFF60A5AF041}" srcOrd="1" destOrd="0" parTransId="{B4D39A4B-77C5-4ADB-AB9A-A9C300EC598A}" sibTransId="{39344E86-E7A4-448B-9C00-CDA59B5DE868}"/>
    <dgm:cxn modelId="{66F7530D-DB15-4A9A-905C-4CE7B942F022}" type="presOf" srcId="{7E00A1F1-EC36-4CF1-888F-C5A2EF2B7867}" destId="{2C1A9F4C-BE39-434D-92C8-2B98E4E5A716}" srcOrd="0" destOrd="0" presId="urn:microsoft.com/office/officeart/2005/8/layout/matrix3"/>
    <dgm:cxn modelId="{80BD654F-AD89-4EB9-A8F6-5BEF2BD4A03F}" srcId="{B09FC0C6-EF68-4D38-AA54-A8B42FE18836}" destId="{C74F3B3C-A912-495E-A0CE-7E4970D71BE0}" srcOrd="0" destOrd="0" parTransId="{9F6A6D4B-DCBD-4BB6-B520-6AE2C6771A1A}" sibTransId="{1B5BA176-E876-4BAD-8F96-1C3C3193F6BA}"/>
    <dgm:cxn modelId="{B78434FB-904E-4AAD-B371-AD5065C77279}" type="presOf" srcId="{C74F3B3C-A912-495E-A0CE-7E4970D71BE0}" destId="{4F9DB2FF-690F-4334-B92F-7EB28C872047}" srcOrd="0" destOrd="0" presId="urn:microsoft.com/office/officeart/2005/8/layout/matrix3"/>
    <dgm:cxn modelId="{D1114CEB-81EA-4D9F-B45C-FD1595C767D4}" srcId="{B09FC0C6-EF68-4D38-AA54-A8B42FE18836}" destId="{FB058275-7637-4A92-BEEE-CEE974C1C0A7}" srcOrd="2" destOrd="0" parTransId="{A93BD7A8-182A-4A67-925A-20FD8E00130A}" sibTransId="{6A282AEB-A38D-41CC-B4D2-563633EEE4FE}"/>
    <dgm:cxn modelId="{03C88F17-FF33-43B8-BD43-DD1D5241D641}" type="presParOf" srcId="{6359ADB0-EE87-4202-9636-16E22CD7D8A1}" destId="{835E0D1E-5946-4EA3-9C31-2CF5AD0E5964}" srcOrd="0" destOrd="0" presId="urn:microsoft.com/office/officeart/2005/8/layout/matrix3"/>
    <dgm:cxn modelId="{566F8176-85DD-4548-8272-9F337E11C616}" type="presParOf" srcId="{6359ADB0-EE87-4202-9636-16E22CD7D8A1}" destId="{4F9DB2FF-690F-4334-B92F-7EB28C872047}" srcOrd="1" destOrd="0" presId="urn:microsoft.com/office/officeart/2005/8/layout/matrix3"/>
    <dgm:cxn modelId="{B4169990-47FA-4BC6-9100-FFE9607676B6}" type="presParOf" srcId="{6359ADB0-EE87-4202-9636-16E22CD7D8A1}" destId="{FA8DB937-2A2C-4037-956A-78831A924CA5}" srcOrd="2" destOrd="0" presId="urn:microsoft.com/office/officeart/2005/8/layout/matrix3"/>
    <dgm:cxn modelId="{263583D0-34F3-436D-9502-D7137A998767}" type="presParOf" srcId="{6359ADB0-EE87-4202-9636-16E22CD7D8A1}" destId="{6217CF51-4FE6-4BA0-BE3C-A2B62A575E99}" srcOrd="3" destOrd="0" presId="urn:microsoft.com/office/officeart/2005/8/layout/matrix3"/>
    <dgm:cxn modelId="{20308040-22A3-4634-898A-44C1E314FE8D}" type="presParOf" srcId="{6359ADB0-EE87-4202-9636-16E22CD7D8A1}" destId="{2C1A9F4C-BE39-434D-92C8-2B98E4E5A716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21C080-5BEB-4EEF-B833-B5770E1C66FC}">
      <dsp:nvSpPr>
        <dsp:cNvPr id="0" name=""/>
        <dsp:cNvSpPr/>
      </dsp:nvSpPr>
      <dsp:spPr>
        <a:xfrm>
          <a:off x="858321" y="0"/>
          <a:ext cx="9727643" cy="48244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E02E93-BD46-4331-BC1C-51B6599B7BF0}">
      <dsp:nvSpPr>
        <dsp:cNvPr id="0" name=""/>
        <dsp:cNvSpPr/>
      </dsp:nvSpPr>
      <dsp:spPr>
        <a:xfrm>
          <a:off x="1531" y="1447323"/>
          <a:ext cx="1529206" cy="19297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After death</a:t>
          </a:r>
          <a:endParaRPr lang="en-US" sz="1600" kern="1200" dirty="0"/>
        </a:p>
      </dsp:txBody>
      <dsp:txXfrm>
        <a:off x="76181" y="1521973"/>
        <a:ext cx="1379906" cy="1780464"/>
      </dsp:txXfrm>
    </dsp:sp>
    <dsp:sp modelId="{B99BCB7E-C7E8-4E1F-91B7-BD2B2F0F19B8}">
      <dsp:nvSpPr>
        <dsp:cNvPr id="0" name=""/>
        <dsp:cNvSpPr/>
      </dsp:nvSpPr>
      <dsp:spPr>
        <a:xfrm>
          <a:off x="1653534" y="1447323"/>
          <a:ext cx="1529206" cy="19297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Gathering</a:t>
          </a:r>
          <a:endParaRPr lang="en-US" sz="1600" kern="1200" dirty="0"/>
        </a:p>
      </dsp:txBody>
      <dsp:txXfrm>
        <a:off x="1728184" y="1521973"/>
        <a:ext cx="1379906" cy="1780464"/>
      </dsp:txXfrm>
    </dsp:sp>
    <dsp:sp modelId="{D6C62B05-16B3-4E19-945A-8A67908CE10C}">
      <dsp:nvSpPr>
        <dsp:cNvPr id="0" name=""/>
        <dsp:cNvSpPr/>
      </dsp:nvSpPr>
      <dsp:spPr>
        <a:xfrm>
          <a:off x="3305537" y="1447323"/>
          <a:ext cx="1529206" cy="19297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VIGIL</a:t>
          </a:r>
          <a:endParaRPr lang="en-US" sz="1600" kern="1200" dirty="0"/>
        </a:p>
      </dsp:txBody>
      <dsp:txXfrm>
        <a:off x="3380187" y="1521973"/>
        <a:ext cx="1379906" cy="1780464"/>
      </dsp:txXfrm>
    </dsp:sp>
    <dsp:sp modelId="{B3DC94A3-2DAB-4D66-8B2A-D3A57060E9BF}">
      <dsp:nvSpPr>
        <dsp:cNvPr id="0" name=""/>
        <dsp:cNvSpPr/>
      </dsp:nvSpPr>
      <dsp:spPr>
        <a:xfrm>
          <a:off x="4957540" y="1447323"/>
          <a:ext cx="1529206" cy="19297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Transfer of body</a:t>
          </a:r>
          <a:endParaRPr lang="en-US" sz="1600" kern="1200" dirty="0"/>
        </a:p>
      </dsp:txBody>
      <dsp:txXfrm>
        <a:off x="5032190" y="1521973"/>
        <a:ext cx="1379906" cy="1780464"/>
      </dsp:txXfrm>
    </dsp:sp>
    <dsp:sp modelId="{8A5DF706-AEDB-4608-BE25-06642BE3E095}">
      <dsp:nvSpPr>
        <dsp:cNvPr id="0" name=""/>
        <dsp:cNvSpPr/>
      </dsp:nvSpPr>
      <dsp:spPr>
        <a:xfrm>
          <a:off x="6609543" y="1447323"/>
          <a:ext cx="1529206" cy="19297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Reception</a:t>
          </a:r>
          <a:endParaRPr lang="en-US" sz="1600" kern="1200" dirty="0"/>
        </a:p>
      </dsp:txBody>
      <dsp:txXfrm>
        <a:off x="6684193" y="1521973"/>
        <a:ext cx="1379906" cy="1780464"/>
      </dsp:txXfrm>
    </dsp:sp>
    <dsp:sp modelId="{C1C5C7B5-5BDE-4909-A3A2-6E753CE1C3C2}">
      <dsp:nvSpPr>
        <dsp:cNvPr id="0" name=""/>
        <dsp:cNvSpPr/>
      </dsp:nvSpPr>
      <dsp:spPr>
        <a:xfrm>
          <a:off x="8261546" y="1447323"/>
          <a:ext cx="1529206" cy="19297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FUNERAL </a:t>
          </a:r>
          <a:endParaRPr lang="en-US" sz="1600" kern="1200" dirty="0"/>
        </a:p>
      </dsp:txBody>
      <dsp:txXfrm>
        <a:off x="8336196" y="1521973"/>
        <a:ext cx="1379906" cy="1780464"/>
      </dsp:txXfrm>
    </dsp:sp>
    <dsp:sp modelId="{FAA4E3A6-5C15-4C4B-BB97-8A71570B0A7E}">
      <dsp:nvSpPr>
        <dsp:cNvPr id="0" name=""/>
        <dsp:cNvSpPr/>
      </dsp:nvSpPr>
      <dsp:spPr>
        <a:xfrm>
          <a:off x="9913549" y="1447323"/>
          <a:ext cx="1529206" cy="19297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COMMITTAL</a:t>
          </a:r>
          <a:endParaRPr lang="en-US" sz="1600" kern="1200" dirty="0"/>
        </a:p>
      </dsp:txBody>
      <dsp:txXfrm>
        <a:off x="9988199" y="1521973"/>
        <a:ext cx="1379906" cy="17804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E0D1E-5946-4EA3-9C31-2CF5AD0E5964}">
      <dsp:nvSpPr>
        <dsp:cNvPr id="0" name=""/>
        <dsp:cNvSpPr/>
      </dsp:nvSpPr>
      <dsp:spPr>
        <a:xfrm>
          <a:off x="2819399" y="0"/>
          <a:ext cx="4811712" cy="4811712"/>
        </a:xfrm>
        <a:prstGeom prst="diamond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4F9DB2FF-690F-4334-B92F-7EB28C872047}">
      <dsp:nvSpPr>
        <dsp:cNvPr id="0" name=""/>
        <dsp:cNvSpPr/>
      </dsp:nvSpPr>
      <dsp:spPr>
        <a:xfrm>
          <a:off x="3276512" y="457112"/>
          <a:ext cx="1876567" cy="18765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Opening</a:t>
          </a:r>
          <a:endParaRPr lang="en-US" sz="2200" kern="1200" dirty="0"/>
        </a:p>
      </dsp:txBody>
      <dsp:txXfrm>
        <a:off x="3368118" y="548718"/>
        <a:ext cx="1693355" cy="1693355"/>
      </dsp:txXfrm>
    </dsp:sp>
    <dsp:sp modelId="{FA8DB937-2A2C-4037-956A-78831A924CA5}">
      <dsp:nvSpPr>
        <dsp:cNvPr id="0" name=""/>
        <dsp:cNvSpPr/>
      </dsp:nvSpPr>
      <dsp:spPr>
        <a:xfrm>
          <a:off x="5297431" y="457112"/>
          <a:ext cx="1876567" cy="18765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Symbolic actions</a:t>
          </a:r>
          <a:endParaRPr lang="en-US" sz="2200" kern="1200" dirty="0"/>
        </a:p>
      </dsp:txBody>
      <dsp:txXfrm>
        <a:off x="5389037" y="548718"/>
        <a:ext cx="1693355" cy="1693355"/>
      </dsp:txXfrm>
    </dsp:sp>
    <dsp:sp modelId="{6217CF51-4FE6-4BA0-BE3C-A2B62A575E99}">
      <dsp:nvSpPr>
        <dsp:cNvPr id="0" name=""/>
        <dsp:cNvSpPr/>
      </dsp:nvSpPr>
      <dsp:spPr>
        <a:xfrm>
          <a:off x="3276512" y="2478031"/>
          <a:ext cx="1876567" cy="18765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Scripture</a:t>
          </a:r>
          <a:endParaRPr lang="en-US" sz="2200" kern="1200" dirty="0"/>
        </a:p>
      </dsp:txBody>
      <dsp:txXfrm>
        <a:off x="3368118" y="2569637"/>
        <a:ext cx="1693355" cy="1693355"/>
      </dsp:txXfrm>
    </dsp:sp>
    <dsp:sp modelId="{2C1A9F4C-BE39-434D-92C8-2B98E4E5A716}">
      <dsp:nvSpPr>
        <dsp:cNvPr id="0" name=""/>
        <dsp:cNvSpPr/>
      </dsp:nvSpPr>
      <dsp:spPr>
        <a:xfrm>
          <a:off x="5297431" y="2478031"/>
          <a:ext cx="1876567" cy="18765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Conclusion</a:t>
          </a:r>
          <a:endParaRPr lang="en-US" sz="2200" kern="1200" dirty="0"/>
        </a:p>
      </dsp:txBody>
      <dsp:txXfrm>
        <a:off x="5389037" y="2569637"/>
        <a:ext cx="1693355" cy="1693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3105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10489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78176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4985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08316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52333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81343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3637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1842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90718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86834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806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2888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13611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3835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7153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86731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8704584-2DE7-4E5E-83D1-7574850A275E}" type="datetimeFigureOut">
              <a:rPr lang="en-IE" smtClean="0"/>
              <a:t>18/01/2019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A7120-89A3-4F9A-BC54-513FFD1D2E3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529488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318" y="482963"/>
            <a:ext cx="9667104" cy="4307118"/>
          </a:xfrm>
        </p:spPr>
        <p:txBody>
          <a:bodyPr/>
          <a:lstStyle/>
          <a:p>
            <a:r>
              <a:rPr lang="en-IE" sz="4000" b="1" dirty="0" smtClean="0"/>
              <a:t>SESSION TWO MODULE TWO </a:t>
            </a:r>
            <a:br>
              <a:rPr lang="en-IE" sz="4000" b="1" dirty="0" smtClean="0"/>
            </a:br>
            <a:r>
              <a:rPr lang="en-IE" sz="5400" b="1" dirty="0" smtClean="0"/>
              <a:t>The CATHOLIC FUNERAL </a:t>
            </a:r>
            <a:br>
              <a:rPr lang="en-IE" sz="5400" b="1" dirty="0" smtClean="0"/>
            </a:br>
            <a:r>
              <a:rPr lang="en-IE" sz="5400" b="1" dirty="0" smtClean="0"/>
              <a:t>Liturgies to </a:t>
            </a:r>
            <a:br>
              <a:rPr lang="en-IE" sz="5400" b="1" dirty="0" smtClean="0"/>
            </a:br>
            <a:r>
              <a:rPr lang="en-IE" sz="5400" b="1" dirty="0" smtClean="0"/>
              <a:t>Accompany</a:t>
            </a:r>
            <a:r>
              <a:rPr lang="en-IE" sz="4000" dirty="0" smtClean="0"/>
              <a:t/>
            </a:r>
            <a:br>
              <a:rPr lang="en-IE" sz="4000" dirty="0" smtClean="0"/>
            </a:br>
            <a:endParaRPr lang="en-IE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373" y="5378273"/>
            <a:ext cx="8825658" cy="861420"/>
          </a:xfrm>
        </p:spPr>
        <p:txBody>
          <a:bodyPr/>
          <a:lstStyle/>
          <a:p>
            <a:r>
              <a:rPr lang="en-IE" b="1" dirty="0" smtClean="0"/>
              <a:t>LEADING DIFFERENT </a:t>
            </a:r>
            <a:r>
              <a:rPr lang="en-IE" b="1" dirty="0" smtClean="0"/>
              <a:t>Prayer </a:t>
            </a:r>
            <a:r>
              <a:rPr lang="en-IE" b="1" dirty="0" smtClean="0"/>
              <a:t>MOMENTS </a:t>
            </a:r>
            <a:endParaRPr lang="en-IE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471" y="2902587"/>
            <a:ext cx="5014777" cy="33371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6942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RITES to ACCOMPANY MOMENTS </a:t>
            </a:r>
            <a:endParaRPr lang="en-I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0276233"/>
              </p:ext>
            </p:extLst>
          </p:nvPr>
        </p:nvGraphicFramePr>
        <p:xfrm>
          <a:off x="312738" y="1423988"/>
          <a:ext cx="11444287" cy="4824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989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The shape of the Rites </a:t>
            </a:r>
            <a:endParaRPr lang="en-I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70178"/>
              </p:ext>
            </p:extLst>
          </p:nvPr>
        </p:nvGraphicFramePr>
        <p:xfrm>
          <a:off x="862013" y="1436688"/>
          <a:ext cx="10450512" cy="4811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0502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Exploring the Rites </a:t>
            </a:r>
            <a:endParaRPr lang="en-I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232119"/>
              </p:ext>
            </p:extLst>
          </p:nvPr>
        </p:nvGraphicFramePr>
        <p:xfrm>
          <a:off x="907371" y="1267823"/>
          <a:ext cx="9987052" cy="5381166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4993526">
                  <a:extLst>
                    <a:ext uri="{9D8B030D-6E8A-4147-A177-3AD203B41FA5}">
                      <a16:colId xmlns:a16="http://schemas.microsoft.com/office/drawing/2014/main" val="3345407273"/>
                    </a:ext>
                  </a:extLst>
                </a:gridCol>
                <a:gridCol w="4993526">
                  <a:extLst>
                    <a:ext uri="{9D8B030D-6E8A-4147-A177-3AD203B41FA5}">
                      <a16:colId xmlns:a16="http://schemas.microsoft.com/office/drawing/2014/main" val="846787284"/>
                    </a:ext>
                  </a:extLst>
                </a:gridCol>
              </a:tblGrid>
              <a:tr h="384369">
                <a:tc>
                  <a:txBody>
                    <a:bodyPr/>
                    <a:lstStyle/>
                    <a:p>
                      <a:r>
                        <a:rPr lang="en-IE" dirty="0" smtClean="0"/>
                        <a:t>Gathering in the Presence of the body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551732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r>
                        <a:rPr lang="en-IE" b="1" dirty="0" smtClean="0"/>
                        <a:t>Introductory 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936619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Sign of the Cross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961912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r>
                        <a:rPr lang="en-IE" b="1" dirty="0" smtClean="0"/>
                        <a:t>The</a:t>
                      </a:r>
                      <a:r>
                        <a:rPr lang="en-IE" b="1" baseline="0" dirty="0" smtClean="0"/>
                        <a:t> word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413940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Scripture verse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229317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r>
                        <a:rPr lang="en-IE" b="1" dirty="0" smtClean="0"/>
                        <a:t>The water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76967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Sprinkling with Holy water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683995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r>
                        <a:rPr lang="en-IE" b="1" dirty="0" smtClean="0"/>
                        <a:t>Prayer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905855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A psalm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833766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The Lord’s Prayer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194532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Concluding Prayer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671978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r>
                        <a:rPr lang="en-IE" b="1" dirty="0" smtClean="0"/>
                        <a:t>Blessing 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374413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Invoking God’s blessing 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933851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77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096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Exploring the Rites </a:t>
            </a:r>
            <a:endParaRPr lang="en-I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358422"/>
              </p:ext>
            </p:extLst>
          </p:nvPr>
        </p:nvGraphicFramePr>
        <p:xfrm>
          <a:off x="907371" y="1267823"/>
          <a:ext cx="9987052" cy="4746637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4993526">
                  <a:extLst>
                    <a:ext uri="{9D8B030D-6E8A-4147-A177-3AD203B41FA5}">
                      <a16:colId xmlns:a16="http://schemas.microsoft.com/office/drawing/2014/main" val="3345407273"/>
                    </a:ext>
                  </a:extLst>
                </a:gridCol>
                <a:gridCol w="4993526">
                  <a:extLst>
                    <a:ext uri="{9D8B030D-6E8A-4147-A177-3AD203B41FA5}">
                      <a16:colId xmlns:a16="http://schemas.microsoft.com/office/drawing/2014/main" val="846787284"/>
                    </a:ext>
                  </a:extLst>
                </a:gridCol>
              </a:tblGrid>
              <a:tr h="384369">
                <a:tc>
                  <a:txBody>
                    <a:bodyPr/>
                    <a:lstStyle/>
                    <a:p>
                      <a:r>
                        <a:rPr lang="en-IE" dirty="0" smtClean="0"/>
                        <a:t>Rite</a:t>
                      </a:r>
                      <a:r>
                        <a:rPr lang="en-IE" baseline="0" dirty="0" smtClean="0"/>
                        <a:t> of Committal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551732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r>
                        <a:rPr lang="en-IE" b="1" dirty="0" smtClean="0"/>
                        <a:t>Introduction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Invitation to</a:t>
                      </a:r>
                      <a:r>
                        <a:rPr lang="en-IE" baseline="0" dirty="0" smtClean="0"/>
                        <a:t> pray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936619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Scripture verse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961912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413940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r>
                        <a:rPr lang="en-IE" b="1" dirty="0" smtClean="0"/>
                        <a:t>Committal and actions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Prayer over the place</a:t>
                      </a:r>
                      <a:r>
                        <a:rPr lang="en-IE" baseline="0" dirty="0" smtClean="0"/>
                        <a:t> of committal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229317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Committal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76967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683995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r>
                        <a:rPr lang="en-IE" b="1" dirty="0" smtClean="0"/>
                        <a:t>Prayer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Intercessions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905855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The Lord’s Prayer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833766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194532"/>
                  </a:ext>
                </a:extLst>
              </a:tr>
              <a:tr h="518578">
                <a:tc>
                  <a:txBody>
                    <a:bodyPr/>
                    <a:lstStyle/>
                    <a:p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Concluding</a:t>
                      </a:r>
                      <a:r>
                        <a:rPr lang="en-IE" baseline="0" dirty="0" smtClean="0"/>
                        <a:t> Prayer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671978"/>
                  </a:ext>
                </a:extLst>
              </a:tr>
              <a:tr h="384369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Prayer over the people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374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518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Two groups: How would you lead these Rites?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IE" sz="3200" b="1" dirty="0" smtClean="0"/>
              <a:t>Gathering in the Presence of the body </a:t>
            </a:r>
          </a:p>
          <a:p>
            <a:r>
              <a:rPr lang="en-IE" sz="3200" dirty="0" smtClean="0"/>
              <a:t>Pat</a:t>
            </a:r>
            <a:endParaRPr lang="en-IE" sz="3200" dirty="0" smtClean="0"/>
          </a:p>
          <a:p>
            <a:r>
              <a:rPr lang="en-IE" sz="3200" dirty="0" smtClean="0"/>
              <a:t>Academy Room</a:t>
            </a:r>
          </a:p>
          <a:p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E" sz="3200" b="1" dirty="0" smtClean="0"/>
              <a:t>Rite of Committal</a:t>
            </a:r>
          </a:p>
          <a:p>
            <a:r>
              <a:rPr lang="en-IE" sz="3200" dirty="0" smtClean="0"/>
              <a:t>Patricia </a:t>
            </a:r>
          </a:p>
          <a:p>
            <a:r>
              <a:rPr lang="en-IE" sz="3200" dirty="0" smtClean="0"/>
              <a:t>Theology Room </a:t>
            </a:r>
            <a:endParaRPr lang="en-IE" sz="3200" dirty="0"/>
          </a:p>
        </p:txBody>
      </p:sp>
    </p:spTree>
    <p:extLst>
      <p:ext uri="{BB962C8B-B14F-4D97-AF65-F5344CB8AC3E}">
        <p14:creationId xmlns:p14="http://schemas.microsoft.com/office/powerpoint/2010/main" val="48449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96</TotalTime>
  <Words>128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SESSION TWO MODULE TWO  The CATHOLIC FUNERAL  Liturgies to  Accompany </vt:lpstr>
      <vt:lpstr>RITES to ACCOMPANY MOMENTS </vt:lpstr>
      <vt:lpstr>The shape of the Rites </vt:lpstr>
      <vt:lpstr>Exploring the Rites </vt:lpstr>
      <vt:lpstr>Exploring the Rites </vt:lpstr>
      <vt:lpstr>Two groups: How would you lead these Rites?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CATHOLIC FUNERAL and Accompanying Liturgies</dc:title>
  <dc:creator>Patricia Carroll</dc:creator>
  <cp:lastModifiedBy>Patricia Carroll</cp:lastModifiedBy>
  <cp:revision>14</cp:revision>
  <cp:lastPrinted>2019-01-14T12:52:58Z</cp:lastPrinted>
  <dcterms:created xsi:type="dcterms:W3CDTF">2018-12-07T14:46:50Z</dcterms:created>
  <dcterms:modified xsi:type="dcterms:W3CDTF">2019-01-18T14:22:57Z</dcterms:modified>
</cp:coreProperties>
</file>