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2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F4591C5B-285B-42A2-A405-E9C6C2B738F6}" type="datetimeFigureOut">
              <a:rPr lang="en-IE" smtClean="0"/>
              <a:t>30/01/2020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4175350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4591C5B-285B-42A2-A405-E9C6C2B738F6}" type="datetimeFigureOut">
              <a:rPr lang="en-IE" smtClean="0"/>
              <a:t>30/01/2020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3368878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4591C5B-285B-42A2-A405-E9C6C2B738F6}" type="datetimeFigureOut">
              <a:rPr lang="en-IE" smtClean="0"/>
              <a:t>30/01/2020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391685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F4591C5B-285B-42A2-A405-E9C6C2B738F6}" type="datetimeFigureOut">
              <a:rPr lang="en-IE" smtClean="0"/>
              <a:t>30/01/2020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2327210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591C5B-285B-42A2-A405-E9C6C2B738F6}" type="datetimeFigureOut">
              <a:rPr lang="en-IE" smtClean="0"/>
              <a:t>30/01/2020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4212715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F4591C5B-285B-42A2-A405-E9C6C2B738F6}" type="datetimeFigureOut">
              <a:rPr lang="en-IE" smtClean="0"/>
              <a:t>30/01/2020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2017070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F4591C5B-285B-42A2-A405-E9C6C2B738F6}" type="datetimeFigureOut">
              <a:rPr lang="en-IE" smtClean="0"/>
              <a:t>30/01/2020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2354572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F4591C5B-285B-42A2-A405-E9C6C2B738F6}" type="datetimeFigureOut">
              <a:rPr lang="en-IE" smtClean="0"/>
              <a:t>30/01/2020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311720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91C5B-285B-42A2-A405-E9C6C2B738F6}" type="datetimeFigureOut">
              <a:rPr lang="en-IE" smtClean="0"/>
              <a:t>30/01/2020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2517736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591C5B-285B-42A2-A405-E9C6C2B738F6}" type="datetimeFigureOut">
              <a:rPr lang="en-IE" smtClean="0"/>
              <a:t>30/01/2020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221723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4591C5B-285B-42A2-A405-E9C6C2B738F6}" type="datetimeFigureOut">
              <a:rPr lang="en-IE" smtClean="0"/>
              <a:t>30/01/2020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7038AFF-11EB-44CA-9747-032DE39786D6}" type="slidenum">
              <a:rPr lang="en-IE" smtClean="0"/>
              <a:t>‹#›</a:t>
            </a:fld>
            <a:endParaRPr lang="en-IE"/>
          </a:p>
        </p:txBody>
      </p:sp>
    </p:spTree>
    <p:extLst>
      <p:ext uri="{BB962C8B-B14F-4D97-AF65-F5344CB8AC3E}">
        <p14:creationId xmlns:p14="http://schemas.microsoft.com/office/powerpoint/2010/main" val="3728071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91C5B-285B-42A2-A405-E9C6C2B738F6}" type="datetimeFigureOut">
              <a:rPr lang="en-IE" smtClean="0"/>
              <a:t>30/01/2020</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38AFF-11EB-44CA-9747-032DE39786D6}" type="slidenum">
              <a:rPr lang="en-IE" smtClean="0"/>
              <a:t>‹#›</a:t>
            </a:fld>
            <a:endParaRPr lang="en-IE"/>
          </a:p>
        </p:txBody>
      </p:sp>
    </p:spTree>
    <p:extLst>
      <p:ext uri="{BB962C8B-B14F-4D97-AF65-F5344CB8AC3E}">
        <p14:creationId xmlns:p14="http://schemas.microsoft.com/office/powerpoint/2010/main" val="1901250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N5fFicWP4v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597555"/>
          </a:xfrm>
        </p:spPr>
        <p:txBody>
          <a:bodyPr>
            <a:normAutofit/>
          </a:bodyPr>
          <a:lstStyle/>
          <a:p>
            <a:r>
              <a:rPr lang="en-IE" dirty="0" smtClean="0"/>
              <a:t>Thomas Aquinas was born in 1225 on the 28</a:t>
            </a:r>
            <a:r>
              <a:rPr lang="en-IE" baseline="30000" dirty="0" smtClean="0"/>
              <a:t>th</a:t>
            </a:r>
            <a:r>
              <a:rPr lang="en-IE" dirty="0" smtClean="0"/>
              <a:t> of January..</a:t>
            </a:r>
            <a:endParaRPr lang="en-IE" dirty="0"/>
          </a:p>
        </p:txBody>
      </p:sp>
    </p:spTree>
    <p:extLst>
      <p:ext uri="{BB962C8B-B14F-4D97-AF65-F5344CB8AC3E}">
        <p14:creationId xmlns:p14="http://schemas.microsoft.com/office/powerpoint/2010/main" val="4114021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59"/>
            <a:ext cx="10515600" cy="1963270"/>
          </a:xfrm>
        </p:spPr>
        <p:txBody>
          <a:bodyPr/>
          <a:lstStyle/>
          <a:p>
            <a:pPr marL="0" indent="0">
              <a:buNone/>
            </a:pPr>
            <a:r>
              <a:rPr lang="en-IE" dirty="0" smtClean="0"/>
              <a:t>He was born in </a:t>
            </a:r>
            <a:r>
              <a:rPr lang="en-IE" dirty="0" err="1" smtClean="0"/>
              <a:t>Roccasecca</a:t>
            </a:r>
            <a:r>
              <a:rPr lang="en-IE" dirty="0"/>
              <a:t>,</a:t>
            </a:r>
            <a:r>
              <a:rPr lang="en-IE" dirty="0" smtClean="0"/>
              <a:t> near Naples in the kingdom of Sicily, Italy.</a:t>
            </a:r>
          </a:p>
          <a:p>
            <a:pPr marL="0" indent="0">
              <a:buNone/>
            </a:pPr>
            <a:r>
              <a:rPr lang="en-IE" dirty="0" smtClean="0"/>
              <a:t>His father was known as Count </a:t>
            </a:r>
            <a:r>
              <a:rPr lang="en-IE" dirty="0" err="1" smtClean="0"/>
              <a:t>Landulf</a:t>
            </a:r>
            <a:r>
              <a:rPr lang="en-IE" dirty="0" smtClean="0"/>
              <a:t> of Aquino and his mother’s name was Theodora. </a:t>
            </a:r>
            <a:r>
              <a:rPr lang="en-IE" dirty="0"/>
              <a:t>He had three brothers and two </a:t>
            </a:r>
            <a:r>
              <a:rPr lang="en-IE" dirty="0" err="1"/>
              <a:t>sistersThey</a:t>
            </a:r>
            <a:r>
              <a:rPr lang="en-IE" dirty="0"/>
              <a:t> </a:t>
            </a:r>
            <a:r>
              <a:rPr lang="en-IE" dirty="0" smtClean="0"/>
              <a:t>lived in a family castle in </a:t>
            </a:r>
            <a:r>
              <a:rPr lang="en-IE" dirty="0" err="1" smtClean="0"/>
              <a:t>Roccasecca</a:t>
            </a:r>
            <a:r>
              <a:rPr lang="en-IE" dirty="0" smtClean="0"/>
              <a:t>. </a:t>
            </a:r>
            <a:endParaRPr lang="en-IE"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2417"/>
          <a:stretch/>
        </p:blipFill>
        <p:spPr>
          <a:xfrm>
            <a:off x="1524000" y="414337"/>
            <a:ext cx="9144000" cy="3471863"/>
          </a:xfrm>
          <a:prstGeom prst="rect">
            <a:avLst/>
          </a:prstGeom>
        </p:spPr>
      </p:pic>
    </p:spTree>
    <p:extLst>
      <p:ext uri="{BB962C8B-B14F-4D97-AF65-F5344CB8AC3E}">
        <p14:creationId xmlns:p14="http://schemas.microsoft.com/office/powerpoint/2010/main" val="4138570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153" y="4945343"/>
            <a:ext cx="9556376" cy="1132728"/>
          </a:xfrm>
        </p:spPr>
        <p:txBody>
          <a:bodyPr/>
          <a:lstStyle/>
          <a:p>
            <a:pPr marL="0" indent="0">
              <a:buNone/>
            </a:pPr>
            <a:r>
              <a:rPr lang="en-IE" dirty="0" smtClean="0"/>
              <a:t>From the age of five Thomas was at school at the Benedictine Monastery of </a:t>
            </a:r>
            <a:r>
              <a:rPr lang="en-IE" dirty="0" err="1" smtClean="0"/>
              <a:t>Cassino</a:t>
            </a:r>
            <a:r>
              <a:rPr lang="en-IE" dirty="0" smtClean="0"/>
              <a:t>. There he stayed until he was in his teens.</a:t>
            </a: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8495" y="384919"/>
            <a:ext cx="8562459" cy="4460187"/>
          </a:xfrm>
          <a:prstGeom prst="rect">
            <a:avLst/>
          </a:prstGeom>
        </p:spPr>
      </p:pic>
    </p:spTree>
    <p:extLst>
      <p:ext uri="{BB962C8B-B14F-4D97-AF65-F5344CB8AC3E}">
        <p14:creationId xmlns:p14="http://schemas.microsoft.com/office/powerpoint/2010/main" val="3738866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3072" y="443754"/>
            <a:ext cx="7503458" cy="5688106"/>
          </a:xfrm>
        </p:spPr>
        <p:txBody>
          <a:bodyPr>
            <a:normAutofit/>
          </a:bodyPr>
          <a:lstStyle/>
          <a:p>
            <a:pPr marL="0" indent="0">
              <a:buNone/>
            </a:pPr>
            <a:r>
              <a:rPr lang="en-IE" dirty="0" smtClean="0"/>
              <a:t>During this time a religious order called the Dominicans had begun. It was founded in 1216 by a Spaniard called Dominic de Guzman. Dominic saw the need to preach the truth of the message of Jesus Christ. In order to do this Dominic encouraged the need to study so the members of the Order would be properly informed. He also emphasised Prayer, seeing the necessity to reflect and contemplate so as to be aware of the mercy of God in our lives. To contemplate means to think thoughtfully about something for a length of time and to spend the time thinking about something in a meaningful way. </a:t>
            </a:r>
            <a:endParaRPr lang="en-I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04412" y="443754"/>
            <a:ext cx="3079824" cy="5703378"/>
          </a:xfrm>
          <a:prstGeom prst="rect">
            <a:avLst/>
          </a:prstGeom>
        </p:spPr>
      </p:pic>
    </p:spTree>
    <p:extLst>
      <p:ext uri="{BB962C8B-B14F-4D97-AF65-F5344CB8AC3E}">
        <p14:creationId xmlns:p14="http://schemas.microsoft.com/office/powerpoint/2010/main" val="1007340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5118"/>
            <a:ext cx="5078506" cy="5571845"/>
          </a:xfrm>
        </p:spPr>
        <p:txBody>
          <a:bodyPr/>
          <a:lstStyle/>
          <a:p>
            <a:pPr marL="0" indent="0">
              <a:buNone/>
            </a:pPr>
            <a:r>
              <a:rPr lang="en-IE" dirty="0" smtClean="0"/>
              <a:t>This new Order, Dominicans, attracted Thomas’ attention and he wanted to join them. His parents were not happy. So while Thomas was travelling on the road to Paris he was captured. His parents planned for that to happen and Thomas was kept captured for a year, his parents hoping that Thomas would turn away from the Dominicans.</a:t>
            </a:r>
            <a:endParaRPr lang="en-IE"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6261"/>
          <a:stretch/>
        </p:blipFill>
        <p:spPr>
          <a:xfrm>
            <a:off x="6508376" y="465184"/>
            <a:ext cx="4460221" cy="5070256"/>
          </a:xfrm>
          <a:prstGeom prst="rect">
            <a:avLst/>
          </a:prstGeom>
        </p:spPr>
      </p:pic>
    </p:spTree>
    <p:extLst>
      <p:ext uri="{BB962C8B-B14F-4D97-AF65-F5344CB8AC3E}">
        <p14:creationId xmlns:p14="http://schemas.microsoft.com/office/powerpoint/2010/main" val="2986034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495" y="588496"/>
            <a:ext cx="10515600" cy="2060574"/>
          </a:xfrm>
        </p:spPr>
        <p:txBody>
          <a:bodyPr/>
          <a:lstStyle/>
          <a:p>
            <a:pPr marL="0" indent="0">
              <a:buNone/>
            </a:pPr>
            <a:endParaRPr lang="en-IE" dirty="0" smtClean="0"/>
          </a:p>
          <a:p>
            <a:pPr marL="0" indent="0">
              <a:buNone/>
            </a:pPr>
            <a:r>
              <a:rPr lang="en-IE" sz="3200" dirty="0" smtClean="0"/>
              <a:t>Thomas then entered the Dominicans. He was not afraid of new ideas, rather he engaged with them through study, listening, talking with others and by praying. </a:t>
            </a:r>
            <a:endParaRPr lang="en-IE" sz="32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23021" t="4573" r="25021" b="10286"/>
          <a:stretch/>
        </p:blipFill>
        <p:spPr>
          <a:xfrm>
            <a:off x="4558552" y="2501152"/>
            <a:ext cx="3375213" cy="4208930"/>
          </a:xfrm>
          <a:prstGeom prst="rect">
            <a:avLst/>
          </a:prstGeom>
        </p:spPr>
      </p:pic>
    </p:spTree>
    <p:extLst>
      <p:ext uri="{BB962C8B-B14F-4D97-AF65-F5344CB8AC3E}">
        <p14:creationId xmlns:p14="http://schemas.microsoft.com/office/powerpoint/2010/main" val="3155393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447" y="749860"/>
            <a:ext cx="10995212" cy="2221940"/>
          </a:xfrm>
        </p:spPr>
        <p:txBody>
          <a:bodyPr>
            <a:normAutofit/>
          </a:bodyPr>
          <a:lstStyle/>
          <a:p>
            <a:pPr marL="0" indent="0">
              <a:buNone/>
            </a:pPr>
            <a:r>
              <a:rPr lang="en-IE" sz="3200" dirty="0" smtClean="0"/>
              <a:t>Thomas was concerned with understanding how people would know what was right and what was wrong.</a:t>
            </a:r>
          </a:p>
          <a:p>
            <a:pPr marL="0" indent="0">
              <a:buNone/>
            </a:pPr>
            <a:r>
              <a:rPr lang="en-IE" sz="3200" dirty="0" smtClean="0"/>
              <a:t>He was also a student of the great Dominican Saint, Albert the Great. </a:t>
            </a:r>
            <a:endParaRPr lang="en-IE" sz="3200" dirty="0"/>
          </a:p>
          <a:p>
            <a:pPr marL="0" indent="0">
              <a:buNone/>
            </a:pPr>
            <a:endParaRPr lang="en-I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4152" y="2281529"/>
            <a:ext cx="3442447" cy="4298777"/>
          </a:xfrm>
          <a:prstGeom prst="rect">
            <a:avLst/>
          </a:prstGeom>
        </p:spPr>
      </p:pic>
    </p:spTree>
    <p:extLst>
      <p:ext uri="{BB962C8B-B14F-4D97-AF65-F5344CB8AC3E}">
        <p14:creationId xmlns:p14="http://schemas.microsoft.com/office/powerpoint/2010/main" val="1988416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N5fFicWP4vI"/>
          <p:cNvPicPr>
            <a:picLocks noGrp="1" noRot="1" noChangeAspect="1"/>
          </p:cNvPicPr>
          <p:nvPr>
            <p:ph idx="1"/>
            <a:videoFile r:link="rId1"/>
          </p:nvPr>
        </p:nvPicPr>
        <p:blipFill>
          <a:blip r:embed="rId3"/>
          <a:stretch>
            <a:fillRect/>
          </a:stretch>
        </p:blipFill>
        <p:spPr>
          <a:xfrm>
            <a:off x="4267200" y="2971800"/>
            <a:ext cx="3657600" cy="2057400"/>
          </a:xfrm>
          <a:prstGeom prst="rect">
            <a:avLst/>
          </a:prstGeom>
        </p:spPr>
      </p:pic>
      <p:sp>
        <p:nvSpPr>
          <p:cNvPr id="6" name="Rectangle 5"/>
          <p:cNvSpPr/>
          <p:nvPr/>
        </p:nvSpPr>
        <p:spPr>
          <a:xfrm>
            <a:off x="2334974" y="1466812"/>
            <a:ext cx="4857227" cy="388696"/>
          </a:xfrm>
          <a:prstGeom prst="rect">
            <a:avLst/>
          </a:prstGeom>
        </p:spPr>
        <p:txBody>
          <a:bodyPr wrap="none">
            <a:spAutoFit/>
          </a:bodyPr>
          <a:lstStyle/>
          <a:p>
            <a:pPr>
              <a:lnSpc>
                <a:spcPct val="107000"/>
              </a:lnSpc>
              <a:spcAft>
                <a:spcPts val="800"/>
              </a:spcAft>
            </a:pPr>
            <a:r>
              <a:rPr lang="en-IE" dirty="0">
                <a:latin typeface="Calibri" panose="020F0502020204030204" pitchFamily="34" charset="0"/>
                <a:ea typeface="Calibri" panose="020F0502020204030204" pitchFamily="34" charset="0"/>
                <a:cs typeface="Times New Roman" panose="02020603050405020304" pitchFamily="18" charset="0"/>
              </a:rPr>
              <a:t>https://www.youtube.com/watch?v=N5fFicWP4vI</a:t>
            </a:r>
          </a:p>
        </p:txBody>
      </p:sp>
      <p:sp>
        <p:nvSpPr>
          <p:cNvPr id="7" name="TextBox 6"/>
          <p:cNvSpPr txBox="1"/>
          <p:nvPr/>
        </p:nvSpPr>
        <p:spPr>
          <a:xfrm>
            <a:off x="8248650" y="3448050"/>
            <a:ext cx="2209195" cy="369332"/>
          </a:xfrm>
          <a:prstGeom prst="rect">
            <a:avLst/>
          </a:prstGeom>
          <a:noFill/>
        </p:spPr>
        <p:txBody>
          <a:bodyPr wrap="none" rtlCol="0">
            <a:spAutoFit/>
          </a:bodyPr>
          <a:lstStyle/>
          <a:p>
            <a:r>
              <a:rPr lang="en-IE" dirty="0" smtClean="0"/>
              <a:t>Double click for video</a:t>
            </a:r>
            <a:endParaRPr lang="en-IE" dirty="0"/>
          </a:p>
        </p:txBody>
      </p:sp>
    </p:spTree>
    <p:extLst>
      <p:ext uri="{BB962C8B-B14F-4D97-AF65-F5344CB8AC3E}">
        <p14:creationId xmlns:p14="http://schemas.microsoft.com/office/powerpoint/2010/main" val="2594809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334</Words>
  <Application>Microsoft Office PowerPoint</Application>
  <PresentationFormat>Widescreen</PresentationFormat>
  <Paragraphs>12</Paragraphs>
  <Slides>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Thomas Aquinas was born in 1225 on the 28th of January..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Thomas Aquinas was born in 1225 on the 28th of January.</dc:title>
  <dc:creator>Edel Murphy</dc:creator>
  <cp:lastModifiedBy>Edel Murphy</cp:lastModifiedBy>
  <cp:revision>13</cp:revision>
  <dcterms:created xsi:type="dcterms:W3CDTF">2019-12-19T13:54:36Z</dcterms:created>
  <dcterms:modified xsi:type="dcterms:W3CDTF">2020-01-30T09:06:08Z</dcterms:modified>
</cp:coreProperties>
</file>