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Aloja" charset="1" panose="02000500000000000000"/>
      <p:regular r:id="rId19"/>
    </p:embeddedFont>
    <p:embeddedFont>
      <p:font typeface="Open Sans Light Bold" charset="1" panose="020B0806030504020204"/>
      <p:regular r:id="rId20"/>
    </p:embeddedFont>
    <p:embeddedFont>
      <p:font typeface="Canva Sans" charset="1" panose="020B0503030501040103"/>
      <p:regular r:id="rId21"/>
    </p:embeddedFont>
    <p:embeddedFont>
      <p:font typeface="Rajdhani Bold" charset="1" panose="02000000000000000000"/>
      <p:regular r:id="rId22"/>
    </p:embeddedFont>
    <p:embeddedFont>
      <p:font typeface="Canva Sans Bold" charset="1" panose="020B0803030501040103"/>
      <p:regular r:id="rId23"/>
    </p:embeddedFont>
    <p:embeddedFont>
      <p:font typeface="Porcelain" charset="1" panose="00000000000000000000"/>
      <p:regular r:id="rId24"/>
    </p:embeddedFont>
    <p:embeddedFont>
      <p:font typeface="More Sugar Thin" charset="1" panose="00000000000000000000"/>
      <p:regular r:id="rId25"/>
    </p:embeddedFont>
    <p:embeddedFont>
      <p:font typeface="Arimo" charset="1" panose="020B060402020202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https://www.youtube.com/watch?v=SZZ0Q3kHdjw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7487" y="8332980"/>
            <a:ext cx="7553026" cy="1582539"/>
          </a:xfrm>
          <a:custGeom>
            <a:avLst/>
            <a:gdLst/>
            <a:ahLst/>
            <a:cxnLst/>
            <a:rect r="r" b="b" t="t" l="l"/>
            <a:pathLst>
              <a:path h="1582539" w="7553026">
                <a:moveTo>
                  <a:pt x="0" y="0"/>
                </a:moveTo>
                <a:lnTo>
                  <a:pt x="7553026" y="0"/>
                </a:lnTo>
                <a:lnTo>
                  <a:pt x="7553026" y="1582539"/>
                </a:lnTo>
                <a:lnTo>
                  <a:pt x="0" y="158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1468" y="1170367"/>
            <a:ext cx="11783812" cy="466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11"/>
              </a:lnSpc>
            </a:pPr>
            <a:r>
              <a:rPr lang="en-US" sz="8511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Confirmation </a:t>
            </a:r>
            <a:r>
              <a:rPr lang="en-US" sz="8511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Connect:</a:t>
            </a:r>
          </a:p>
          <a:p>
            <a:pPr algn="ctr">
              <a:lnSpc>
                <a:spcPts val="4940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VIDEO 1</a:t>
            </a:r>
          </a:p>
          <a:p>
            <a:pPr algn="ctr">
              <a:lnSpc>
                <a:spcPts val="7304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  <a:ea typeface="Aloja"/>
                <a:cs typeface="Aloja"/>
                <a:sym typeface="Aloja"/>
              </a:rPr>
              <a:t>Journey in Faith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06" t="0" r="-206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061707" y="1710952"/>
            <a:ext cx="5828978" cy="3883557"/>
          </a:xfrm>
          <a:custGeom>
            <a:avLst/>
            <a:gdLst/>
            <a:ahLst/>
            <a:cxnLst/>
            <a:rect r="r" b="b" t="t" l="l"/>
            <a:pathLst>
              <a:path h="3883557" w="5828978">
                <a:moveTo>
                  <a:pt x="0" y="0"/>
                </a:moveTo>
                <a:lnTo>
                  <a:pt x="5828978" y="0"/>
                </a:lnTo>
                <a:lnTo>
                  <a:pt x="5828978" y="3883557"/>
                </a:lnTo>
                <a:lnTo>
                  <a:pt x="0" y="3883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332656"/>
            <a:ext cx="9100249" cy="632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We are inviting you to look at the video again at home, with this question in mind: </a:t>
            </a:r>
          </a:p>
          <a:p>
            <a:pPr algn="l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What’s my prayer to God as I move into the new stage of my life? </a:t>
            </a:r>
          </a:p>
          <a:p>
            <a:pPr algn="l">
              <a:lnSpc>
                <a:spcPts val="5600"/>
              </a:lnSpc>
            </a:pP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 can access the video from: 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•Diocesan Youtube</a:t>
            </a:r>
          </a:p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•Can be posted in Parish Website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95598" y="6708934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8"/>
                </a:lnTo>
                <a:lnTo>
                  <a:pt x="0" y="1902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495598" y="6878337"/>
            <a:ext cx="7948918" cy="164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What to do at </a:t>
            </a:r>
          </a:p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Home...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492911">
            <a:off x="10421648" y="686620"/>
            <a:ext cx="6261685" cy="8511277"/>
            <a:chOff x="0" y="0"/>
            <a:chExt cx="1649168" cy="22416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49168" cy="2241653"/>
            </a:xfrm>
            <a:custGeom>
              <a:avLst/>
              <a:gdLst/>
              <a:ahLst/>
              <a:cxnLst/>
              <a:rect r="r" b="b" t="t" l="l"/>
              <a:pathLst>
                <a:path h="2241653" w="1649168">
                  <a:moveTo>
                    <a:pt x="0" y="0"/>
                  </a:moveTo>
                  <a:lnTo>
                    <a:pt x="1649168" y="0"/>
                  </a:lnTo>
                  <a:lnTo>
                    <a:pt x="1649168" y="2241653"/>
                  </a:lnTo>
                  <a:lnTo>
                    <a:pt x="0" y="2241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49168" cy="2279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06741">
            <a:off x="10643327" y="797457"/>
            <a:ext cx="5818327" cy="8229600"/>
          </a:xfrm>
          <a:custGeom>
            <a:avLst/>
            <a:gdLst/>
            <a:ahLst/>
            <a:cxnLst/>
            <a:rect r="r" b="b" t="t" l="l"/>
            <a:pathLst>
              <a:path h="8229600" w="5818327">
                <a:moveTo>
                  <a:pt x="0" y="0"/>
                </a:moveTo>
                <a:lnTo>
                  <a:pt x="5818328" y="0"/>
                </a:lnTo>
                <a:lnTo>
                  <a:pt x="58183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18711" y="648236"/>
            <a:ext cx="7820707" cy="8442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 are invited to attend Mass in any of the churches this weekend in the parish.</a:t>
            </a:r>
          </a:p>
          <a:p>
            <a:pPr algn="l">
              <a:lnSpc>
                <a:spcPts val="5600"/>
              </a:lnSpc>
            </a:pP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There will be a Rite for the Candidates for Confirmation.</a:t>
            </a:r>
          </a:p>
          <a:p>
            <a:pPr algn="l">
              <a:lnSpc>
                <a:spcPts val="5600"/>
              </a:lnSpc>
            </a:pPr>
          </a:p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You are asked to bring this page with you and you can find details in the Confirmation journal that you would have received with the Zoom link for this evening.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488216"/>
            <a:ext cx="16356159" cy="875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Closing </a:t>
            </a: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Prayer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God of love,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 are brothers and sisters in Jesus your Son,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one family, in the Spirit of your love.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Bless us with the joy of love.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Make us patient and kind, gentle and generous,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welcoming to those in need.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Help us to live your forgiveness and peace.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Protect all families with your loving care,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Especially those for our own family whom we now pray: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[We pause and remember family members and others by name].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Increase our faith, strengthen our hope, keep us safe in your love,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Make us always grateful for the gift of life that we share.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This we ask, through Christ our Lord. Amen.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06" t="0" r="-20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11826" y="-419211"/>
            <a:ext cx="19711652" cy="11125421"/>
            <a:chOff x="0" y="0"/>
            <a:chExt cx="5191546" cy="29301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91546" cy="2930152"/>
            </a:xfrm>
            <a:custGeom>
              <a:avLst/>
              <a:gdLst/>
              <a:ahLst/>
              <a:cxnLst/>
              <a:rect r="r" b="b" t="t" l="l"/>
              <a:pathLst>
                <a:path h="2930152" w="5191546">
                  <a:moveTo>
                    <a:pt x="0" y="0"/>
                  </a:moveTo>
                  <a:lnTo>
                    <a:pt x="5191546" y="0"/>
                  </a:lnTo>
                  <a:lnTo>
                    <a:pt x="5191546" y="2930152"/>
                  </a:lnTo>
                  <a:lnTo>
                    <a:pt x="0" y="2930152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191546" cy="2968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095037"/>
            <a:ext cx="10008054" cy="2096926"/>
          </a:xfrm>
          <a:custGeom>
            <a:avLst/>
            <a:gdLst/>
            <a:ahLst/>
            <a:cxnLst/>
            <a:rect r="r" b="b" t="t" l="l"/>
            <a:pathLst>
              <a:path h="2096926" w="10008054">
                <a:moveTo>
                  <a:pt x="0" y="0"/>
                </a:moveTo>
                <a:lnTo>
                  <a:pt x="10008054" y="0"/>
                </a:lnTo>
                <a:lnTo>
                  <a:pt x="10008054" y="2096926"/>
                </a:lnTo>
                <a:lnTo>
                  <a:pt x="0" y="209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91574" y="965359"/>
            <a:ext cx="8966154" cy="2376031"/>
          </a:xfrm>
          <a:custGeom>
            <a:avLst/>
            <a:gdLst/>
            <a:ahLst/>
            <a:cxnLst/>
            <a:rect r="r" b="b" t="t" l="l"/>
            <a:pathLst>
              <a:path h="2376031" w="8966154">
                <a:moveTo>
                  <a:pt x="0" y="0"/>
                </a:moveTo>
                <a:lnTo>
                  <a:pt x="8966154" y="0"/>
                </a:lnTo>
                <a:lnTo>
                  <a:pt x="8966154" y="2376031"/>
                </a:lnTo>
                <a:lnTo>
                  <a:pt x="0" y="237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9428" y="3929464"/>
            <a:ext cx="12369485" cy="497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meet at a precious moment in family life </a:t>
            </a:r>
          </a:p>
          <a:p>
            <a:pPr algn="l">
              <a:lnSpc>
                <a:spcPts val="5033"/>
              </a:lnSpc>
            </a:pP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Approaching Confirmation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half-hour sessions, each with a specially prepared video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make the most of this special time</a:t>
            </a:r>
          </a:p>
          <a:p>
            <a:pPr algn="l"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first session is ‘Strength for the Journey’</a:t>
            </a:r>
          </a:p>
          <a:p>
            <a:pPr algn="l">
              <a:lnSpc>
                <a:spcPts val="503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3185941"/>
            <a:ext cx="16230600" cy="5783236"/>
            <a:chOff x="0" y="0"/>
            <a:chExt cx="7086910" cy="25251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86909" cy="2525185"/>
            </a:xfrm>
            <a:custGeom>
              <a:avLst/>
              <a:gdLst/>
              <a:ahLst/>
              <a:cxnLst/>
              <a:rect r="r" b="b" t="t" l="l"/>
              <a:pathLst>
                <a:path h="2525185" w="7086909">
                  <a:moveTo>
                    <a:pt x="0" y="0"/>
                  </a:moveTo>
                  <a:lnTo>
                    <a:pt x="0" y="2525185"/>
                  </a:lnTo>
                  <a:lnTo>
                    <a:pt x="7086909" y="2525185"/>
                  </a:lnTo>
                  <a:lnTo>
                    <a:pt x="7086909" y="0"/>
                  </a:lnTo>
                  <a:lnTo>
                    <a:pt x="0" y="0"/>
                  </a:lnTo>
                  <a:close/>
                  <a:moveTo>
                    <a:pt x="7025949" y="2464225"/>
                  </a:moveTo>
                  <a:lnTo>
                    <a:pt x="59690" y="2464225"/>
                  </a:lnTo>
                  <a:lnTo>
                    <a:pt x="59690" y="59690"/>
                  </a:lnTo>
                  <a:lnTo>
                    <a:pt x="7025949" y="59690"/>
                  </a:lnTo>
                  <a:lnTo>
                    <a:pt x="7025949" y="2464225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416009" y="889367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9"/>
                </a:lnTo>
                <a:lnTo>
                  <a:pt x="0" y="190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54929" y="975092"/>
            <a:ext cx="6987307" cy="1771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9"/>
              </a:lnSpc>
            </a:pPr>
            <a:r>
              <a:rPr lang="en-US" sz="6608" spc="297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Format of the Session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4021" y="3289844"/>
            <a:ext cx="13309122" cy="5245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Welcome &amp; Opening Prayer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Show Video Clip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Family Chat with Questionns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- 10 mins</a:t>
            </a:r>
          </a:p>
          <a:p>
            <a:pPr algn="l">
              <a:lnSpc>
                <a:spcPts val="2876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Feedback 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- 5 mins</a:t>
            </a:r>
          </a:p>
          <a:p>
            <a:pPr algn="l">
              <a:lnSpc>
                <a:spcPts val="2397"/>
              </a:lnSpc>
            </a:pPr>
          </a:p>
          <a:p>
            <a:pPr algn="l"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Home Activity &amp; Closing Prayer -</a:t>
            </a:r>
            <a:r>
              <a:rPr lang="en-US" b="true" sz="44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5 mins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501658"/>
            <a:ext cx="16356159" cy="826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Opening </a:t>
            </a:r>
            <a:r>
              <a:rPr lang="en-US" sz="52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Prayer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Walk with us Lord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as we prepare together as a family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for the sacrament of Confirmation.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Be with us every day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as we try to grow together in your way.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Strengthen us for the journey of life,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help us to use our gifts for others,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and remind us that you call us by our name to follow you.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We ask this through Christ our Lord.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b="true" sz="3100">
                <a:solidFill>
                  <a:srgbClr val="000000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AMEN.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537121" y="1617563"/>
            <a:ext cx="9415012" cy="644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Watching the Video</a:t>
            </a:r>
          </a:p>
          <a:p>
            <a:pPr algn="l">
              <a:lnSpc>
                <a:spcPts val="6160"/>
              </a:lnSpc>
              <a:spcBef>
                <a:spcPct val="0"/>
              </a:spcBef>
            </a:pPr>
          </a:p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As you watch this together just notice and enjoy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images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words or phrases</a:t>
            </a:r>
          </a:p>
          <a:p>
            <a:pPr algn="l"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Notice how you feel 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38480" y="2357416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" y="-1"/>
              <a:ext cx="6350000" cy="6349290"/>
            </a:xfrm>
            <a:custGeom>
              <a:avLst/>
              <a:gdLst/>
              <a:ahLst/>
              <a:cxnLst/>
              <a:rect r="r" b="b" t="t" l="l"/>
              <a:pathLst>
                <a:path h="6349290" w="6350000">
                  <a:moveTo>
                    <a:pt x="5589297" y="1006730"/>
                  </a:moveTo>
                  <a:cubicBezTo>
                    <a:pt x="5465116" y="791694"/>
                    <a:pt x="5239933" y="671386"/>
                    <a:pt x="5008285" y="671221"/>
                  </a:cubicBezTo>
                  <a:lnTo>
                    <a:pt x="5008323" y="671183"/>
                  </a:lnTo>
                  <a:cubicBezTo>
                    <a:pt x="4776675" y="670980"/>
                    <a:pt x="4551453" y="550686"/>
                    <a:pt x="4427311" y="335675"/>
                  </a:cubicBezTo>
                  <a:cubicBezTo>
                    <a:pt x="4242069" y="14784"/>
                    <a:pt x="3831782" y="-95135"/>
                    <a:pt x="3510892" y="90146"/>
                  </a:cubicBezTo>
                  <a:lnTo>
                    <a:pt x="3510841" y="90184"/>
                  </a:lnTo>
                  <a:lnTo>
                    <a:pt x="3510841" y="89980"/>
                  </a:lnTo>
                  <a:cubicBezTo>
                    <a:pt x="3311540" y="204801"/>
                    <a:pt x="3058606" y="213894"/>
                    <a:pt x="2844523" y="92495"/>
                  </a:cubicBezTo>
                  <a:cubicBezTo>
                    <a:pt x="2741495" y="31767"/>
                    <a:pt x="2624048" y="-177"/>
                    <a:pt x="2504455" y="1"/>
                  </a:cubicBezTo>
                  <a:cubicBezTo>
                    <a:pt x="2256157" y="1"/>
                    <a:pt x="2039393" y="134913"/>
                    <a:pt x="1923366" y="335433"/>
                  </a:cubicBezTo>
                  <a:lnTo>
                    <a:pt x="1923366" y="335395"/>
                  </a:lnTo>
                  <a:cubicBezTo>
                    <a:pt x="1807377" y="535877"/>
                    <a:pt x="1590563" y="670790"/>
                    <a:pt x="1342303" y="670790"/>
                  </a:cubicBezTo>
                  <a:cubicBezTo>
                    <a:pt x="971781" y="670790"/>
                    <a:pt x="671438" y="971132"/>
                    <a:pt x="671438" y="1341654"/>
                  </a:cubicBezTo>
                  <a:lnTo>
                    <a:pt x="671438" y="1341731"/>
                  </a:lnTo>
                  <a:lnTo>
                    <a:pt x="671235" y="1341654"/>
                  </a:lnTo>
                  <a:cubicBezTo>
                    <a:pt x="671032" y="1571537"/>
                    <a:pt x="552554" y="1795019"/>
                    <a:pt x="340654" y="1919771"/>
                  </a:cubicBezTo>
                  <a:cubicBezTo>
                    <a:pt x="236398" y="1978609"/>
                    <a:pt x="149886" y="2064406"/>
                    <a:pt x="90185" y="2168170"/>
                  </a:cubicBezTo>
                  <a:cubicBezTo>
                    <a:pt x="-33971" y="2383232"/>
                    <a:pt x="-25525" y="2638388"/>
                    <a:pt x="90147" y="2839111"/>
                  </a:cubicBezTo>
                  <a:lnTo>
                    <a:pt x="90109" y="2839111"/>
                  </a:lnTo>
                  <a:cubicBezTo>
                    <a:pt x="205691" y="3039797"/>
                    <a:pt x="214137" y="3294978"/>
                    <a:pt x="89982" y="3510014"/>
                  </a:cubicBezTo>
                  <a:cubicBezTo>
                    <a:pt x="-95248" y="3830867"/>
                    <a:pt x="14658" y="4241153"/>
                    <a:pt x="335549" y="4426434"/>
                  </a:cubicBezTo>
                  <a:lnTo>
                    <a:pt x="335587" y="4426472"/>
                  </a:lnTo>
                  <a:lnTo>
                    <a:pt x="335460" y="4426560"/>
                  </a:lnTo>
                  <a:cubicBezTo>
                    <a:pt x="535980" y="4542499"/>
                    <a:pt x="670829" y="4759313"/>
                    <a:pt x="670829" y="5007611"/>
                  </a:cubicBezTo>
                  <a:cubicBezTo>
                    <a:pt x="670829" y="5378133"/>
                    <a:pt x="971171" y="5678476"/>
                    <a:pt x="1341681" y="5678476"/>
                  </a:cubicBezTo>
                  <a:cubicBezTo>
                    <a:pt x="1589991" y="5678476"/>
                    <a:pt x="1806717" y="5813362"/>
                    <a:pt x="1922782" y="6013883"/>
                  </a:cubicBezTo>
                  <a:cubicBezTo>
                    <a:pt x="2038771" y="6214314"/>
                    <a:pt x="2255573" y="6349290"/>
                    <a:pt x="2503845" y="6349290"/>
                  </a:cubicBezTo>
                  <a:cubicBezTo>
                    <a:pt x="2623437" y="6349444"/>
                    <a:pt x="2740879" y="6317498"/>
                    <a:pt x="2843913" y="6256783"/>
                  </a:cubicBezTo>
                  <a:cubicBezTo>
                    <a:pt x="3057946" y="6135409"/>
                    <a:pt x="3310943" y="6144502"/>
                    <a:pt x="3510231" y="6259361"/>
                  </a:cubicBezTo>
                  <a:lnTo>
                    <a:pt x="3510231" y="6259120"/>
                  </a:lnTo>
                  <a:lnTo>
                    <a:pt x="3510269" y="6259196"/>
                  </a:lnTo>
                  <a:cubicBezTo>
                    <a:pt x="3831160" y="6444438"/>
                    <a:pt x="4241446" y="6334482"/>
                    <a:pt x="4426739" y="6013629"/>
                  </a:cubicBezTo>
                  <a:cubicBezTo>
                    <a:pt x="4550882" y="5798631"/>
                    <a:pt x="4776066" y="5678311"/>
                    <a:pt x="5007713" y="5678146"/>
                  </a:cubicBezTo>
                  <a:lnTo>
                    <a:pt x="5007663" y="5678057"/>
                  </a:lnTo>
                  <a:cubicBezTo>
                    <a:pt x="5239310" y="5677892"/>
                    <a:pt x="5464532" y="5557572"/>
                    <a:pt x="5588637" y="5342574"/>
                  </a:cubicBezTo>
                  <a:cubicBezTo>
                    <a:pt x="5649762" y="5236720"/>
                    <a:pt x="5678769" y="5121099"/>
                    <a:pt x="5678642" y="5007078"/>
                  </a:cubicBezTo>
                  <a:lnTo>
                    <a:pt x="5678731" y="5007155"/>
                  </a:lnTo>
                  <a:cubicBezTo>
                    <a:pt x="5678934" y="4783711"/>
                    <a:pt x="5790897" y="4566223"/>
                    <a:pt x="5991811" y="4439693"/>
                  </a:cubicBezTo>
                  <a:cubicBezTo>
                    <a:pt x="6100116" y="4382746"/>
                    <a:pt x="6194109" y="4295485"/>
                    <a:pt x="6259781" y="4181731"/>
                  </a:cubicBezTo>
                  <a:cubicBezTo>
                    <a:pt x="6383974" y="3966618"/>
                    <a:pt x="6375529" y="3711437"/>
                    <a:pt x="6259870" y="3510751"/>
                  </a:cubicBezTo>
                  <a:lnTo>
                    <a:pt x="6259908" y="3510751"/>
                  </a:lnTo>
                  <a:cubicBezTo>
                    <a:pt x="6144287" y="3310066"/>
                    <a:pt x="6135829" y="3054885"/>
                    <a:pt x="6259997" y="2839836"/>
                  </a:cubicBezTo>
                  <a:cubicBezTo>
                    <a:pt x="6445277" y="2518945"/>
                    <a:pt x="6335320" y="2108697"/>
                    <a:pt x="6014429" y="1923417"/>
                  </a:cubicBezTo>
                  <a:lnTo>
                    <a:pt x="6014379" y="1923366"/>
                  </a:lnTo>
                  <a:lnTo>
                    <a:pt x="6014506" y="1923328"/>
                  </a:lnTo>
                  <a:cubicBezTo>
                    <a:pt x="5815599" y="1808240"/>
                    <a:pt x="5681309" y="1593953"/>
                    <a:pt x="5679188" y="1348132"/>
                  </a:cubicBezTo>
                  <a:cubicBezTo>
                    <a:pt x="5680356" y="1232130"/>
                    <a:pt x="5651438" y="1114401"/>
                    <a:pt x="5589297" y="1006730"/>
                  </a:cubicBezTo>
                </a:path>
              </a:pathLst>
            </a:custGeom>
            <a:blipFill>
              <a:blip r:embed="rId6"/>
              <a:stretch>
                <a:fillRect l="-47109" t="0" r="-296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924986" y="1920123"/>
            <a:ext cx="14428864" cy="4884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Watching the Video</a:t>
            </a:r>
          </a:p>
          <a:p>
            <a:pPr algn="l">
              <a:lnSpc>
                <a:spcPts val="6160"/>
              </a:lnSpc>
              <a:spcBef>
                <a:spcPct val="0"/>
              </a:spcBef>
            </a:pPr>
          </a:p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Click on the link below to access the video on YouTube:</a:t>
            </a:r>
          </a:p>
          <a:p>
            <a:pPr algn="l">
              <a:lnSpc>
                <a:spcPts val="6160"/>
              </a:lnSpc>
              <a:spcBef>
                <a:spcPct val="0"/>
              </a:spcBef>
            </a:pPr>
          </a:p>
          <a:p>
            <a:pPr algn="l">
              <a:lnSpc>
                <a:spcPts val="6160"/>
              </a:lnSpc>
            </a:pPr>
            <a:r>
              <a:rPr lang="en-US" sz="4400" u="sng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  <a:hlinkClick r:id="rId6" tooltip="https://www.youtube.com/watch?v=SZZ0Q3kHdjw"/>
              </a:rPr>
              <a:t>https://www.youtube.com/watch?v=SZZ0Q3kHdjw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8943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5029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400948" y="2303291"/>
            <a:ext cx="8858352" cy="5680418"/>
          </a:xfrm>
          <a:custGeom>
            <a:avLst/>
            <a:gdLst/>
            <a:ahLst/>
            <a:cxnLst/>
            <a:rect r="r" b="b" t="t" l="l"/>
            <a:pathLst>
              <a:path h="5680418" w="8858352">
                <a:moveTo>
                  <a:pt x="0" y="0"/>
                </a:moveTo>
                <a:lnTo>
                  <a:pt x="8858352" y="0"/>
                </a:lnTo>
                <a:lnTo>
                  <a:pt x="8858352" y="5680418"/>
                </a:lnTo>
                <a:lnTo>
                  <a:pt x="0" y="568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9300" y="2954339"/>
            <a:ext cx="7363067" cy="421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Click Mute and chat about the questions on the next slide: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8338" y="2819865"/>
            <a:ext cx="8401595" cy="6303443"/>
            <a:chOff x="0" y="0"/>
            <a:chExt cx="4510250" cy="33838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10250" cy="3383893"/>
            </a:xfrm>
            <a:custGeom>
              <a:avLst/>
              <a:gdLst/>
              <a:ahLst/>
              <a:cxnLst/>
              <a:rect r="r" b="b" t="t" l="l"/>
              <a:pathLst>
                <a:path h="3383893" w="4510250">
                  <a:moveTo>
                    <a:pt x="0" y="0"/>
                  </a:moveTo>
                  <a:lnTo>
                    <a:pt x="0" y="3383893"/>
                  </a:lnTo>
                  <a:lnTo>
                    <a:pt x="4510250" y="3383893"/>
                  </a:lnTo>
                  <a:lnTo>
                    <a:pt x="4510250" y="0"/>
                  </a:lnTo>
                  <a:lnTo>
                    <a:pt x="0" y="0"/>
                  </a:lnTo>
                  <a:close/>
                  <a:moveTo>
                    <a:pt x="4449290" y="3322934"/>
                  </a:moveTo>
                  <a:lnTo>
                    <a:pt x="59690" y="3322934"/>
                  </a:lnTo>
                  <a:lnTo>
                    <a:pt x="59690" y="59690"/>
                  </a:lnTo>
                  <a:lnTo>
                    <a:pt x="4449290" y="59690"/>
                  </a:lnTo>
                  <a:lnTo>
                    <a:pt x="4449290" y="3322934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36774" y="2354965"/>
            <a:ext cx="6826058" cy="804923"/>
          </a:xfrm>
          <a:custGeom>
            <a:avLst/>
            <a:gdLst/>
            <a:ahLst/>
            <a:cxnLst/>
            <a:rect r="r" b="b" t="t" l="l"/>
            <a:pathLst>
              <a:path h="804923" w="6826058">
                <a:moveTo>
                  <a:pt x="0" y="0"/>
                </a:moveTo>
                <a:lnTo>
                  <a:pt x="6826058" y="0"/>
                </a:lnTo>
                <a:lnTo>
                  <a:pt x="6826058" y="804923"/>
                </a:lnTo>
                <a:lnTo>
                  <a:pt x="0" y="8049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09" t="-57218" r="-10816" b="-4170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80374" y="2537036"/>
            <a:ext cx="6538857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Candidate Question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390468" y="2810384"/>
            <a:ext cx="8220577" cy="6312924"/>
            <a:chOff x="0" y="0"/>
            <a:chExt cx="3450004" cy="26494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50004" cy="2649402"/>
            </a:xfrm>
            <a:custGeom>
              <a:avLst/>
              <a:gdLst/>
              <a:ahLst/>
              <a:cxnLst/>
              <a:rect r="r" b="b" t="t" l="l"/>
              <a:pathLst>
                <a:path h="2649402" w="3450004">
                  <a:moveTo>
                    <a:pt x="0" y="0"/>
                  </a:moveTo>
                  <a:lnTo>
                    <a:pt x="0" y="2649402"/>
                  </a:lnTo>
                  <a:lnTo>
                    <a:pt x="3450004" y="2649402"/>
                  </a:lnTo>
                  <a:lnTo>
                    <a:pt x="3450004" y="0"/>
                  </a:lnTo>
                  <a:lnTo>
                    <a:pt x="0" y="0"/>
                  </a:lnTo>
                  <a:close/>
                  <a:moveTo>
                    <a:pt x="3389044" y="2588442"/>
                  </a:moveTo>
                  <a:lnTo>
                    <a:pt x="59690" y="2588442"/>
                  </a:lnTo>
                  <a:lnTo>
                    <a:pt x="59690" y="59690"/>
                  </a:lnTo>
                  <a:lnTo>
                    <a:pt x="3389044" y="59690"/>
                  </a:lnTo>
                  <a:lnTo>
                    <a:pt x="3389044" y="2588442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49840" y="2354965"/>
            <a:ext cx="4876345" cy="929799"/>
          </a:xfrm>
          <a:custGeom>
            <a:avLst/>
            <a:gdLst/>
            <a:ahLst/>
            <a:cxnLst/>
            <a:rect r="r" b="b" t="t" l="l"/>
            <a:pathLst>
              <a:path h="929799" w="4876345">
                <a:moveTo>
                  <a:pt x="0" y="0"/>
                </a:moveTo>
                <a:lnTo>
                  <a:pt x="4876345" y="0"/>
                </a:lnTo>
                <a:lnTo>
                  <a:pt x="4876345" y="929800"/>
                </a:lnTo>
                <a:lnTo>
                  <a:pt x="0" y="929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528" t="-9424" r="-319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041637" y="2537036"/>
            <a:ext cx="5092751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  <a:ea typeface="Rajdhani Bold"/>
                <a:cs typeface="Rajdhani Bold"/>
                <a:sym typeface="Rajdhani Bold"/>
              </a:rPr>
              <a:t>Parent Questions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293571"/>
            <a:ext cx="7645951" cy="6124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are your hopes/concerns for the next stage of your journey?</a:t>
            </a:r>
          </a:p>
          <a:p>
            <a:pPr algn="l">
              <a:lnSpc>
                <a:spcPts val="4503"/>
              </a:lnSpc>
            </a:pPr>
          </a:p>
          <a:p>
            <a:pPr algn="l"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do you hope Confirmation will help you on this journey?</a:t>
            </a:r>
          </a:p>
          <a:p>
            <a:pPr algn="l">
              <a:lnSpc>
                <a:spcPts val="4503"/>
              </a:lnSpc>
            </a:pPr>
          </a:p>
          <a:p>
            <a:pPr algn="l"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does it feel like to have God on your side?</a:t>
            </a:r>
          </a:p>
          <a:p>
            <a:pPr algn="l">
              <a:lnSpc>
                <a:spcPts val="4503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747306" y="3749251"/>
            <a:ext cx="7681413" cy="5051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Share on why you had your child Baptised?</a:t>
            </a:r>
          </a:p>
          <a:p>
            <a:pPr algn="l">
              <a:lnSpc>
                <a:spcPts val="4086"/>
              </a:lnSpc>
            </a:pPr>
          </a:p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What are your hopes for your child as they take the next steps on the journey?</a:t>
            </a:r>
          </a:p>
          <a:p>
            <a:pPr algn="l">
              <a:lnSpc>
                <a:spcPts val="4086"/>
              </a:lnSpc>
            </a:pPr>
          </a:p>
          <a:p>
            <a:pPr algn="l"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How do you hope Confirmation will help your child on their journey?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8338" y="816367"/>
            <a:ext cx="16902707" cy="99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Chat about these questions and put the answers in your Confirmation Journal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90468" y="1570377"/>
            <a:ext cx="7389855" cy="7352906"/>
          </a:xfrm>
          <a:custGeom>
            <a:avLst/>
            <a:gdLst/>
            <a:ahLst/>
            <a:cxnLst/>
            <a:rect r="r" b="b" t="t" l="l"/>
            <a:pathLst>
              <a:path h="7352906" w="7389855">
                <a:moveTo>
                  <a:pt x="0" y="0"/>
                </a:moveTo>
                <a:lnTo>
                  <a:pt x="7389856" y="0"/>
                </a:lnTo>
                <a:lnTo>
                  <a:pt x="7389856" y="7352906"/>
                </a:lnTo>
                <a:lnTo>
                  <a:pt x="0" y="735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b="true" sz="3482">
                <a:solidFill>
                  <a:srgbClr val="A81717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5293" y="1922045"/>
            <a:ext cx="5933667" cy="5828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000000"/>
                </a:solidFill>
                <a:latin typeface="Porcelain"/>
                <a:ea typeface="Porcelain"/>
                <a:cs typeface="Porcelain"/>
                <a:sym typeface="Porcelain"/>
              </a:rPr>
              <a:t>Feedback: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came up for you?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are the hopes?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What are the fears?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DAFO0zvlqs8</dc:identifier>
  <dcterms:modified xsi:type="dcterms:W3CDTF">2011-08-01T06:04:30Z</dcterms:modified>
  <cp:revision>1</cp:revision>
  <dc:title>Connection 1 Video PP</dc:title>
</cp:coreProperties>
</file>