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loja" charset="1" panose="02000500000000000000"/>
      <p:regular r:id="rId17"/>
    </p:embeddedFont>
    <p:embeddedFont>
      <p:font typeface="Open Sans Light Bold" charset="1" panose="020B0806030504020204"/>
      <p:regular r:id="rId18"/>
    </p:embeddedFont>
    <p:embeddedFont>
      <p:font typeface="Canva Sans" charset="1" panose="020B0503030501040103"/>
      <p:regular r:id="rId19"/>
    </p:embeddedFont>
    <p:embeddedFont>
      <p:font typeface="Rajdhani Bold" charset="1" panose="02000000000000000000"/>
      <p:regular r:id="rId20"/>
    </p:embeddedFont>
    <p:embeddedFont>
      <p:font typeface="Canva Sans Bold" charset="1" panose="020B0803030501040103"/>
      <p:regular r:id="rId21"/>
    </p:embeddedFont>
    <p:embeddedFont>
      <p:font typeface="Porcelain" charset="1" panose="00000000000000000000"/>
      <p:regular r:id="rId22"/>
    </p:embeddedFont>
    <p:embeddedFont>
      <p:font typeface="More Sugar Thin" charset="1" panose="00000000000000000000"/>
      <p:regular r:id="rId23"/>
    </p:embeddedFont>
    <p:embeddedFont>
      <p:font typeface="Arimo" charset="1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8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jpe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VIDEO 2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Called in Faith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God of love,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are brothers and sisters in Jesus your Son,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one family, in the Spirit of your love.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Bless us with the joy of love.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patient and kind, gentle and generous,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welcoming to those in need.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live your forgiveness and peace.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Protect all families with your loving care,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Especially those for our own family whom we now pray: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[We pause and remember family members and others by name].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Increase our faith, strengthen our hope, keep us safe in your love,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always grateful for the gift of life that we share.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191546" cy="2968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929464"/>
            <a:ext cx="12369485" cy="497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meet at a precious moment in family life </a:t>
            </a:r>
          </a:p>
          <a:p>
            <a:pPr algn="l">
              <a:lnSpc>
                <a:spcPts val="5033"/>
              </a:lnSpc>
            </a:pP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Approaching Confirmation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half-hour sessions, each with a specially prepared video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the most of this special time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second session is ‘Called by Name’</a:t>
            </a:r>
          </a:p>
          <a:p>
            <a:pPr algn="l"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89844"/>
            <a:ext cx="13309122" cy="524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Welcome &amp; Opening Prayer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Show Video Clip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Family Chat with Questionns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- 10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Feedback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397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Home Activity &amp; Closing Prayer -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Walk with us Lord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prepare together as a family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for the sacrament of Confirmation.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Be with us every day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try to grow together in your way.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Strengthen us for the journey of life,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use our gifts for others,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and remind us that you call us by our name to follow you.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ask this through Christ our Lord.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Watching the Video</a:t>
            </a:r>
          </a:p>
          <a:p>
            <a:pPr algn="l">
              <a:lnSpc>
                <a:spcPts val="6160"/>
              </a:lnSpc>
              <a:spcBef>
                <a:spcPct val="0"/>
              </a:spcBef>
            </a:pPr>
          </a:p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As you watch this together just notice and enjoy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images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words or phrases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how you feel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96107" y="2470361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2"/>
                </a:lnTo>
                <a:lnTo>
                  <a:pt x="0" y="80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15432" y="2661912"/>
            <a:ext cx="6538857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6160" y="3350355"/>
            <a:ext cx="7645951" cy="557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new beginning do you hope Confirmation will bring you?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steps have you taken so far to help choose a Confirmation name?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Who is your inspiration in life and why?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47306" y="3749251"/>
            <a:ext cx="7681413" cy="455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Share how you went about picking your child's name at birth?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is your Confirmation Name and how was it chosen? 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Who is your inspiration in life and why?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Chat about these questions and put the answers in your Confirmation Journal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41637" y="2599474"/>
            <a:ext cx="5092751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Parent Questions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are inviting you to look at the video again at home, with this question in mind: </a:t>
            </a:r>
          </a:p>
          <a:p>
            <a:pPr algn="l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made me choose my 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Confirmation name? 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can access the video from: 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•Diocesan Youtube</a:t>
            </a:r>
          </a:p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Home...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DAFT5jEgrIE</dc:identifier>
  <dcterms:modified xsi:type="dcterms:W3CDTF">2011-08-01T06:04:30Z</dcterms:modified>
  <cp:revision>1</cp:revision>
  <dc:title>Connection 2 Video PP</dc:title>
</cp:coreProperties>
</file>