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63" r:id="rId9"/>
    <p:sldId id="264" r:id="rId10"/>
    <p:sldId id="277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nva Sans" panose="020B0604020202020204" charset="0"/>
      <p:regular r:id="rId21"/>
    </p:embeddedFont>
    <p:embeddedFont>
      <p:font typeface="Canva Sans Bold" panose="020B0604020202020204" charset="0"/>
      <p:regular r:id="rId22"/>
    </p:embeddedFont>
    <p:embeddedFont>
      <p:font typeface="Mistrully" panose="020B0604020202020204" charset="0"/>
      <p:regular r:id="rId23"/>
    </p:embeddedFont>
    <p:embeddedFont>
      <p:font typeface="More Sugar" panose="020B0604020202020204" charset="0"/>
      <p:regular r:id="rId24"/>
    </p:embeddedFont>
    <p:embeddedFont>
      <p:font typeface="Now Bold" panose="020B0604020202020204" charset="0"/>
      <p:regular r:id="rId25"/>
    </p:embeddedFont>
    <p:embeddedFont>
      <p:font typeface="Playlist Script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B58D8-B665-4C02-BBD7-17A4E0CF2CD3}" v="1" dt="2026-01-12T16:01:54.2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2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Doherty" userId="e1ddd1ff-41d4-4079-b528-2807a13042db" providerId="ADAL" clId="{A682DB4F-37B6-4FA7-ADBF-89BAE02A4B99}"/>
    <pc:docChg chg="undo custSel addSld delSld modSld sldOrd">
      <pc:chgData name="Natalie Doherty" userId="e1ddd1ff-41d4-4079-b528-2807a13042db" providerId="ADAL" clId="{A682DB4F-37B6-4FA7-ADBF-89BAE02A4B99}" dt="2026-01-12T16:03:02.957" v="29" actId="20577"/>
      <pc:docMkLst>
        <pc:docMk/>
      </pc:docMkLst>
      <pc:sldChg chg="addSp delSp modSp mod">
        <pc:chgData name="Natalie Doherty" userId="e1ddd1ff-41d4-4079-b528-2807a13042db" providerId="ADAL" clId="{A682DB4F-37B6-4FA7-ADBF-89BAE02A4B99}" dt="2026-01-12T16:02:12.187" v="12" actId="255"/>
        <pc:sldMkLst>
          <pc:docMk/>
          <pc:sldMk cId="0" sldId="260"/>
        </pc:sldMkLst>
        <pc:spChg chg="add del">
          <ac:chgData name="Natalie Doherty" userId="e1ddd1ff-41d4-4079-b528-2807a13042db" providerId="ADAL" clId="{A682DB4F-37B6-4FA7-ADBF-89BAE02A4B99}" dt="2026-01-12T16:01:30.923" v="2" actId="478"/>
          <ac:spMkLst>
            <pc:docMk/>
            <pc:sldMk cId="0" sldId="260"/>
            <ac:spMk id="2" creationId="{00000000-0000-0000-0000-000000000000}"/>
          </ac:spMkLst>
        </pc:spChg>
        <pc:spChg chg="add del">
          <ac:chgData name="Natalie Doherty" userId="e1ddd1ff-41d4-4079-b528-2807a13042db" providerId="ADAL" clId="{A682DB4F-37B6-4FA7-ADBF-89BAE02A4B99}" dt="2026-01-12T16:01:30.923" v="2" actId="478"/>
          <ac:spMkLst>
            <pc:docMk/>
            <pc:sldMk cId="0" sldId="260"/>
            <ac:spMk id="3" creationId="{00000000-0000-0000-0000-000000000000}"/>
          </ac:spMkLst>
        </pc:spChg>
        <pc:spChg chg="add del">
          <ac:chgData name="Natalie Doherty" userId="e1ddd1ff-41d4-4079-b528-2807a13042db" providerId="ADAL" clId="{A682DB4F-37B6-4FA7-ADBF-89BAE02A4B99}" dt="2026-01-12T16:01:30.923" v="2" actId="478"/>
          <ac:spMkLst>
            <pc:docMk/>
            <pc:sldMk cId="0" sldId="260"/>
            <ac:spMk id="4" creationId="{00000000-0000-0000-0000-000000000000}"/>
          </ac:spMkLst>
        </pc:spChg>
        <pc:spChg chg="add mod">
          <ac:chgData name="Natalie Doherty" userId="e1ddd1ff-41d4-4079-b528-2807a13042db" providerId="ADAL" clId="{A682DB4F-37B6-4FA7-ADBF-89BAE02A4B99}" dt="2026-01-12T16:02:12.187" v="12" actId="255"/>
          <ac:spMkLst>
            <pc:docMk/>
            <pc:sldMk cId="0" sldId="260"/>
            <ac:spMk id="9" creationId="{D6FF16F3-7D63-655F-88FE-C06ED3DE7DAA}"/>
          </ac:spMkLst>
        </pc:spChg>
        <pc:grpChg chg="add del">
          <ac:chgData name="Natalie Doherty" userId="e1ddd1ff-41d4-4079-b528-2807a13042db" providerId="ADAL" clId="{A682DB4F-37B6-4FA7-ADBF-89BAE02A4B99}" dt="2026-01-12T16:01:30.923" v="2" actId="478"/>
          <ac:grpSpMkLst>
            <pc:docMk/>
            <pc:sldMk cId="0" sldId="260"/>
            <ac:grpSpMk id="5" creationId="{00000000-0000-0000-0000-000000000000}"/>
          </ac:grpSpMkLst>
        </pc:grpChg>
        <pc:picChg chg="del">
          <ac:chgData name="Natalie Doherty" userId="e1ddd1ff-41d4-4079-b528-2807a13042db" providerId="ADAL" clId="{A682DB4F-37B6-4FA7-ADBF-89BAE02A4B99}" dt="2026-01-12T16:01:22.888" v="0" actId="478"/>
          <ac:picMkLst>
            <pc:docMk/>
            <pc:sldMk cId="0" sldId="260"/>
            <ac:picMk id="8" creationId="{00000000-0000-0000-0000-000000000000}"/>
          </ac:picMkLst>
        </pc:picChg>
      </pc:sldChg>
      <pc:sldChg chg="del">
        <pc:chgData name="Natalie Doherty" userId="e1ddd1ff-41d4-4079-b528-2807a13042db" providerId="ADAL" clId="{A682DB4F-37B6-4FA7-ADBF-89BAE02A4B99}" dt="2026-01-12T16:02:17.572" v="13" actId="47"/>
        <pc:sldMkLst>
          <pc:docMk/>
          <pc:sldMk cId="0" sldId="261"/>
        </pc:sldMkLst>
      </pc:sldChg>
      <pc:sldChg chg="del">
        <pc:chgData name="Natalie Doherty" userId="e1ddd1ff-41d4-4079-b528-2807a13042db" providerId="ADAL" clId="{A682DB4F-37B6-4FA7-ADBF-89BAE02A4B99}" dt="2026-01-12T16:02:19.051" v="14" actId="47"/>
        <pc:sldMkLst>
          <pc:docMk/>
          <pc:sldMk cId="0" sldId="262"/>
        </pc:sldMkLst>
      </pc:sldChg>
      <pc:sldChg chg="delSp add del mod">
        <pc:chgData name="Natalie Doherty" userId="e1ddd1ff-41d4-4079-b528-2807a13042db" providerId="ADAL" clId="{A682DB4F-37B6-4FA7-ADBF-89BAE02A4B99}" dt="2026-01-12T16:02:58.294" v="27" actId="2696"/>
        <pc:sldMkLst>
          <pc:docMk/>
          <pc:sldMk cId="0" sldId="265"/>
        </pc:sldMkLst>
        <pc:picChg chg="del">
          <ac:chgData name="Natalie Doherty" userId="e1ddd1ff-41d4-4079-b528-2807a13042db" providerId="ADAL" clId="{A682DB4F-37B6-4FA7-ADBF-89BAE02A4B99}" dt="2026-01-12T16:02:51.205" v="26" actId="478"/>
          <ac:picMkLst>
            <pc:docMk/>
            <pc:sldMk cId="0" sldId="265"/>
            <ac:picMk id="2" creationId="{00000000-0000-0000-0000-000000000000}"/>
          </ac:picMkLst>
        </pc:picChg>
      </pc:sldChg>
      <pc:sldChg chg="modSp add mod">
        <pc:chgData name="Natalie Doherty" userId="e1ddd1ff-41d4-4079-b528-2807a13042db" providerId="ADAL" clId="{A682DB4F-37B6-4FA7-ADBF-89BAE02A4B99}" dt="2026-01-12T16:02:23.436" v="17" actId="20577"/>
        <pc:sldMkLst>
          <pc:docMk/>
          <pc:sldMk cId="4102706750" sldId="275"/>
        </pc:sldMkLst>
        <pc:spChg chg="mod">
          <ac:chgData name="Natalie Doherty" userId="e1ddd1ff-41d4-4079-b528-2807a13042db" providerId="ADAL" clId="{A682DB4F-37B6-4FA7-ADBF-89BAE02A4B99}" dt="2026-01-12T16:02:23.436" v="17" actId="20577"/>
          <ac:spMkLst>
            <pc:docMk/>
            <pc:sldMk cId="4102706750" sldId="275"/>
            <ac:spMk id="9" creationId="{F88E4114-A2B4-34ED-ED7E-1A6234C9F416}"/>
          </ac:spMkLst>
        </pc:spChg>
      </pc:sldChg>
      <pc:sldChg chg="modSp add mod">
        <pc:chgData name="Natalie Doherty" userId="e1ddd1ff-41d4-4079-b528-2807a13042db" providerId="ADAL" clId="{A682DB4F-37B6-4FA7-ADBF-89BAE02A4B99}" dt="2026-01-12T16:02:31.013" v="20" actId="20577"/>
        <pc:sldMkLst>
          <pc:docMk/>
          <pc:sldMk cId="1832538270" sldId="276"/>
        </pc:sldMkLst>
        <pc:spChg chg="mod">
          <ac:chgData name="Natalie Doherty" userId="e1ddd1ff-41d4-4079-b528-2807a13042db" providerId="ADAL" clId="{A682DB4F-37B6-4FA7-ADBF-89BAE02A4B99}" dt="2026-01-12T16:02:31.013" v="20" actId="20577"/>
          <ac:spMkLst>
            <pc:docMk/>
            <pc:sldMk cId="1832538270" sldId="276"/>
            <ac:spMk id="9" creationId="{912A30F8-31B3-33DC-6969-CE34F8CAE1E9}"/>
          </ac:spMkLst>
        </pc:spChg>
      </pc:sldChg>
      <pc:sldChg chg="modSp add mod ord">
        <pc:chgData name="Natalie Doherty" userId="e1ddd1ff-41d4-4079-b528-2807a13042db" providerId="ADAL" clId="{A682DB4F-37B6-4FA7-ADBF-89BAE02A4B99}" dt="2026-01-12T16:03:02.957" v="29" actId="20577"/>
        <pc:sldMkLst>
          <pc:docMk/>
          <pc:sldMk cId="3883896698" sldId="277"/>
        </pc:sldMkLst>
        <pc:spChg chg="mod">
          <ac:chgData name="Natalie Doherty" userId="e1ddd1ff-41d4-4079-b528-2807a13042db" providerId="ADAL" clId="{A682DB4F-37B6-4FA7-ADBF-89BAE02A4B99}" dt="2026-01-12T16:03:02.957" v="29" actId="20577"/>
          <ac:spMkLst>
            <pc:docMk/>
            <pc:sldMk cId="3883896698" sldId="277"/>
            <ac:spMk id="9" creationId="{9E603583-16B1-1263-BC57-994A5E51F32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openxmlformats.org/officeDocument/2006/relationships/image" Target="../media/image9.svg"/><Relationship Id="rId7" Type="http://schemas.openxmlformats.org/officeDocument/2006/relationships/image" Target="../media/image16.svg"/><Relationship Id="rId12" Type="http://schemas.openxmlformats.org/officeDocument/2006/relationships/image" Target="../media/image2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4.sv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svg"/><Relationship Id="rId1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6.sv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sv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sv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svg"/><Relationship Id="rId7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0239" y="64949"/>
            <a:ext cx="11884484" cy="10066857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796" y="-1270"/>
              <a:ext cx="2374506" cy="2007870"/>
            </a:xfrm>
            <a:custGeom>
              <a:avLst/>
              <a:gdLst/>
              <a:ahLst/>
              <a:cxnLst/>
              <a:rect l="l" t="t" r="r" b="b"/>
              <a:pathLst>
                <a:path w="2374506" h="2007870">
                  <a:moveTo>
                    <a:pt x="2374426" y="1776730"/>
                  </a:moveTo>
                  <a:cubicBezTo>
                    <a:pt x="2373156" y="1275080"/>
                    <a:pt x="2357916" y="596900"/>
                    <a:pt x="2357916" y="96520"/>
                  </a:cubicBezTo>
                  <a:cubicBezTo>
                    <a:pt x="2357916" y="88900"/>
                    <a:pt x="2359186" y="81280"/>
                    <a:pt x="2359186" y="74930"/>
                  </a:cubicBezTo>
                  <a:cubicBezTo>
                    <a:pt x="2357916" y="73660"/>
                    <a:pt x="2356646" y="73660"/>
                    <a:pt x="2355376" y="72390"/>
                  </a:cubicBezTo>
                  <a:cubicBezTo>
                    <a:pt x="2355376" y="72390"/>
                    <a:pt x="2354106" y="73660"/>
                    <a:pt x="2354106" y="74930"/>
                  </a:cubicBezTo>
                  <a:cubicBezTo>
                    <a:pt x="2351566" y="81280"/>
                    <a:pt x="2346486" y="81280"/>
                    <a:pt x="2341406" y="81280"/>
                  </a:cubicBezTo>
                  <a:cubicBezTo>
                    <a:pt x="2335056" y="80010"/>
                    <a:pt x="2328706" y="73660"/>
                    <a:pt x="2321086" y="76200"/>
                  </a:cubicBezTo>
                  <a:cubicBezTo>
                    <a:pt x="2318546" y="77470"/>
                    <a:pt x="2313466" y="74930"/>
                    <a:pt x="2312196" y="72390"/>
                  </a:cubicBezTo>
                  <a:cubicBezTo>
                    <a:pt x="2308386" y="67310"/>
                    <a:pt x="2303306" y="67310"/>
                    <a:pt x="2298226" y="69850"/>
                  </a:cubicBezTo>
                  <a:cubicBezTo>
                    <a:pt x="2295686" y="71120"/>
                    <a:pt x="2293146" y="69850"/>
                    <a:pt x="2290606" y="69850"/>
                  </a:cubicBezTo>
                  <a:cubicBezTo>
                    <a:pt x="2286796" y="69850"/>
                    <a:pt x="2281716" y="68580"/>
                    <a:pt x="2277906" y="67310"/>
                  </a:cubicBezTo>
                  <a:cubicBezTo>
                    <a:pt x="2276636" y="67310"/>
                    <a:pt x="2274096" y="66040"/>
                    <a:pt x="2272826" y="66040"/>
                  </a:cubicBezTo>
                  <a:cubicBezTo>
                    <a:pt x="2269016" y="64770"/>
                    <a:pt x="2265206" y="60960"/>
                    <a:pt x="2261396" y="66040"/>
                  </a:cubicBezTo>
                  <a:cubicBezTo>
                    <a:pt x="2261396" y="66040"/>
                    <a:pt x="2258856" y="66040"/>
                    <a:pt x="2257586" y="64770"/>
                  </a:cubicBezTo>
                  <a:cubicBezTo>
                    <a:pt x="2256316" y="62230"/>
                    <a:pt x="2255046" y="58420"/>
                    <a:pt x="2253776" y="55880"/>
                  </a:cubicBezTo>
                  <a:cubicBezTo>
                    <a:pt x="2251236" y="52070"/>
                    <a:pt x="2251236" y="45720"/>
                    <a:pt x="2247426" y="43180"/>
                  </a:cubicBezTo>
                  <a:cubicBezTo>
                    <a:pt x="2244886" y="41910"/>
                    <a:pt x="2243616" y="40640"/>
                    <a:pt x="2242346" y="38100"/>
                  </a:cubicBezTo>
                  <a:cubicBezTo>
                    <a:pt x="2242346" y="36830"/>
                    <a:pt x="2239806" y="35560"/>
                    <a:pt x="2239806" y="34290"/>
                  </a:cubicBezTo>
                  <a:lnTo>
                    <a:pt x="2235996" y="30480"/>
                  </a:lnTo>
                  <a:cubicBezTo>
                    <a:pt x="2234726" y="27940"/>
                    <a:pt x="2233456" y="24130"/>
                    <a:pt x="2230916" y="22860"/>
                  </a:cubicBezTo>
                  <a:cubicBezTo>
                    <a:pt x="2225836" y="19050"/>
                    <a:pt x="2224566" y="13970"/>
                    <a:pt x="2227106" y="7620"/>
                  </a:cubicBezTo>
                  <a:cubicBezTo>
                    <a:pt x="2223296" y="6350"/>
                    <a:pt x="2220756" y="3810"/>
                    <a:pt x="2216946" y="3810"/>
                  </a:cubicBezTo>
                  <a:cubicBezTo>
                    <a:pt x="2201706" y="5080"/>
                    <a:pt x="2185196" y="7620"/>
                    <a:pt x="2169956" y="8890"/>
                  </a:cubicBezTo>
                  <a:cubicBezTo>
                    <a:pt x="2167416" y="8890"/>
                    <a:pt x="2163606" y="10160"/>
                    <a:pt x="2162336" y="11430"/>
                  </a:cubicBezTo>
                  <a:cubicBezTo>
                    <a:pt x="2152176" y="17780"/>
                    <a:pt x="2142016" y="12700"/>
                    <a:pt x="2131856" y="11430"/>
                  </a:cubicBezTo>
                  <a:cubicBezTo>
                    <a:pt x="2124236" y="11430"/>
                    <a:pt x="2116616" y="7620"/>
                    <a:pt x="2108996" y="6350"/>
                  </a:cubicBezTo>
                  <a:cubicBezTo>
                    <a:pt x="2100106" y="5080"/>
                    <a:pt x="2092486" y="6350"/>
                    <a:pt x="2083596" y="5080"/>
                  </a:cubicBezTo>
                  <a:cubicBezTo>
                    <a:pt x="2082326" y="5080"/>
                    <a:pt x="2081056" y="3810"/>
                    <a:pt x="2079786" y="2540"/>
                  </a:cubicBezTo>
                  <a:cubicBezTo>
                    <a:pt x="2077246" y="-1270"/>
                    <a:pt x="2072166" y="0"/>
                    <a:pt x="2069626" y="1270"/>
                  </a:cubicBezTo>
                  <a:cubicBezTo>
                    <a:pt x="2065816" y="3810"/>
                    <a:pt x="2064546" y="7620"/>
                    <a:pt x="2062006" y="11430"/>
                  </a:cubicBezTo>
                  <a:cubicBezTo>
                    <a:pt x="2055656" y="12700"/>
                    <a:pt x="2046766" y="13970"/>
                    <a:pt x="2040416" y="17780"/>
                  </a:cubicBezTo>
                  <a:cubicBezTo>
                    <a:pt x="2035336" y="20320"/>
                    <a:pt x="2032796" y="21590"/>
                    <a:pt x="2028986" y="19050"/>
                  </a:cubicBezTo>
                  <a:lnTo>
                    <a:pt x="2027716" y="20320"/>
                  </a:lnTo>
                  <a:cubicBezTo>
                    <a:pt x="2030256" y="22860"/>
                    <a:pt x="2031526" y="26670"/>
                    <a:pt x="2034066" y="29210"/>
                  </a:cubicBezTo>
                  <a:cubicBezTo>
                    <a:pt x="2030256" y="30480"/>
                    <a:pt x="2025176" y="33020"/>
                    <a:pt x="2022636" y="31750"/>
                  </a:cubicBezTo>
                  <a:cubicBezTo>
                    <a:pt x="2016286" y="30480"/>
                    <a:pt x="2013746" y="33020"/>
                    <a:pt x="2008666" y="35560"/>
                  </a:cubicBezTo>
                  <a:cubicBezTo>
                    <a:pt x="2003586" y="39370"/>
                    <a:pt x="1997236" y="41910"/>
                    <a:pt x="1992156" y="44450"/>
                  </a:cubicBezTo>
                  <a:cubicBezTo>
                    <a:pt x="1990886" y="44450"/>
                    <a:pt x="1989616" y="44450"/>
                    <a:pt x="1988346" y="43180"/>
                  </a:cubicBezTo>
                  <a:cubicBezTo>
                    <a:pt x="1987076" y="43180"/>
                    <a:pt x="1985806" y="41910"/>
                    <a:pt x="1985806" y="41910"/>
                  </a:cubicBezTo>
                  <a:cubicBezTo>
                    <a:pt x="1979456" y="44450"/>
                    <a:pt x="1973106" y="46990"/>
                    <a:pt x="1966756" y="44450"/>
                  </a:cubicBezTo>
                  <a:cubicBezTo>
                    <a:pt x="1965486" y="44450"/>
                    <a:pt x="1965486" y="45720"/>
                    <a:pt x="1964216" y="45720"/>
                  </a:cubicBezTo>
                  <a:cubicBezTo>
                    <a:pt x="1956596" y="48260"/>
                    <a:pt x="1951516" y="57150"/>
                    <a:pt x="1941356" y="57150"/>
                  </a:cubicBezTo>
                  <a:cubicBezTo>
                    <a:pt x="1933736" y="57150"/>
                    <a:pt x="1926116" y="63500"/>
                    <a:pt x="1918496" y="63500"/>
                  </a:cubicBezTo>
                  <a:cubicBezTo>
                    <a:pt x="1909606" y="64770"/>
                    <a:pt x="1901986" y="67310"/>
                    <a:pt x="1894366" y="71120"/>
                  </a:cubicBezTo>
                  <a:cubicBezTo>
                    <a:pt x="1891826" y="72390"/>
                    <a:pt x="1889286" y="72390"/>
                    <a:pt x="1888016" y="72390"/>
                  </a:cubicBezTo>
                  <a:cubicBezTo>
                    <a:pt x="1881666" y="69850"/>
                    <a:pt x="1877856" y="73660"/>
                    <a:pt x="1875316" y="77470"/>
                  </a:cubicBezTo>
                  <a:cubicBezTo>
                    <a:pt x="1868966" y="86360"/>
                    <a:pt x="1858806" y="88900"/>
                    <a:pt x="1849916" y="91440"/>
                  </a:cubicBezTo>
                  <a:cubicBezTo>
                    <a:pt x="1838486" y="93980"/>
                    <a:pt x="1827056" y="95250"/>
                    <a:pt x="1815626" y="96520"/>
                  </a:cubicBezTo>
                  <a:cubicBezTo>
                    <a:pt x="1814356" y="96520"/>
                    <a:pt x="1813086" y="100330"/>
                    <a:pt x="1810546" y="101600"/>
                  </a:cubicBezTo>
                  <a:cubicBezTo>
                    <a:pt x="1809276" y="101600"/>
                    <a:pt x="1808006" y="100330"/>
                    <a:pt x="1808006" y="100330"/>
                  </a:cubicBezTo>
                  <a:cubicBezTo>
                    <a:pt x="1801656" y="107950"/>
                    <a:pt x="1797846" y="119380"/>
                    <a:pt x="1785146" y="118110"/>
                  </a:cubicBezTo>
                  <a:lnTo>
                    <a:pt x="1783876" y="118110"/>
                  </a:lnTo>
                  <a:cubicBezTo>
                    <a:pt x="1773716" y="124460"/>
                    <a:pt x="1763556" y="121920"/>
                    <a:pt x="1754666" y="119380"/>
                  </a:cubicBezTo>
                  <a:cubicBezTo>
                    <a:pt x="1752126" y="119380"/>
                    <a:pt x="1748316" y="116840"/>
                    <a:pt x="1747046" y="114300"/>
                  </a:cubicBezTo>
                  <a:cubicBezTo>
                    <a:pt x="1743236" y="106680"/>
                    <a:pt x="1733076" y="104140"/>
                    <a:pt x="1725456" y="106680"/>
                  </a:cubicBezTo>
                  <a:cubicBezTo>
                    <a:pt x="1719106" y="109220"/>
                    <a:pt x="1712756" y="110490"/>
                    <a:pt x="1706406" y="113030"/>
                  </a:cubicBezTo>
                  <a:cubicBezTo>
                    <a:pt x="1696246" y="115570"/>
                    <a:pt x="1687356" y="116840"/>
                    <a:pt x="1677196" y="111760"/>
                  </a:cubicBezTo>
                  <a:cubicBezTo>
                    <a:pt x="1667036" y="106680"/>
                    <a:pt x="1659416" y="110490"/>
                    <a:pt x="1654336" y="121920"/>
                  </a:cubicBezTo>
                  <a:cubicBezTo>
                    <a:pt x="1650526" y="129540"/>
                    <a:pt x="1640365" y="130810"/>
                    <a:pt x="1634015" y="124460"/>
                  </a:cubicBezTo>
                  <a:cubicBezTo>
                    <a:pt x="1630205" y="120650"/>
                    <a:pt x="1627665" y="121920"/>
                    <a:pt x="1623855" y="124460"/>
                  </a:cubicBezTo>
                  <a:lnTo>
                    <a:pt x="1616235" y="132080"/>
                  </a:lnTo>
                  <a:cubicBezTo>
                    <a:pt x="1614965" y="133350"/>
                    <a:pt x="1612425" y="133350"/>
                    <a:pt x="1611155" y="133350"/>
                  </a:cubicBezTo>
                  <a:lnTo>
                    <a:pt x="1603535" y="133350"/>
                  </a:lnTo>
                  <a:cubicBezTo>
                    <a:pt x="1598455" y="133350"/>
                    <a:pt x="1593375" y="132080"/>
                    <a:pt x="1588296" y="130810"/>
                  </a:cubicBezTo>
                  <a:cubicBezTo>
                    <a:pt x="1581946" y="129540"/>
                    <a:pt x="1576865" y="125730"/>
                    <a:pt x="1570515" y="124460"/>
                  </a:cubicBezTo>
                  <a:cubicBezTo>
                    <a:pt x="1560355" y="123190"/>
                    <a:pt x="1557815" y="114300"/>
                    <a:pt x="1554005" y="107950"/>
                  </a:cubicBezTo>
                  <a:cubicBezTo>
                    <a:pt x="1551465" y="104140"/>
                    <a:pt x="1546385" y="99060"/>
                    <a:pt x="1541305" y="100330"/>
                  </a:cubicBezTo>
                  <a:cubicBezTo>
                    <a:pt x="1536225" y="102870"/>
                    <a:pt x="1531145" y="100330"/>
                    <a:pt x="1527335" y="99060"/>
                  </a:cubicBezTo>
                  <a:cubicBezTo>
                    <a:pt x="1526065" y="99060"/>
                    <a:pt x="1523525" y="97790"/>
                    <a:pt x="1522255" y="97790"/>
                  </a:cubicBezTo>
                  <a:cubicBezTo>
                    <a:pt x="1513365" y="95250"/>
                    <a:pt x="1507015" y="100330"/>
                    <a:pt x="1500665" y="106680"/>
                  </a:cubicBezTo>
                  <a:lnTo>
                    <a:pt x="1495585" y="111760"/>
                  </a:lnTo>
                  <a:cubicBezTo>
                    <a:pt x="1494315" y="113030"/>
                    <a:pt x="1494315" y="115570"/>
                    <a:pt x="1493046" y="116840"/>
                  </a:cubicBezTo>
                  <a:cubicBezTo>
                    <a:pt x="1485426" y="123190"/>
                    <a:pt x="1477806" y="120650"/>
                    <a:pt x="1468915" y="116840"/>
                  </a:cubicBezTo>
                  <a:cubicBezTo>
                    <a:pt x="1461296" y="113030"/>
                    <a:pt x="1452405" y="116840"/>
                    <a:pt x="1449865" y="124460"/>
                  </a:cubicBezTo>
                  <a:cubicBezTo>
                    <a:pt x="1448596" y="129540"/>
                    <a:pt x="1447326" y="133350"/>
                    <a:pt x="1440976" y="135890"/>
                  </a:cubicBezTo>
                  <a:cubicBezTo>
                    <a:pt x="1434626" y="139700"/>
                    <a:pt x="1427006" y="142240"/>
                    <a:pt x="1425736" y="151130"/>
                  </a:cubicBezTo>
                  <a:cubicBezTo>
                    <a:pt x="1425736" y="152400"/>
                    <a:pt x="1424466" y="153670"/>
                    <a:pt x="1423196" y="153670"/>
                  </a:cubicBezTo>
                  <a:cubicBezTo>
                    <a:pt x="1419386" y="154940"/>
                    <a:pt x="1416846" y="156210"/>
                    <a:pt x="1413036" y="157480"/>
                  </a:cubicBezTo>
                  <a:lnTo>
                    <a:pt x="1401606" y="157480"/>
                  </a:lnTo>
                  <a:cubicBezTo>
                    <a:pt x="1393986" y="156210"/>
                    <a:pt x="1386366" y="153670"/>
                    <a:pt x="1378746" y="152400"/>
                  </a:cubicBezTo>
                  <a:cubicBezTo>
                    <a:pt x="1369856" y="151130"/>
                    <a:pt x="1362235" y="156210"/>
                    <a:pt x="1353346" y="157480"/>
                  </a:cubicBezTo>
                  <a:lnTo>
                    <a:pt x="1352076" y="158750"/>
                  </a:lnTo>
                  <a:cubicBezTo>
                    <a:pt x="1349536" y="162560"/>
                    <a:pt x="1345726" y="161290"/>
                    <a:pt x="1343186" y="158750"/>
                  </a:cubicBezTo>
                  <a:cubicBezTo>
                    <a:pt x="1338106" y="153670"/>
                    <a:pt x="1329216" y="152400"/>
                    <a:pt x="1322866" y="154940"/>
                  </a:cubicBezTo>
                  <a:cubicBezTo>
                    <a:pt x="1315246" y="158750"/>
                    <a:pt x="1307626" y="161290"/>
                    <a:pt x="1300006" y="163830"/>
                  </a:cubicBezTo>
                  <a:cubicBezTo>
                    <a:pt x="1297466" y="163830"/>
                    <a:pt x="1294926" y="162560"/>
                    <a:pt x="1293656" y="162560"/>
                  </a:cubicBezTo>
                  <a:cubicBezTo>
                    <a:pt x="1291116" y="162560"/>
                    <a:pt x="1287306" y="161290"/>
                    <a:pt x="1286036" y="162560"/>
                  </a:cubicBezTo>
                  <a:cubicBezTo>
                    <a:pt x="1275876" y="170180"/>
                    <a:pt x="1265716" y="167640"/>
                    <a:pt x="1256826" y="162560"/>
                  </a:cubicBezTo>
                  <a:cubicBezTo>
                    <a:pt x="1251746" y="160020"/>
                    <a:pt x="1244126" y="157480"/>
                    <a:pt x="1241586" y="149860"/>
                  </a:cubicBezTo>
                  <a:cubicBezTo>
                    <a:pt x="1240316" y="144780"/>
                    <a:pt x="1235236" y="139700"/>
                    <a:pt x="1231426" y="135890"/>
                  </a:cubicBezTo>
                  <a:cubicBezTo>
                    <a:pt x="1225076" y="129540"/>
                    <a:pt x="1218726" y="120650"/>
                    <a:pt x="1207296" y="120650"/>
                  </a:cubicBezTo>
                  <a:cubicBezTo>
                    <a:pt x="1204756" y="120650"/>
                    <a:pt x="1202215" y="115570"/>
                    <a:pt x="1200946" y="116840"/>
                  </a:cubicBezTo>
                  <a:cubicBezTo>
                    <a:pt x="1195865" y="118110"/>
                    <a:pt x="1195865" y="115570"/>
                    <a:pt x="1193326" y="113030"/>
                  </a:cubicBezTo>
                  <a:cubicBezTo>
                    <a:pt x="1190786" y="110490"/>
                    <a:pt x="1186976" y="107950"/>
                    <a:pt x="1184436" y="104140"/>
                  </a:cubicBezTo>
                  <a:cubicBezTo>
                    <a:pt x="1180626" y="99060"/>
                    <a:pt x="1176816" y="92710"/>
                    <a:pt x="1173006" y="87630"/>
                  </a:cubicBezTo>
                  <a:cubicBezTo>
                    <a:pt x="1169196" y="82550"/>
                    <a:pt x="1166656" y="76200"/>
                    <a:pt x="1162846" y="71120"/>
                  </a:cubicBezTo>
                  <a:cubicBezTo>
                    <a:pt x="1161576" y="69850"/>
                    <a:pt x="1157765" y="68580"/>
                    <a:pt x="1156496" y="69850"/>
                  </a:cubicBezTo>
                  <a:lnTo>
                    <a:pt x="1141256" y="77470"/>
                  </a:lnTo>
                  <a:cubicBezTo>
                    <a:pt x="1138716" y="78740"/>
                    <a:pt x="1137446" y="81280"/>
                    <a:pt x="1136176" y="83820"/>
                  </a:cubicBezTo>
                  <a:lnTo>
                    <a:pt x="1134906" y="82550"/>
                  </a:lnTo>
                  <a:cubicBezTo>
                    <a:pt x="1136176" y="78740"/>
                    <a:pt x="1137446" y="74930"/>
                    <a:pt x="1138716" y="73660"/>
                  </a:cubicBezTo>
                  <a:lnTo>
                    <a:pt x="1123476" y="69850"/>
                  </a:lnTo>
                  <a:cubicBezTo>
                    <a:pt x="1119666" y="68580"/>
                    <a:pt x="1113316" y="68580"/>
                    <a:pt x="1110776" y="68580"/>
                  </a:cubicBezTo>
                  <a:lnTo>
                    <a:pt x="1090456" y="68580"/>
                  </a:lnTo>
                  <a:cubicBezTo>
                    <a:pt x="1082836" y="68580"/>
                    <a:pt x="1076486" y="67310"/>
                    <a:pt x="1068866" y="68580"/>
                  </a:cubicBezTo>
                  <a:cubicBezTo>
                    <a:pt x="1063786" y="69850"/>
                    <a:pt x="1059976" y="67310"/>
                    <a:pt x="1056166" y="64770"/>
                  </a:cubicBezTo>
                  <a:cubicBezTo>
                    <a:pt x="1046006" y="57150"/>
                    <a:pt x="1035846" y="48260"/>
                    <a:pt x="1021876" y="52070"/>
                  </a:cubicBezTo>
                  <a:cubicBezTo>
                    <a:pt x="1020606" y="52070"/>
                    <a:pt x="1018066" y="50800"/>
                    <a:pt x="1016796" y="49530"/>
                  </a:cubicBezTo>
                  <a:cubicBezTo>
                    <a:pt x="1012986" y="48260"/>
                    <a:pt x="1010446" y="45720"/>
                    <a:pt x="1005366" y="43180"/>
                  </a:cubicBezTo>
                  <a:cubicBezTo>
                    <a:pt x="1005366" y="46990"/>
                    <a:pt x="1005366" y="48260"/>
                    <a:pt x="1006636" y="50800"/>
                  </a:cubicBezTo>
                  <a:cubicBezTo>
                    <a:pt x="1004096" y="53340"/>
                    <a:pt x="1002826" y="52070"/>
                    <a:pt x="1001556" y="50800"/>
                  </a:cubicBezTo>
                  <a:cubicBezTo>
                    <a:pt x="1000286" y="52070"/>
                    <a:pt x="999016" y="54610"/>
                    <a:pt x="997746" y="54610"/>
                  </a:cubicBezTo>
                  <a:cubicBezTo>
                    <a:pt x="991396" y="57150"/>
                    <a:pt x="985046" y="58420"/>
                    <a:pt x="978696" y="60960"/>
                  </a:cubicBezTo>
                  <a:cubicBezTo>
                    <a:pt x="976156" y="62230"/>
                    <a:pt x="973616" y="63500"/>
                    <a:pt x="972346" y="64770"/>
                  </a:cubicBezTo>
                  <a:cubicBezTo>
                    <a:pt x="967266" y="68580"/>
                    <a:pt x="963456" y="74930"/>
                    <a:pt x="954566" y="73660"/>
                  </a:cubicBezTo>
                  <a:cubicBezTo>
                    <a:pt x="953296" y="73660"/>
                    <a:pt x="950756" y="76200"/>
                    <a:pt x="948216" y="76200"/>
                  </a:cubicBezTo>
                  <a:cubicBezTo>
                    <a:pt x="945676" y="77470"/>
                    <a:pt x="941866" y="77470"/>
                    <a:pt x="939326" y="78740"/>
                  </a:cubicBezTo>
                  <a:lnTo>
                    <a:pt x="936786" y="78740"/>
                  </a:lnTo>
                  <a:cubicBezTo>
                    <a:pt x="929166" y="81280"/>
                    <a:pt x="922816" y="83820"/>
                    <a:pt x="915196" y="85090"/>
                  </a:cubicBezTo>
                  <a:lnTo>
                    <a:pt x="910116" y="85090"/>
                  </a:lnTo>
                  <a:cubicBezTo>
                    <a:pt x="903766" y="85090"/>
                    <a:pt x="898686" y="83820"/>
                    <a:pt x="892336" y="83820"/>
                  </a:cubicBezTo>
                  <a:cubicBezTo>
                    <a:pt x="885986" y="83820"/>
                    <a:pt x="879636" y="86360"/>
                    <a:pt x="873286" y="86360"/>
                  </a:cubicBezTo>
                  <a:cubicBezTo>
                    <a:pt x="865666" y="86360"/>
                    <a:pt x="856776" y="86360"/>
                    <a:pt x="850426" y="81280"/>
                  </a:cubicBezTo>
                  <a:cubicBezTo>
                    <a:pt x="849156" y="80010"/>
                    <a:pt x="845346" y="80010"/>
                    <a:pt x="842806" y="81280"/>
                  </a:cubicBezTo>
                  <a:cubicBezTo>
                    <a:pt x="833916" y="82550"/>
                    <a:pt x="825026" y="83820"/>
                    <a:pt x="817406" y="86360"/>
                  </a:cubicBezTo>
                  <a:cubicBezTo>
                    <a:pt x="809786" y="88900"/>
                    <a:pt x="805976" y="86360"/>
                    <a:pt x="803436" y="80010"/>
                  </a:cubicBezTo>
                  <a:cubicBezTo>
                    <a:pt x="802166" y="77470"/>
                    <a:pt x="799626" y="74930"/>
                    <a:pt x="797086" y="72390"/>
                  </a:cubicBezTo>
                  <a:cubicBezTo>
                    <a:pt x="793276" y="69850"/>
                    <a:pt x="789466" y="66040"/>
                    <a:pt x="785656" y="66040"/>
                  </a:cubicBezTo>
                  <a:cubicBezTo>
                    <a:pt x="776766" y="66040"/>
                    <a:pt x="771686" y="60960"/>
                    <a:pt x="765336" y="57150"/>
                  </a:cubicBezTo>
                  <a:cubicBezTo>
                    <a:pt x="755176" y="50800"/>
                    <a:pt x="746286" y="43180"/>
                    <a:pt x="733586" y="44450"/>
                  </a:cubicBezTo>
                  <a:lnTo>
                    <a:pt x="733586" y="38100"/>
                  </a:lnTo>
                  <a:cubicBezTo>
                    <a:pt x="736126" y="38100"/>
                    <a:pt x="738666" y="38100"/>
                    <a:pt x="741206" y="36830"/>
                  </a:cubicBezTo>
                  <a:cubicBezTo>
                    <a:pt x="737396" y="34290"/>
                    <a:pt x="737396" y="30480"/>
                    <a:pt x="734856" y="27940"/>
                  </a:cubicBezTo>
                  <a:cubicBezTo>
                    <a:pt x="729776" y="24130"/>
                    <a:pt x="724696" y="22860"/>
                    <a:pt x="719616" y="20320"/>
                  </a:cubicBezTo>
                  <a:cubicBezTo>
                    <a:pt x="715806" y="19050"/>
                    <a:pt x="710726" y="19050"/>
                    <a:pt x="713266" y="25400"/>
                  </a:cubicBezTo>
                  <a:cubicBezTo>
                    <a:pt x="706916" y="26670"/>
                    <a:pt x="701836" y="26670"/>
                    <a:pt x="699296" y="29210"/>
                  </a:cubicBezTo>
                  <a:cubicBezTo>
                    <a:pt x="694216" y="33020"/>
                    <a:pt x="689136" y="30480"/>
                    <a:pt x="685326" y="27940"/>
                  </a:cubicBezTo>
                  <a:cubicBezTo>
                    <a:pt x="682786" y="26670"/>
                    <a:pt x="680246" y="25400"/>
                    <a:pt x="677706" y="26670"/>
                  </a:cubicBezTo>
                  <a:cubicBezTo>
                    <a:pt x="662466" y="34290"/>
                    <a:pt x="647226" y="30480"/>
                    <a:pt x="631986" y="30480"/>
                  </a:cubicBezTo>
                  <a:cubicBezTo>
                    <a:pt x="629446" y="30480"/>
                    <a:pt x="626906" y="29210"/>
                    <a:pt x="623096" y="29210"/>
                  </a:cubicBezTo>
                  <a:cubicBezTo>
                    <a:pt x="618016" y="27940"/>
                    <a:pt x="614206" y="25400"/>
                    <a:pt x="609126" y="24130"/>
                  </a:cubicBezTo>
                  <a:cubicBezTo>
                    <a:pt x="604046" y="22860"/>
                    <a:pt x="597696" y="21590"/>
                    <a:pt x="592616" y="20320"/>
                  </a:cubicBezTo>
                  <a:lnTo>
                    <a:pt x="588806" y="20320"/>
                  </a:lnTo>
                  <a:cubicBezTo>
                    <a:pt x="579916" y="20320"/>
                    <a:pt x="571026" y="21590"/>
                    <a:pt x="563406" y="21590"/>
                  </a:cubicBezTo>
                  <a:cubicBezTo>
                    <a:pt x="557056" y="21590"/>
                    <a:pt x="550706" y="19050"/>
                    <a:pt x="543086" y="17780"/>
                  </a:cubicBezTo>
                  <a:cubicBezTo>
                    <a:pt x="541816" y="7620"/>
                    <a:pt x="531656" y="10160"/>
                    <a:pt x="525306" y="5080"/>
                  </a:cubicBezTo>
                  <a:cubicBezTo>
                    <a:pt x="524036" y="3810"/>
                    <a:pt x="521496" y="5080"/>
                    <a:pt x="520226" y="5080"/>
                  </a:cubicBezTo>
                  <a:cubicBezTo>
                    <a:pt x="512606" y="3810"/>
                    <a:pt x="507526" y="7620"/>
                    <a:pt x="504986" y="13970"/>
                  </a:cubicBezTo>
                  <a:cubicBezTo>
                    <a:pt x="501176" y="20320"/>
                    <a:pt x="491016" y="22860"/>
                    <a:pt x="494826" y="33020"/>
                  </a:cubicBezTo>
                  <a:cubicBezTo>
                    <a:pt x="496096" y="34290"/>
                    <a:pt x="498636" y="35560"/>
                    <a:pt x="499906" y="38100"/>
                  </a:cubicBezTo>
                  <a:cubicBezTo>
                    <a:pt x="499906" y="41910"/>
                    <a:pt x="498636" y="44450"/>
                    <a:pt x="494826" y="43180"/>
                  </a:cubicBezTo>
                  <a:cubicBezTo>
                    <a:pt x="493556" y="43180"/>
                    <a:pt x="492286" y="45720"/>
                    <a:pt x="491016" y="46990"/>
                  </a:cubicBezTo>
                  <a:cubicBezTo>
                    <a:pt x="489746" y="48260"/>
                    <a:pt x="489746" y="50800"/>
                    <a:pt x="488476" y="50800"/>
                  </a:cubicBezTo>
                  <a:cubicBezTo>
                    <a:pt x="480856" y="53340"/>
                    <a:pt x="475776" y="59690"/>
                    <a:pt x="466886" y="58420"/>
                  </a:cubicBezTo>
                  <a:lnTo>
                    <a:pt x="464346" y="58420"/>
                  </a:lnTo>
                  <a:cubicBezTo>
                    <a:pt x="456726" y="64770"/>
                    <a:pt x="449106" y="63500"/>
                    <a:pt x="440216" y="62230"/>
                  </a:cubicBezTo>
                  <a:cubicBezTo>
                    <a:pt x="436406" y="60960"/>
                    <a:pt x="431326" y="62230"/>
                    <a:pt x="426246" y="62230"/>
                  </a:cubicBezTo>
                  <a:cubicBezTo>
                    <a:pt x="422436" y="62230"/>
                    <a:pt x="418626" y="62230"/>
                    <a:pt x="414816" y="59690"/>
                  </a:cubicBezTo>
                  <a:cubicBezTo>
                    <a:pt x="409736" y="57150"/>
                    <a:pt x="404656" y="53340"/>
                    <a:pt x="399576" y="50800"/>
                  </a:cubicBezTo>
                  <a:cubicBezTo>
                    <a:pt x="394496" y="48260"/>
                    <a:pt x="388146" y="48260"/>
                    <a:pt x="388146" y="39370"/>
                  </a:cubicBezTo>
                  <a:cubicBezTo>
                    <a:pt x="388146" y="38100"/>
                    <a:pt x="385606" y="36830"/>
                    <a:pt x="385606" y="35560"/>
                  </a:cubicBezTo>
                  <a:cubicBezTo>
                    <a:pt x="376716" y="43180"/>
                    <a:pt x="369096" y="49530"/>
                    <a:pt x="361476" y="55880"/>
                  </a:cubicBezTo>
                  <a:cubicBezTo>
                    <a:pt x="357666" y="59690"/>
                    <a:pt x="352586" y="64770"/>
                    <a:pt x="355126" y="71120"/>
                  </a:cubicBezTo>
                  <a:cubicBezTo>
                    <a:pt x="355126" y="72390"/>
                    <a:pt x="353856" y="73660"/>
                    <a:pt x="353856" y="74930"/>
                  </a:cubicBezTo>
                  <a:cubicBezTo>
                    <a:pt x="352586" y="77470"/>
                    <a:pt x="351316" y="80010"/>
                    <a:pt x="348776" y="81280"/>
                  </a:cubicBezTo>
                  <a:cubicBezTo>
                    <a:pt x="346236" y="85090"/>
                    <a:pt x="343696" y="88900"/>
                    <a:pt x="341156" y="93980"/>
                  </a:cubicBezTo>
                  <a:lnTo>
                    <a:pt x="333536" y="101600"/>
                  </a:lnTo>
                  <a:cubicBezTo>
                    <a:pt x="330996" y="105410"/>
                    <a:pt x="328456" y="109220"/>
                    <a:pt x="324646" y="111760"/>
                  </a:cubicBezTo>
                  <a:cubicBezTo>
                    <a:pt x="315756" y="119380"/>
                    <a:pt x="306866" y="127000"/>
                    <a:pt x="296706" y="134620"/>
                  </a:cubicBezTo>
                  <a:cubicBezTo>
                    <a:pt x="291626" y="139700"/>
                    <a:pt x="285276" y="143510"/>
                    <a:pt x="280196" y="148590"/>
                  </a:cubicBezTo>
                  <a:cubicBezTo>
                    <a:pt x="271306" y="156210"/>
                    <a:pt x="261146" y="162560"/>
                    <a:pt x="256066" y="173990"/>
                  </a:cubicBezTo>
                  <a:cubicBezTo>
                    <a:pt x="256066" y="175260"/>
                    <a:pt x="253526" y="176530"/>
                    <a:pt x="252256" y="177800"/>
                  </a:cubicBezTo>
                  <a:cubicBezTo>
                    <a:pt x="245906" y="182880"/>
                    <a:pt x="235746" y="182880"/>
                    <a:pt x="235746" y="193040"/>
                  </a:cubicBezTo>
                  <a:cubicBezTo>
                    <a:pt x="225586" y="193040"/>
                    <a:pt x="220506" y="200660"/>
                    <a:pt x="215426" y="207010"/>
                  </a:cubicBezTo>
                  <a:cubicBezTo>
                    <a:pt x="211616" y="212090"/>
                    <a:pt x="207806" y="218440"/>
                    <a:pt x="202726" y="222250"/>
                  </a:cubicBezTo>
                  <a:cubicBezTo>
                    <a:pt x="197646" y="224790"/>
                    <a:pt x="191296" y="223520"/>
                    <a:pt x="184946" y="223520"/>
                  </a:cubicBezTo>
                  <a:cubicBezTo>
                    <a:pt x="182406" y="223520"/>
                    <a:pt x="179866" y="223520"/>
                    <a:pt x="179866" y="224790"/>
                  </a:cubicBezTo>
                  <a:cubicBezTo>
                    <a:pt x="174786" y="229870"/>
                    <a:pt x="168436" y="233680"/>
                    <a:pt x="164626" y="240030"/>
                  </a:cubicBezTo>
                  <a:cubicBezTo>
                    <a:pt x="160816" y="246380"/>
                    <a:pt x="157006" y="250190"/>
                    <a:pt x="150656" y="251460"/>
                  </a:cubicBezTo>
                  <a:cubicBezTo>
                    <a:pt x="144306" y="252730"/>
                    <a:pt x="137956" y="259080"/>
                    <a:pt x="129066" y="255270"/>
                  </a:cubicBezTo>
                  <a:cubicBezTo>
                    <a:pt x="121446" y="252730"/>
                    <a:pt x="112556" y="255270"/>
                    <a:pt x="107476" y="250190"/>
                  </a:cubicBezTo>
                  <a:cubicBezTo>
                    <a:pt x="97316" y="251460"/>
                    <a:pt x="89696" y="254000"/>
                    <a:pt x="80806" y="255270"/>
                  </a:cubicBezTo>
                  <a:cubicBezTo>
                    <a:pt x="70646" y="257810"/>
                    <a:pt x="59216" y="256540"/>
                    <a:pt x="50326" y="264160"/>
                  </a:cubicBezTo>
                  <a:cubicBezTo>
                    <a:pt x="42706" y="270510"/>
                    <a:pt x="36356" y="276860"/>
                    <a:pt x="24926" y="275590"/>
                  </a:cubicBezTo>
                  <a:cubicBezTo>
                    <a:pt x="26196" y="283210"/>
                    <a:pt x="27466" y="289560"/>
                    <a:pt x="28736" y="297180"/>
                  </a:cubicBezTo>
                  <a:cubicBezTo>
                    <a:pt x="31276" y="317500"/>
                    <a:pt x="33816" y="337820"/>
                    <a:pt x="35086" y="358140"/>
                  </a:cubicBezTo>
                  <a:cubicBezTo>
                    <a:pt x="38896" y="383540"/>
                    <a:pt x="40166" y="407670"/>
                    <a:pt x="37626" y="431800"/>
                  </a:cubicBezTo>
                  <a:cubicBezTo>
                    <a:pt x="35086" y="466090"/>
                    <a:pt x="23656" y="1639570"/>
                    <a:pt x="12226" y="1671320"/>
                  </a:cubicBezTo>
                  <a:lnTo>
                    <a:pt x="796" y="1697990"/>
                  </a:lnTo>
                  <a:cubicBezTo>
                    <a:pt x="-1744" y="1704340"/>
                    <a:pt x="2066" y="1708150"/>
                    <a:pt x="8416" y="1709420"/>
                  </a:cubicBezTo>
                  <a:cubicBezTo>
                    <a:pt x="16036" y="1710690"/>
                    <a:pt x="18576" y="1715770"/>
                    <a:pt x="21116" y="1722120"/>
                  </a:cubicBezTo>
                  <a:cubicBezTo>
                    <a:pt x="23656" y="1732280"/>
                    <a:pt x="19846" y="1742440"/>
                    <a:pt x="24926" y="1752600"/>
                  </a:cubicBezTo>
                  <a:cubicBezTo>
                    <a:pt x="27466" y="1757680"/>
                    <a:pt x="24926" y="1766570"/>
                    <a:pt x="23656" y="1774190"/>
                  </a:cubicBezTo>
                  <a:cubicBezTo>
                    <a:pt x="22386" y="1784350"/>
                    <a:pt x="24926" y="1794510"/>
                    <a:pt x="28736" y="1803400"/>
                  </a:cubicBezTo>
                  <a:cubicBezTo>
                    <a:pt x="37626" y="1818640"/>
                    <a:pt x="38896" y="1836420"/>
                    <a:pt x="38896" y="1852930"/>
                  </a:cubicBezTo>
                  <a:cubicBezTo>
                    <a:pt x="38896" y="1856740"/>
                    <a:pt x="40166" y="1860550"/>
                    <a:pt x="41436" y="1863090"/>
                  </a:cubicBezTo>
                  <a:cubicBezTo>
                    <a:pt x="43976" y="1865630"/>
                    <a:pt x="49056" y="1868170"/>
                    <a:pt x="54136" y="1869440"/>
                  </a:cubicBezTo>
                  <a:lnTo>
                    <a:pt x="84616" y="1884680"/>
                  </a:lnTo>
                  <a:cubicBezTo>
                    <a:pt x="98586" y="1892300"/>
                    <a:pt x="110016" y="1891030"/>
                    <a:pt x="122716" y="1882140"/>
                  </a:cubicBezTo>
                  <a:cubicBezTo>
                    <a:pt x="123986" y="1880870"/>
                    <a:pt x="127796" y="1879600"/>
                    <a:pt x="129066" y="1879600"/>
                  </a:cubicBezTo>
                  <a:cubicBezTo>
                    <a:pt x="137956" y="1880870"/>
                    <a:pt x="146846" y="1880870"/>
                    <a:pt x="154466" y="1888490"/>
                  </a:cubicBezTo>
                  <a:cubicBezTo>
                    <a:pt x="163356" y="1896110"/>
                    <a:pt x="176056" y="1901190"/>
                    <a:pt x="186216" y="1907540"/>
                  </a:cubicBezTo>
                  <a:cubicBezTo>
                    <a:pt x="192566" y="1911350"/>
                    <a:pt x="200186" y="1916430"/>
                    <a:pt x="203996" y="1921510"/>
                  </a:cubicBezTo>
                  <a:cubicBezTo>
                    <a:pt x="206536" y="1924050"/>
                    <a:pt x="209076" y="1926590"/>
                    <a:pt x="211616" y="1927860"/>
                  </a:cubicBezTo>
                  <a:cubicBezTo>
                    <a:pt x="225586" y="1932940"/>
                    <a:pt x="233206" y="1945640"/>
                    <a:pt x="242096" y="1955800"/>
                  </a:cubicBezTo>
                  <a:cubicBezTo>
                    <a:pt x="249716" y="1964690"/>
                    <a:pt x="259876" y="1969770"/>
                    <a:pt x="271306" y="1971040"/>
                  </a:cubicBezTo>
                  <a:cubicBezTo>
                    <a:pt x="284006" y="1973580"/>
                    <a:pt x="296706" y="1974850"/>
                    <a:pt x="309406" y="1977390"/>
                  </a:cubicBezTo>
                  <a:cubicBezTo>
                    <a:pt x="314486" y="1978660"/>
                    <a:pt x="320836" y="1979930"/>
                    <a:pt x="325916" y="1982470"/>
                  </a:cubicBezTo>
                  <a:cubicBezTo>
                    <a:pt x="332266" y="1985010"/>
                    <a:pt x="338616" y="1985010"/>
                    <a:pt x="343696" y="1988820"/>
                  </a:cubicBezTo>
                  <a:cubicBezTo>
                    <a:pt x="351316" y="1995170"/>
                    <a:pt x="358936" y="1998980"/>
                    <a:pt x="369096" y="1996440"/>
                  </a:cubicBezTo>
                  <a:cubicBezTo>
                    <a:pt x="372906" y="1995170"/>
                    <a:pt x="377986" y="1997710"/>
                    <a:pt x="381796" y="1998980"/>
                  </a:cubicBezTo>
                  <a:cubicBezTo>
                    <a:pt x="383066" y="1998980"/>
                    <a:pt x="384336" y="2000250"/>
                    <a:pt x="385606" y="2000250"/>
                  </a:cubicBezTo>
                  <a:cubicBezTo>
                    <a:pt x="399576" y="2001520"/>
                    <a:pt x="412276" y="1998980"/>
                    <a:pt x="424976" y="1996440"/>
                  </a:cubicBezTo>
                  <a:cubicBezTo>
                    <a:pt x="430056" y="1995170"/>
                    <a:pt x="435136" y="1993900"/>
                    <a:pt x="440216" y="1991360"/>
                  </a:cubicBezTo>
                  <a:cubicBezTo>
                    <a:pt x="454186" y="1985010"/>
                    <a:pt x="468156" y="1978660"/>
                    <a:pt x="480856" y="1971040"/>
                  </a:cubicBezTo>
                  <a:cubicBezTo>
                    <a:pt x="489746" y="1965960"/>
                    <a:pt x="498636" y="1960880"/>
                    <a:pt x="508796" y="1965960"/>
                  </a:cubicBezTo>
                  <a:lnTo>
                    <a:pt x="513876" y="1965960"/>
                  </a:lnTo>
                  <a:cubicBezTo>
                    <a:pt x="522766" y="1965960"/>
                    <a:pt x="531656" y="1964690"/>
                    <a:pt x="539276" y="1963420"/>
                  </a:cubicBezTo>
                  <a:cubicBezTo>
                    <a:pt x="540546" y="1963420"/>
                    <a:pt x="543086" y="1963420"/>
                    <a:pt x="543086" y="1962150"/>
                  </a:cubicBezTo>
                  <a:cubicBezTo>
                    <a:pt x="546896" y="1957070"/>
                    <a:pt x="553246" y="1957070"/>
                    <a:pt x="559596" y="1955800"/>
                  </a:cubicBezTo>
                  <a:cubicBezTo>
                    <a:pt x="569756" y="1954530"/>
                    <a:pt x="579916" y="1954530"/>
                    <a:pt x="587536" y="1948180"/>
                  </a:cubicBezTo>
                  <a:cubicBezTo>
                    <a:pt x="595156" y="1943100"/>
                    <a:pt x="602776" y="1941830"/>
                    <a:pt x="611666" y="1940560"/>
                  </a:cubicBezTo>
                  <a:cubicBezTo>
                    <a:pt x="612936" y="1940560"/>
                    <a:pt x="615476" y="1939290"/>
                    <a:pt x="616746" y="1939290"/>
                  </a:cubicBezTo>
                  <a:cubicBezTo>
                    <a:pt x="623096" y="1938020"/>
                    <a:pt x="629446" y="1934210"/>
                    <a:pt x="634526" y="1935480"/>
                  </a:cubicBezTo>
                  <a:cubicBezTo>
                    <a:pt x="645956" y="1938020"/>
                    <a:pt x="651036" y="1934210"/>
                    <a:pt x="658656" y="1924050"/>
                  </a:cubicBezTo>
                  <a:cubicBezTo>
                    <a:pt x="659926" y="1921510"/>
                    <a:pt x="663736" y="1920240"/>
                    <a:pt x="666276" y="1918970"/>
                  </a:cubicBezTo>
                  <a:cubicBezTo>
                    <a:pt x="672626" y="1917700"/>
                    <a:pt x="678976" y="1918970"/>
                    <a:pt x="685326" y="1917700"/>
                  </a:cubicBezTo>
                  <a:cubicBezTo>
                    <a:pt x="689136" y="1917700"/>
                    <a:pt x="692946" y="1913890"/>
                    <a:pt x="695486" y="1913890"/>
                  </a:cubicBezTo>
                  <a:cubicBezTo>
                    <a:pt x="705646" y="1915160"/>
                    <a:pt x="717076" y="1911350"/>
                    <a:pt x="725966" y="1917700"/>
                  </a:cubicBezTo>
                  <a:cubicBezTo>
                    <a:pt x="727236" y="1918970"/>
                    <a:pt x="729776" y="1918970"/>
                    <a:pt x="732316" y="1918970"/>
                  </a:cubicBezTo>
                  <a:cubicBezTo>
                    <a:pt x="748826" y="1920240"/>
                    <a:pt x="762796" y="1925320"/>
                    <a:pt x="774226" y="1935480"/>
                  </a:cubicBezTo>
                  <a:cubicBezTo>
                    <a:pt x="778036" y="1939290"/>
                    <a:pt x="783116" y="1941830"/>
                    <a:pt x="786926" y="1944370"/>
                  </a:cubicBezTo>
                  <a:cubicBezTo>
                    <a:pt x="790736" y="1946910"/>
                    <a:pt x="795816" y="1946910"/>
                    <a:pt x="799626" y="1948180"/>
                  </a:cubicBezTo>
                  <a:cubicBezTo>
                    <a:pt x="803436" y="1949450"/>
                    <a:pt x="805976" y="1950720"/>
                    <a:pt x="809786" y="1950720"/>
                  </a:cubicBezTo>
                  <a:cubicBezTo>
                    <a:pt x="816136" y="1950720"/>
                    <a:pt x="821216" y="1953260"/>
                    <a:pt x="825026" y="1958340"/>
                  </a:cubicBezTo>
                  <a:cubicBezTo>
                    <a:pt x="826296" y="1959610"/>
                    <a:pt x="827566" y="1960880"/>
                    <a:pt x="828836" y="1963420"/>
                  </a:cubicBezTo>
                  <a:cubicBezTo>
                    <a:pt x="827566" y="1967230"/>
                    <a:pt x="835186" y="1977390"/>
                    <a:pt x="840266" y="1977390"/>
                  </a:cubicBezTo>
                  <a:cubicBezTo>
                    <a:pt x="849156" y="1977390"/>
                    <a:pt x="858046" y="1979930"/>
                    <a:pt x="865666" y="1986280"/>
                  </a:cubicBezTo>
                  <a:cubicBezTo>
                    <a:pt x="866936" y="1987550"/>
                    <a:pt x="869476" y="1987550"/>
                    <a:pt x="872016" y="1986280"/>
                  </a:cubicBezTo>
                  <a:cubicBezTo>
                    <a:pt x="875826" y="1985010"/>
                    <a:pt x="878366" y="1985010"/>
                    <a:pt x="880906" y="1988820"/>
                  </a:cubicBezTo>
                  <a:cubicBezTo>
                    <a:pt x="882176" y="1990090"/>
                    <a:pt x="887256" y="1990090"/>
                    <a:pt x="889796" y="1990090"/>
                  </a:cubicBezTo>
                  <a:cubicBezTo>
                    <a:pt x="896146" y="1990090"/>
                    <a:pt x="903766" y="1988820"/>
                    <a:pt x="910116" y="1990090"/>
                  </a:cubicBezTo>
                  <a:cubicBezTo>
                    <a:pt x="921546" y="1991360"/>
                    <a:pt x="931706" y="1992630"/>
                    <a:pt x="943136" y="1995170"/>
                  </a:cubicBezTo>
                  <a:cubicBezTo>
                    <a:pt x="945676" y="1995170"/>
                    <a:pt x="948216" y="1996440"/>
                    <a:pt x="949486" y="1997710"/>
                  </a:cubicBezTo>
                  <a:cubicBezTo>
                    <a:pt x="952026" y="2004060"/>
                    <a:pt x="958376" y="2004060"/>
                    <a:pt x="962186" y="2005330"/>
                  </a:cubicBezTo>
                  <a:cubicBezTo>
                    <a:pt x="965996" y="2006600"/>
                    <a:pt x="971076" y="2007870"/>
                    <a:pt x="973616" y="2007870"/>
                  </a:cubicBezTo>
                  <a:cubicBezTo>
                    <a:pt x="974886" y="2006600"/>
                    <a:pt x="977426" y="2005330"/>
                    <a:pt x="979966" y="2002790"/>
                  </a:cubicBezTo>
                  <a:cubicBezTo>
                    <a:pt x="974886" y="2002790"/>
                    <a:pt x="972346" y="2004060"/>
                    <a:pt x="969806" y="2004060"/>
                  </a:cubicBezTo>
                  <a:cubicBezTo>
                    <a:pt x="974886" y="1997710"/>
                    <a:pt x="979966" y="1996440"/>
                    <a:pt x="986316" y="2000250"/>
                  </a:cubicBezTo>
                  <a:cubicBezTo>
                    <a:pt x="993936" y="2006600"/>
                    <a:pt x="1000286" y="2006600"/>
                    <a:pt x="1009176" y="2000250"/>
                  </a:cubicBezTo>
                  <a:lnTo>
                    <a:pt x="1016796" y="1996440"/>
                  </a:lnTo>
                  <a:lnTo>
                    <a:pt x="1016796" y="1990090"/>
                  </a:lnTo>
                  <a:cubicBezTo>
                    <a:pt x="1020606" y="1991360"/>
                    <a:pt x="1024416" y="1993900"/>
                    <a:pt x="1026956" y="1993900"/>
                  </a:cubicBezTo>
                  <a:cubicBezTo>
                    <a:pt x="1034576" y="1990090"/>
                    <a:pt x="1042196" y="1986280"/>
                    <a:pt x="1048546" y="1981200"/>
                  </a:cubicBezTo>
                  <a:cubicBezTo>
                    <a:pt x="1056166" y="1976120"/>
                    <a:pt x="1062516" y="1969770"/>
                    <a:pt x="1068866" y="1964690"/>
                  </a:cubicBezTo>
                  <a:cubicBezTo>
                    <a:pt x="1070136" y="1964690"/>
                    <a:pt x="1070136" y="1963420"/>
                    <a:pt x="1071406" y="1963420"/>
                  </a:cubicBezTo>
                  <a:cubicBezTo>
                    <a:pt x="1080296" y="1960880"/>
                    <a:pt x="1087916" y="1959610"/>
                    <a:pt x="1096806" y="1957070"/>
                  </a:cubicBezTo>
                  <a:cubicBezTo>
                    <a:pt x="1101886" y="1955800"/>
                    <a:pt x="1105696" y="1953260"/>
                    <a:pt x="1110776" y="1951990"/>
                  </a:cubicBezTo>
                  <a:cubicBezTo>
                    <a:pt x="1114586" y="1950720"/>
                    <a:pt x="1117126" y="1950720"/>
                    <a:pt x="1120936" y="1949450"/>
                  </a:cubicBezTo>
                  <a:lnTo>
                    <a:pt x="1133636" y="1949450"/>
                  </a:lnTo>
                  <a:cubicBezTo>
                    <a:pt x="1136176" y="1949450"/>
                    <a:pt x="1139986" y="1949450"/>
                    <a:pt x="1142526" y="1948180"/>
                  </a:cubicBezTo>
                  <a:cubicBezTo>
                    <a:pt x="1143796" y="1945640"/>
                    <a:pt x="1146336" y="1941830"/>
                    <a:pt x="1147606" y="1941830"/>
                  </a:cubicBezTo>
                  <a:cubicBezTo>
                    <a:pt x="1151416" y="1941830"/>
                    <a:pt x="1153956" y="1944370"/>
                    <a:pt x="1157766" y="1945640"/>
                  </a:cubicBezTo>
                  <a:cubicBezTo>
                    <a:pt x="1159036" y="1945640"/>
                    <a:pt x="1159036" y="1946910"/>
                    <a:pt x="1159036" y="1948180"/>
                  </a:cubicBezTo>
                  <a:cubicBezTo>
                    <a:pt x="1164116" y="1953260"/>
                    <a:pt x="1167926" y="1959610"/>
                    <a:pt x="1173006" y="1964690"/>
                  </a:cubicBezTo>
                  <a:cubicBezTo>
                    <a:pt x="1179356" y="1971040"/>
                    <a:pt x="1185706" y="1971040"/>
                    <a:pt x="1189516" y="1967230"/>
                  </a:cubicBezTo>
                  <a:cubicBezTo>
                    <a:pt x="1195866" y="1962150"/>
                    <a:pt x="1200946" y="1958340"/>
                    <a:pt x="1209836" y="1960880"/>
                  </a:cubicBezTo>
                  <a:cubicBezTo>
                    <a:pt x="1211106" y="1960880"/>
                    <a:pt x="1213646" y="1962150"/>
                    <a:pt x="1214916" y="1960880"/>
                  </a:cubicBezTo>
                  <a:cubicBezTo>
                    <a:pt x="1221266" y="1958340"/>
                    <a:pt x="1228886" y="1955800"/>
                    <a:pt x="1235236" y="1951990"/>
                  </a:cubicBezTo>
                  <a:cubicBezTo>
                    <a:pt x="1239046" y="1950720"/>
                    <a:pt x="1244126" y="1950720"/>
                    <a:pt x="1245396" y="1948180"/>
                  </a:cubicBezTo>
                  <a:cubicBezTo>
                    <a:pt x="1249206" y="1940560"/>
                    <a:pt x="1255556" y="1936750"/>
                    <a:pt x="1261906" y="1931670"/>
                  </a:cubicBezTo>
                  <a:cubicBezTo>
                    <a:pt x="1265716" y="1927860"/>
                    <a:pt x="1269526" y="1922780"/>
                    <a:pt x="1273336" y="1921510"/>
                  </a:cubicBezTo>
                  <a:cubicBezTo>
                    <a:pt x="1282226" y="1918970"/>
                    <a:pt x="1288576" y="1911350"/>
                    <a:pt x="1296196" y="1906270"/>
                  </a:cubicBezTo>
                  <a:cubicBezTo>
                    <a:pt x="1302546" y="1902460"/>
                    <a:pt x="1306356" y="1894840"/>
                    <a:pt x="1312706" y="1893570"/>
                  </a:cubicBezTo>
                  <a:cubicBezTo>
                    <a:pt x="1322866" y="1891030"/>
                    <a:pt x="1330486" y="1884680"/>
                    <a:pt x="1339376" y="1878330"/>
                  </a:cubicBezTo>
                  <a:cubicBezTo>
                    <a:pt x="1344456" y="1874520"/>
                    <a:pt x="1350806" y="1871980"/>
                    <a:pt x="1357156" y="1873250"/>
                  </a:cubicBezTo>
                  <a:cubicBezTo>
                    <a:pt x="1360966" y="1874520"/>
                    <a:pt x="1366046" y="1873250"/>
                    <a:pt x="1368586" y="1871980"/>
                  </a:cubicBezTo>
                  <a:cubicBezTo>
                    <a:pt x="1373666" y="1869440"/>
                    <a:pt x="1378746" y="1865630"/>
                    <a:pt x="1383826" y="1863090"/>
                  </a:cubicBezTo>
                  <a:cubicBezTo>
                    <a:pt x="1387636" y="1860550"/>
                    <a:pt x="1391446" y="1858010"/>
                    <a:pt x="1395256" y="1858010"/>
                  </a:cubicBezTo>
                  <a:cubicBezTo>
                    <a:pt x="1407956" y="1856740"/>
                    <a:pt x="1418116" y="1854200"/>
                    <a:pt x="1424466" y="1841500"/>
                  </a:cubicBezTo>
                  <a:cubicBezTo>
                    <a:pt x="1427006" y="1836420"/>
                    <a:pt x="1439706" y="1830070"/>
                    <a:pt x="1444786" y="1832610"/>
                  </a:cubicBezTo>
                  <a:cubicBezTo>
                    <a:pt x="1453676" y="1836420"/>
                    <a:pt x="1460026" y="1833880"/>
                    <a:pt x="1465106" y="1826260"/>
                  </a:cubicBezTo>
                  <a:cubicBezTo>
                    <a:pt x="1468916" y="1822450"/>
                    <a:pt x="1473996" y="1823720"/>
                    <a:pt x="1477806" y="1826260"/>
                  </a:cubicBezTo>
                  <a:cubicBezTo>
                    <a:pt x="1480346" y="1828800"/>
                    <a:pt x="1482886" y="1830070"/>
                    <a:pt x="1485426" y="1830070"/>
                  </a:cubicBezTo>
                  <a:cubicBezTo>
                    <a:pt x="1494316" y="1831340"/>
                    <a:pt x="1504476" y="1830070"/>
                    <a:pt x="1513366" y="1831340"/>
                  </a:cubicBezTo>
                  <a:cubicBezTo>
                    <a:pt x="1520986" y="1832610"/>
                    <a:pt x="1528606" y="1830070"/>
                    <a:pt x="1533686" y="1824990"/>
                  </a:cubicBezTo>
                  <a:cubicBezTo>
                    <a:pt x="1538766" y="1819910"/>
                    <a:pt x="1542576" y="1819910"/>
                    <a:pt x="1550196" y="1822450"/>
                  </a:cubicBezTo>
                  <a:cubicBezTo>
                    <a:pt x="1556546" y="1824990"/>
                    <a:pt x="1561626" y="1831340"/>
                    <a:pt x="1570516" y="1830070"/>
                  </a:cubicBezTo>
                  <a:cubicBezTo>
                    <a:pt x="1578136" y="1828800"/>
                    <a:pt x="1587026" y="1832610"/>
                    <a:pt x="1595916" y="1828800"/>
                  </a:cubicBezTo>
                  <a:lnTo>
                    <a:pt x="1600996" y="1828800"/>
                  </a:lnTo>
                  <a:cubicBezTo>
                    <a:pt x="1608616" y="1831340"/>
                    <a:pt x="1616236" y="1832610"/>
                    <a:pt x="1622586" y="1838960"/>
                  </a:cubicBezTo>
                  <a:cubicBezTo>
                    <a:pt x="1630206" y="1845310"/>
                    <a:pt x="1631476" y="1798320"/>
                    <a:pt x="1639096" y="1803400"/>
                  </a:cubicBezTo>
                  <a:cubicBezTo>
                    <a:pt x="1650526" y="1811020"/>
                    <a:pt x="1647986" y="1803400"/>
                    <a:pt x="1659416" y="1809750"/>
                  </a:cubicBezTo>
                  <a:cubicBezTo>
                    <a:pt x="1668306" y="1813560"/>
                    <a:pt x="1664496" y="1799590"/>
                    <a:pt x="1674656" y="1802130"/>
                  </a:cubicBezTo>
                  <a:cubicBezTo>
                    <a:pt x="1675926" y="1802130"/>
                    <a:pt x="1691166" y="1812290"/>
                    <a:pt x="1691166" y="1811020"/>
                  </a:cubicBezTo>
                  <a:cubicBezTo>
                    <a:pt x="1697516" y="1807210"/>
                    <a:pt x="1703866" y="1769110"/>
                    <a:pt x="1710216" y="1770380"/>
                  </a:cubicBezTo>
                  <a:cubicBezTo>
                    <a:pt x="1722916" y="1774190"/>
                    <a:pt x="1734346" y="1771650"/>
                    <a:pt x="1745776" y="1766570"/>
                  </a:cubicBezTo>
                  <a:cubicBezTo>
                    <a:pt x="1752126" y="1764030"/>
                    <a:pt x="1762286" y="1755140"/>
                    <a:pt x="1767366" y="1758950"/>
                  </a:cubicBezTo>
                  <a:cubicBezTo>
                    <a:pt x="1776256" y="1765300"/>
                    <a:pt x="1785146" y="1767840"/>
                    <a:pt x="1795306" y="1769110"/>
                  </a:cubicBezTo>
                  <a:cubicBezTo>
                    <a:pt x="1796576" y="1769110"/>
                    <a:pt x="1797846" y="1770380"/>
                    <a:pt x="1799116" y="1771650"/>
                  </a:cubicBezTo>
                  <a:cubicBezTo>
                    <a:pt x="1802926" y="1776730"/>
                    <a:pt x="1820706" y="1762760"/>
                    <a:pt x="1824516" y="1767840"/>
                  </a:cubicBezTo>
                  <a:cubicBezTo>
                    <a:pt x="1829596" y="1775460"/>
                    <a:pt x="1834676" y="1783080"/>
                    <a:pt x="1839756" y="1789430"/>
                  </a:cubicBezTo>
                  <a:cubicBezTo>
                    <a:pt x="1842296" y="1791970"/>
                    <a:pt x="1846106" y="1793240"/>
                    <a:pt x="1847376" y="1795780"/>
                  </a:cubicBezTo>
                  <a:cubicBezTo>
                    <a:pt x="1848646" y="1802130"/>
                    <a:pt x="1851186" y="1804670"/>
                    <a:pt x="1857536" y="1804670"/>
                  </a:cubicBezTo>
                  <a:cubicBezTo>
                    <a:pt x="1861346" y="1804670"/>
                    <a:pt x="1865156" y="1805940"/>
                    <a:pt x="1867696" y="1808480"/>
                  </a:cubicBezTo>
                  <a:cubicBezTo>
                    <a:pt x="1874046" y="1812290"/>
                    <a:pt x="1879126" y="1816100"/>
                    <a:pt x="1884206" y="1819910"/>
                  </a:cubicBezTo>
                  <a:cubicBezTo>
                    <a:pt x="1890556" y="1823720"/>
                    <a:pt x="1896906" y="1827530"/>
                    <a:pt x="1899446" y="1833880"/>
                  </a:cubicBezTo>
                  <a:cubicBezTo>
                    <a:pt x="1900716" y="1836420"/>
                    <a:pt x="1901986" y="1837690"/>
                    <a:pt x="1903256" y="1838960"/>
                  </a:cubicBezTo>
                  <a:cubicBezTo>
                    <a:pt x="1908336" y="1844040"/>
                    <a:pt x="1913416" y="1847850"/>
                    <a:pt x="1918496" y="1852930"/>
                  </a:cubicBezTo>
                  <a:cubicBezTo>
                    <a:pt x="1926116" y="1859280"/>
                    <a:pt x="1932466" y="1866900"/>
                    <a:pt x="1940086" y="1873250"/>
                  </a:cubicBezTo>
                  <a:cubicBezTo>
                    <a:pt x="1942626" y="1874520"/>
                    <a:pt x="1945166" y="1877060"/>
                    <a:pt x="1947706" y="1878330"/>
                  </a:cubicBezTo>
                  <a:cubicBezTo>
                    <a:pt x="1952786" y="1880870"/>
                    <a:pt x="1957866" y="1883410"/>
                    <a:pt x="1961676" y="1887220"/>
                  </a:cubicBezTo>
                  <a:cubicBezTo>
                    <a:pt x="1965486" y="1891030"/>
                    <a:pt x="1983266" y="1868170"/>
                    <a:pt x="1985806" y="1873250"/>
                  </a:cubicBezTo>
                  <a:cubicBezTo>
                    <a:pt x="1985806" y="1874520"/>
                    <a:pt x="1987076" y="1874520"/>
                    <a:pt x="1988346" y="1874520"/>
                  </a:cubicBezTo>
                  <a:cubicBezTo>
                    <a:pt x="1995966" y="1880870"/>
                    <a:pt x="2003586" y="1878330"/>
                    <a:pt x="2011206" y="1875790"/>
                  </a:cubicBezTo>
                  <a:cubicBezTo>
                    <a:pt x="2013746" y="1874520"/>
                    <a:pt x="2016286" y="1873250"/>
                    <a:pt x="2017556" y="1874520"/>
                  </a:cubicBezTo>
                  <a:cubicBezTo>
                    <a:pt x="2026446" y="1878330"/>
                    <a:pt x="2032796" y="1887220"/>
                    <a:pt x="2044226" y="1888490"/>
                  </a:cubicBezTo>
                  <a:cubicBezTo>
                    <a:pt x="2044226" y="1888490"/>
                    <a:pt x="2045496" y="1888490"/>
                    <a:pt x="2045496" y="1889760"/>
                  </a:cubicBezTo>
                  <a:cubicBezTo>
                    <a:pt x="2048036" y="1897380"/>
                    <a:pt x="2055656" y="1897380"/>
                    <a:pt x="2062006" y="1898650"/>
                  </a:cubicBezTo>
                  <a:cubicBezTo>
                    <a:pt x="2065816" y="1898650"/>
                    <a:pt x="2069626" y="1899920"/>
                    <a:pt x="2072166" y="1901190"/>
                  </a:cubicBezTo>
                  <a:cubicBezTo>
                    <a:pt x="2079786" y="1905000"/>
                    <a:pt x="2087406" y="1910080"/>
                    <a:pt x="2096296" y="1912620"/>
                  </a:cubicBezTo>
                  <a:cubicBezTo>
                    <a:pt x="2107726" y="1916430"/>
                    <a:pt x="2119156" y="1918970"/>
                    <a:pt x="2128046" y="1925320"/>
                  </a:cubicBezTo>
                  <a:cubicBezTo>
                    <a:pt x="2129316" y="1925320"/>
                    <a:pt x="2130586" y="1925320"/>
                    <a:pt x="2130586" y="1926590"/>
                  </a:cubicBezTo>
                  <a:cubicBezTo>
                    <a:pt x="2134396" y="1929130"/>
                    <a:pt x="2140746" y="1930400"/>
                    <a:pt x="2143286" y="1934210"/>
                  </a:cubicBezTo>
                  <a:cubicBezTo>
                    <a:pt x="2147096" y="1941830"/>
                    <a:pt x="2157256" y="1940560"/>
                    <a:pt x="2162336" y="1946910"/>
                  </a:cubicBezTo>
                  <a:lnTo>
                    <a:pt x="2163606" y="1946910"/>
                  </a:lnTo>
                  <a:cubicBezTo>
                    <a:pt x="2168686" y="1946910"/>
                    <a:pt x="2173766" y="1948180"/>
                    <a:pt x="2180116" y="1948180"/>
                  </a:cubicBezTo>
                  <a:cubicBezTo>
                    <a:pt x="2182656" y="1946910"/>
                    <a:pt x="2186466" y="1944370"/>
                    <a:pt x="2189006" y="1944370"/>
                  </a:cubicBezTo>
                  <a:cubicBezTo>
                    <a:pt x="2200436" y="1948180"/>
                    <a:pt x="2211866" y="1948180"/>
                    <a:pt x="2219486" y="1938020"/>
                  </a:cubicBezTo>
                  <a:cubicBezTo>
                    <a:pt x="2220756" y="1936750"/>
                    <a:pt x="2223296" y="1936750"/>
                    <a:pt x="2225836" y="1936750"/>
                  </a:cubicBezTo>
                  <a:lnTo>
                    <a:pt x="2235996" y="1936750"/>
                  </a:lnTo>
                  <a:cubicBezTo>
                    <a:pt x="2247426" y="1934210"/>
                    <a:pt x="2257586" y="1931670"/>
                    <a:pt x="2269016" y="1930400"/>
                  </a:cubicBezTo>
                  <a:cubicBezTo>
                    <a:pt x="2274096" y="1929130"/>
                    <a:pt x="2280446" y="1931670"/>
                    <a:pt x="2285526" y="1932940"/>
                  </a:cubicBezTo>
                  <a:cubicBezTo>
                    <a:pt x="2290606" y="1934210"/>
                    <a:pt x="2295686" y="1934210"/>
                    <a:pt x="2300766" y="1934210"/>
                  </a:cubicBezTo>
                  <a:cubicBezTo>
                    <a:pt x="2307116" y="1934210"/>
                    <a:pt x="2312196" y="1931670"/>
                    <a:pt x="2318546" y="1931670"/>
                  </a:cubicBezTo>
                  <a:cubicBezTo>
                    <a:pt x="2323626" y="1930400"/>
                    <a:pt x="2329976" y="1930400"/>
                    <a:pt x="2335056" y="1929130"/>
                  </a:cubicBezTo>
                  <a:cubicBezTo>
                    <a:pt x="2346486" y="1926590"/>
                    <a:pt x="2356646" y="1924050"/>
                    <a:pt x="2368076" y="1922780"/>
                  </a:cubicBezTo>
                  <a:cubicBezTo>
                    <a:pt x="2375696" y="1879600"/>
                    <a:pt x="2374426" y="1828800"/>
                    <a:pt x="2374426" y="1776730"/>
                  </a:cubicBezTo>
                  <a:close/>
                </a:path>
              </a:pathLst>
            </a:custGeom>
            <a:blipFill>
              <a:blip r:embed="rId2"/>
              <a:stretch>
                <a:fillRect l="-13340" r="-1334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4" name="Freeform 4"/>
          <p:cNvSpPr/>
          <p:nvPr/>
        </p:nvSpPr>
        <p:spPr>
          <a:xfrm>
            <a:off x="-1386230" y="4770700"/>
            <a:ext cx="5162942" cy="1323004"/>
          </a:xfrm>
          <a:custGeom>
            <a:avLst/>
            <a:gdLst/>
            <a:ahLst/>
            <a:cxnLst/>
            <a:rect l="l" t="t" r="r" b="b"/>
            <a:pathLst>
              <a:path w="5162942" h="1323004">
                <a:moveTo>
                  <a:pt x="0" y="0"/>
                </a:moveTo>
                <a:lnTo>
                  <a:pt x="5162942" y="0"/>
                </a:lnTo>
                <a:lnTo>
                  <a:pt x="5162942" y="1323004"/>
                </a:lnTo>
                <a:lnTo>
                  <a:pt x="0" y="132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068277" y="883900"/>
            <a:ext cx="3495448" cy="349543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372280" y="1759680"/>
            <a:ext cx="3338711" cy="333869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016139" y="3957037"/>
            <a:ext cx="5080082" cy="5080062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62946" t="-856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096221" y="7071063"/>
            <a:ext cx="1698609" cy="16986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3186" tIns="43186" rIns="43186" bIns="43186" rtlCol="0" anchor="ctr"/>
            <a:lstStyle/>
            <a:p>
              <a:pPr algn="ctr">
                <a:lnSpc>
                  <a:spcPts val="1428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212448" y="6281930"/>
            <a:ext cx="3466155" cy="2905670"/>
          </a:xfrm>
          <a:custGeom>
            <a:avLst/>
            <a:gdLst/>
            <a:ahLst/>
            <a:cxnLst/>
            <a:rect l="l" t="t" r="r" b="b"/>
            <a:pathLst>
              <a:path w="3466155" h="2905670">
                <a:moveTo>
                  <a:pt x="0" y="0"/>
                </a:moveTo>
                <a:lnTo>
                  <a:pt x="3466155" y="0"/>
                </a:lnTo>
                <a:lnTo>
                  <a:pt x="3466155" y="2905670"/>
                </a:lnTo>
                <a:lnTo>
                  <a:pt x="0" y="29056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5" name="Freeform 15"/>
          <p:cNvSpPr/>
          <p:nvPr/>
        </p:nvSpPr>
        <p:spPr>
          <a:xfrm>
            <a:off x="0" y="9037098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Freeform 16"/>
          <p:cNvSpPr/>
          <p:nvPr/>
        </p:nvSpPr>
        <p:spPr>
          <a:xfrm>
            <a:off x="7248525" y="9043416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583917" y="5882163"/>
            <a:ext cx="7360118" cy="4737196"/>
            <a:chOff x="0" y="0"/>
            <a:chExt cx="5513070" cy="3548380"/>
          </a:xfrm>
        </p:grpSpPr>
        <p:sp>
          <p:nvSpPr>
            <p:cNvPr id="18" name="Freeform 18"/>
            <p:cNvSpPr/>
            <p:nvPr/>
          </p:nvSpPr>
          <p:spPr>
            <a:xfrm>
              <a:off x="-1297" y="429"/>
              <a:ext cx="5514367" cy="3547951"/>
            </a:xfrm>
            <a:custGeom>
              <a:avLst/>
              <a:gdLst/>
              <a:ahLst/>
              <a:cxnLst/>
              <a:rect l="l" t="t" r="r" b="b"/>
              <a:pathLst>
                <a:path w="5514367" h="3547951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2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solidFill>
              <a:srgbClr val="1B512D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4372280" y="9037098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0" name="Freeform 20"/>
          <p:cNvSpPr/>
          <p:nvPr/>
        </p:nvSpPr>
        <p:spPr>
          <a:xfrm>
            <a:off x="12074724" y="9336898"/>
            <a:ext cx="794908" cy="794908"/>
          </a:xfrm>
          <a:custGeom>
            <a:avLst/>
            <a:gdLst/>
            <a:ahLst/>
            <a:cxnLst/>
            <a:rect l="l" t="t" r="r" b="b"/>
            <a:pathLst>
              <a:path w="794908" h="794908">
                <a:moveTo>
                  <a:pt x="0" y="0"/>
                </a:moveTo>
                <a:lnTo>
                  <a:pt x="794907" y="0"/>
                </a:lnTo>
                <a:lnTo>
                  <a:pt x="794907" y="794908"/>
                </a:lnTo>
                <a:lnTo>
                  <a:pt x="0" y="794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1" name="TextBox 21"/>
          <p:cNvSpPr txBox="1"/>
          <p:nvPr/>
        </p:nvSpPr>
        <p:spPr>
          <a:xfrm>
            <a:off x="13011684" y="9464725"/>
            <a:ext cx="5009254" cy="459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2"/>
              </a:lnSpc>
            </a:pPr>
            <a:r>
              <a:rPr lang="en-US" sz="2723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www.missionministry.ie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390603" y="-1558951"/>
            <a:ext cx="19069206" cy="2492401"/>
            <a:chOff x="0" y="0"/>
            <a:chExt cx="5022342" cy="65643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022342" cy="656435"/>
            </a:xfrm>
            <a:custGeom>
              <a:avLst/>
              <a:gdLst/>
              <a:ahLst/>
              <a:cxnLst/>
              <a:rect l="l" t="t" r="r" b="b"/>
              <a:pathLst>
                <a:path w="5022342" h="656435">
                  <a:moveTo>
                    <a:pt x="0" y="0"/>
                  </a:moveTo>
                  <a:lnTo>
                    <a:pt x="5022342" y="0"/>
                  </a:lnTo>
                  <a:lnTo>
                    <a:pt x="5022342" y="656435"/>
                  </a:lnTo>
                  <a:lnTo>
                    <a:pt x="0" y="656435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5022342" cy="704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03908" y="4879893"/>
            <a:ext cx="3339544" cy="100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2"/>
              </a:lnSpc>
            </a:pPr>
            <a:r>
              <a:rPr lang="en-US" sz="5908">
                <a:solidFill>
                  <a:srgbClr val="FFFFFF"/>
                </a:solidFill>
                <a:latin typeface="Mistrully"/>
                <a:ea typeface="Mistrully"/>
                <a:cs typeface="Mistrully"/>
                <a:sym typeface="Mistrully"/>
              </a:rPr>
              <a:t>ARISE!</a:t>
            </a:r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2762978" y="6082046"/>
            <a:ext cx="6739006" cy="4337430"/>
            <a:chOff x="0" y="0"/>
            <a:chExt cx="5513070" cy="3548380"/>
          </a:xfrm>
        </p:grpSpPr>
        <p:sp>
          <p:nvSpPr>
            <p:cNvPr id="27" name="Freeform 27"/>
            <p:cNvSpPr/>
            <p:nvPr/>
          </p:nvSpPr>
          <p:spPr>
            <a:xfrm>
              <a:off x="-1297" y="429"/>
              <a:ext cx="5514367" cy="3547951"/>
            </a:xfrm>
            <a:custGeom>
              <a:avLst/>
              <a:gdLst/>
              <a:ahLst/>
              <a:cxnLst/>
              <a:rect l="l" t="t" r="r" b="b"/>
              <a:pathLst>
                <a:path w="5514367" h="3547951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2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solidFill>
              <a:srgbClr val="CD7F3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28" name="TextBox 28"/>
          <p:cNvSpPr txBox="1"/>
          <p:nvPr/>
        </p:nvSpPr>
        <p:spPr>
          <a:xfrm rot="-154341">
            <a:off x="3754390" y="6825035"/>
            <a:ext cx="4703815" cy="10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6"/>
              </a:lnSpc>
            </a:pPr>
            <a:r>
              <a:rPr lang="en-US" sz="5868" b="1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Laudato Si’</a:t>
            </a:r>
          </a:p>
        </p:txBody>
      </p:sp>
      <p:sp>
        <p:nvSpPr>
          <p:cNvPr id="29" name="TextBox 29"/>
          <p:cNvSpPr txBox="1"/>
          <p:nvPr/>
        </p:nvSpPr>
        <p:spPr>
          <a:xfrm rot="-141433">
            <a:off x="3953669" y="7694009"/>
            <a:ext cx="4393891" cy="199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1"/>
              </a:lnSpc>
            </a:pPr>
            <a:r>
              <a:rPr lang="en-US" sz="5672">
                <a:solidFill>
                  <a:srgbClr val="0000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Bronze Award</a:t>
            </a:r>
          </a:p>
          <a:p>
            <a:pPr algn="ctr">
              <a:lnSpc>
                <a:spcPts val="7941"/>
              </a:lnSpc>
            </a:pPr>
            <a:r>
              <a:rPr lang="en-US" sz="5672">
                <a:solidFill>
                  <a:srgbClr val="000000"/>
                </a:solidFill>
                <a:latin typeface="Playlist Script"/>
                <a:ea typeface="Playlist Script"/>
                <a:cs typeface="Playlist Script"/>
                <a:sym typeface="Playlist Script"/>
              </a:rPr>
              <a:t>Session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3C65-591B-19B7-C8A0-DED2D79C8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29C9F8-ADC9-497A-FC39-3950DCF6DE10}"/>
              </a:ext>
            </a:extLst>
          </p:cNvPr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469DB9B-3505-01BB-5FBD-B3F7685587D6}"/>
              </a:ext>
            </a:extLst>
          </p:cNvPr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74FE198-7A5E-EC14-EA5D-2AD3E845F95C}"/>
              </a:ext>
            </a:extLst>
          </p:cNvPr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7141392-0121-F573-AB43-5262FCF81D8F}"/>
              </a:ext>
            </a:extLst>
          </p:cNvPr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08655E6-234D-9C1E-80C3-D02DEB2ABB2A}"/>
                </a:ext>
              </a:extLst>
            </p:cNvPr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CB16B47-0DD4-2D84-2E0C-248B7738711D}"/>
                </a:ext>
              </a:extLst>
            </p:cNvPr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E603583-16B1-1263-BC57-994A5E51F320}"/>
              </a:ext>
            </a:extLst>
          </p:cNvPr>
          <p:cNvSpPr txBox="1"/>
          <p:nvPr/>
        </p:nvSpPr>
        <p:spPr>
          <a:xfrm>
            <a:off x="5029200" y="30099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600" dirty="0"/>
              <a:t>Video 4</a:t>
            </a:r>
          </a:p>
        </p:txBody>
      </p:sp>
    </p:spTree>
    <p:extLst>
      <p:ext uri="{BB962C8B-B14F-4D97-AF65-F5344CB8AC3E}">
        <p14:creationId xmlns:p14="http://schemas.microsoft.com/office/powerpoint/2010/main" val="3883896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9056" y="988095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Freeform 9"/>
          <p:cNvSpPr/>
          <p:nvPr/>
        </p:nvSpPr>
        <p:spPr>
          <a:xfrm rot="1942702">
            <a:off x="10005324" y="2007897"/>
            <a:ext cx="6437824" cy="6894590"/>
          </a:xfrm>
          <a:custGeom>
            <a:avLst/>
            <a:gdLst/>
            <a:ahLst/>
            <a:cxnLst/>
            <a:rect l="l" t="t" r="r" b="b"/>
            <a:pathLst>
              <a:path w="6437824" h="6894590">
                <a:moveTo>
                  <a:pt x="0" y="0"/>
                </a:moveTo>
                <a:lnTo>
                  <a:pt x="6437824" y="0"/>
                </a:lnTo>
                <a:lnTo>
                  <a:pt x="6437824" y="6894591"/>
                </a:lnTo>
                <a:lnTo>
                  <a:pt x="0" y="6894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10"/>
          <p:cNvSpPr/>
          <p:nvPr/>
        </p:nvSpPr>
        <p:spPr>
          <a:xfrm>
            <a:off x="15106291" y="1161222"/>
            <a:ext cx="2514958" cy="930535"/>
          </a:xfrm>
          <a:custGeom>
            <a:avLst/>
            <a:gdLst/>
            <a:ahLst/>
            <a:cxnLst/>
            <a:rect l="l" t="t" r="r" b="b"/>
            <a:pathLst>
              <a:path w="2514958" h="930535">
                <a:moveTo>
                  <a:pt x="0" y="0"/>
                </a:moveTo>
                <a:lnTo>
                  <a:pt x="2514958" y="0"/>
                </a:lnTo>
                <a:lnTo>
                  <a:pt x="2514958" y="930534"/>
                </a:lnTo>
                <a:lnTo>
                  <a:pt x="0" y="930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 flipH="1">
            <a:off x="7869804" y="7532392"/>
            <a:ext cx="2548391" cy="2551581"/>
          </a:xfrm>
          <a:custGeom>
            <a:avLst/>
            <a:gdLst/>
            <a:ahLst/>
            <a:cxnLst/>
            <a:rect l="l" t="t" r="r" b="b"/>
            <a:pathLst>
              <a:path w="2548391" h="2551581">
                <a:moveTo>
                  <a:pt x="2548392" y="0"/>
                </a:moveTo>
                <a:lnTo>
                  <a:pt x="0" y="0"/>
                </a:lnTo>
                <a:lnTo>
                  <a:pt x="0" y="2551581"/>
                </a:lnTo>
                <a:lnTo>
                  <a:pt x="2548392" y="2551581"/>
                </a:lnTo>
                <a:lnTo>
                  <a:pt x="254839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Freeform 12"/>
          <p:cNvSpPr/>
          <p:nvPr/>
        </p:nvSpPr>
        <p:spPr>
          <a:xfrm>
            <a:off x="8339397" y="1080488"/>
            <a:ext cx="2268406" cy="2369093"/>
          </a:xfrm>
          <a:custGeom>
            <a:avLst/>
            <a:gdLst/>
            <a:ahLst/>
            <a:cxnLst/>
            <a:rect l="l" t="t" r="r" b="b"/>
            <a:pathLst>
              <a:path w="2268406" h="2369093">
                <a:moveTo>
                  <a:pt x="0" y="0"/>
                </a:moveTo>
                <a:lnTo>
                  <a:pt x="2268406" y="0"/>
                </a:lnTo>
                <a:lnTo>
                  <a:pt x="2268406" y="2369093"/>
                </a:lnTo>
                <a:lnTo>
                  <a:pt x="0" y="23690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3" name="Freeform 13"/>
          <p:cNvSpPr/>
          <p:nvPr/>
        </p:nvSpPr>
        <p:spPr>
          <a:xfrm>
            <a:off x="870001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4" name="TextBox 14"/>
          <p:cNvSpPr txBox="1"/>
          <p:nvPr/>
        </p:nvSpPr>
        <p:spPr>
          <a:xfrm>
            <a:off x="11450466" y="3344806"/>
            <a:ext cx="4652966" cy="2665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1"/>
              </a:lnSpc>
            </a:pPr>
            <a:r>
              <a:rPr lang="en-US" sz="505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Name different types of Pollinators...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07803" y="7489036"/>
            <a:ext cx="6338292" cy="1769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1"/>
              </a:lnSpc>
            </a:pPr>
            <a:r>
              <a:rPr lang="en-US" sz="505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Share with the person next to you...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48816" y="-7620"/>
            <a:ext cx="18436816" cy="10386073"/>
          </a:xfrm>
          <a:custGeom>
            <a:avLst/>
            <a:gdLst/>
            <a:ahLst/>
            <a:cxnLst/>
            <a:rect l="l" t="t" r="r" b="b"/>
            <a:pathLst>
              <a:path w="18436816" h="10386073">
                <a:moveTo>
                  <a:pt x="0" y="0"/>
                </a:moveTo>
                <a:lnTo>
                  <a:pt x="18436816" y="0"/>
                </a:lnTo>
                <a:lnTo>
                  <a:pt x="18436816" y="10386073"/>
                </a:lnTo>
                <a:lnTo>
                  <a:pt x="0" y="103860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8850845" y="562619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5" name="Freeform 5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6" name="Group 6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59056" y="988095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10"/>
          <p:cNvSpPr/>
          <p:nvPr/>
        </p:nvSpPr>
        <p:spPr>
          <a:xfrm rot="1942702">
            <a:off x="10895169" y="1135301"/>
            <a:ext cx="6437824" cy="6894590"/>
          </a:xfrm>
          <a:custGeom>
            <a:avLst/>
            <a:gdLst/>
            <a:ahLst/>
            <a:cxnLst/>
            <a:rect l="l" t="t" r="r" b="b"/>
            <a:pathLst>
              <a:path w="6437824" h="6894590">
                <a:moveTo>
                  <a:pt x="0" y="0"/>
                </a:moveTo>
                <a:lnTo>
                  <a:pt x="6437824" y="0"/>
                </a:lnTo>
                <a:lnTo>
                  <a:pt x="6437824" y="6894591"/>
                </a:lnTo>
                <a:lnTo>
                  <a:pt x="0" y="68945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>
            <a:off x="13946084" y="7169760"/>
            <a:ext cx="3630304" cy="2736342"/>
          </a:xfrm>
          <a:custGeom>
            <a:avLst/>
            <a:gdLst/>
            <a:ahLst/>
            <a:cxnLst/>
            <a:rect l="l" t="t" r="r" b="b"/>
            <a:pathLst>
              <a:path w="3630304" h="2736342">
                <a:moveTo>
                  <a:pt x="0" y="0"/>
                </a:moveTo>
                <a:lnTo>
                  <a:pt x="3630305" y="0"/>
                </a:lnTo>
                <a:lnTo>
                  <a:pt x="3630305" y="2736342"/>
                </a:lnTo>
                <a:lnTo>
                  <a:pt x="0" y="2736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TextBox 12"/>
          <p:cNvSpPr txBox="1"/>
          <p:nvPr/>
        </p:nvSpPr>
        <p:spPr>
          <a:xfrm>
            <a:off x="12340311" y="2472210"/>
            <a:ext cx="4652966" cy="2665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1"/>
              </a:lnSpc>
            </a:pPr>
            <a:r>
              <a:rPr lang="en-US" sz="505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How can you help pollinators...?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835" y="-207849"/>
            <a:ext cx="6861313" cy="10644166"/>
          </a:xfrm>
          <a:custGeom>
            <a:avLst/>
            <a:gdLst/>
            <a:ahLst/>
            <a:cxnLst/>
            <a:rect l="l" t="t" r="r" b="b"/>
            <a:pathLst>
              <a:path w="6861313" h="10644166">
                <a:moveTo>
                  <a:pt x="0" y="0"/>
                </a:moveTo>
                <a:lnTo>
                  <a:pt x="6861313" y="0"/>
                </a:lnTo>
                <a:lnTo>
                  <a:pt x="6861313" y="10644166"/>
                </a:lnTo>
                <a:lnTo>
                  <a:pt x="0" y="10644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835" y="-207849"/>
            <a:ext cx="6861313" cy="10644166"/>
          </a:xfrm>
          <a:custGeom>
            <a:avLst/>
            <a:gdLst/>
            <a:ahLst/>
            <a:cxnLst/>
            <a:rect l="l" t="t" r="r" b="b"/>
            <a:pathLst>
              <a:path w="6861313" h="10644166">
                <a:moveTo>
                  <a:pt x="0" y="0"/>
                </a:moveTo>
                <a:lnTo>
                  <a:pt x="6861313" y="0"/>
                </a:lnTo>
                <a:lnTo>
                  <a:pt x="6861313" y="10644166"/>
                </a:lnTo>
                <a:lnTo>
                  <a:pt x="0" y="10644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4812158" y="-207849"/>
            <a:ext cx="7526476" cy="10644166"/>
          </a:xfrm>
          <a:custGeom>
            <a:avLst/>
            <a:gdLst/>
            <a:ahLst/>
            <a:cxnLst/>
            <a:rect l="l" t="t" r="r" b="b"/>
            <a:pathLst>
              <a:path w="7526476" h="10644166">
                <a:moveTo>
                  <a:pt x="0" y="0"/>
                </a:moveTo>
                <a:lnTo>
                  <a:pt x="7526476" y="0"/>
                </a:lnTo>
                <a:lnTo>
                  <a:pt x="7526476" y="10644166"/>
                </a:lnTo>
                <a:lnTo>
                  <a:pt x="0" y="10644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833" t="-27376" r="-77334" b="-17653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835" y="-207849"/>
            <a:ext cx="6861313" cy="10644166"/>
          </a:xfrm>
          <a:custGeom>
            <a:avLst/>
            <a:gdLst/>
            <a:ahLst/>
            <a:cxnLst/>
            <a:rect l="l" t="t" r="r" b="b"/>
            <a:pathLst>
              <a:path w="6861313" h="10644166">
                <a:moveTo>
                  <a:pt x="0" y="0"/>
                </a:moveTo>
                <a:lnTo>
                  <a:pt x="6861313" y="0"/>
                </a:lnTo>
                <a:lnTo>
                  <a:pt x="6861313" y="10644166"/>
                </a:lnTo>
                <a:lnTo>
                  <a:pt x="0" y="10644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4812158" y="-207849"/>
            <a:ext cx="7526476" cy="10644166"/>
          </a:xfrm>
          <a:custGeom>
            <a:avLst/>
            <a:gdLst/>
            <a:ahLst/>
            <a:cxnLst/>
            <a:rect l="l" t="t" r="r" b="b"/>
            <a:pathLst>
              <a:path w="7526476" h="10644166">
                <a:moveTo>
                  <a:pt x="0" y="0"/>
                </a:moveTo>
                <a:lnTo>
                  <a:pt x="7526476" y="0"/>
                </a:lnTo>
                <a:lnTo>
                  <a:pt x="7526476" y="10644166"/>
                </a:lnTo>
                <a:lnTo>
                  <a:pt x="0" y="10644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0833" t="-27376" r="-77334" b="-17653"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0462454" y="0"/>
            <a:ext cx="7290396" cy="10287000"/>
          </a:xfrm>
          <a:custGeom>
            <a:avLst/>
            <a:gdLst/>
            <a:ahLst/>
            <a:cxnLst/>
            <a:rect l="l" t="t" r="r" b="b"/>
            <a:pathLst>
              <a:path w="7290396" h="10287000">
                <a:moveTo>
                  <a:pt x="0" y="0"/>
                </a:moveTo>
                <a:lnTo>
                  <a:pt x="7290396" y="0"/>
                </a:lnTo>
                <a:lnTo>
                  <a:pt x="72903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9965" t="-36471" r="-77488" b="-8570"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47729" y="1127591"/>
            <a:ext cx="12992542" cy="7960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All-powerful God, you are present in the whole universe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and in the smallest of your creatures.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embrace with your tenderness all that exists.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Pour out upon us the power of your love,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that we may protect life and beauty.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Fill us with peace, that we may live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as brothers and sisters, harming no one.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 God of the poor,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help us to rescue the abandoned and forgotten of this earth,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 precious in your eyes.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Bring healing to our lives,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that we may protect the world and not prey on it,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that we may sow beauty, not pollution and destruction.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75729" y="1239309"/>
            <a:ext cx="11087996" cy="772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1"/>
              </a:lnSpc>
              <a:spcBef>
                <a:spcPct val="0"/>
              </a:spcBef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Touch the hearts</a:t>
            </a:r>
          </a:p>
          <a:p>
            <a:pPr algn="ctr">
              <a:lnSpc>
                <a:spcPts val="5651"/>
              </a:lnSpc>
              <a:spcBef>
                <a:spcPct val="0"/>
              </a:spcBef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of those who look only for gain</a:t>
            </a:r>
          </a:p>
          <a:p>
            <a:pPr algn="ctr">
              <a:lnSpc>
                <a:spcPts val="5651"/>
              </a:lnSpc>
              <a:spcBef>
                <a:spcPct val="0"/>
              </a:spcBef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at the expense of the poor and the earth.</a:t>
            </a:r>
          </a:p>
          <a:p>
            <a:pPr algn="ctr">
              <a:lnSpc>
                <a:spcPts val="5651"/>
              </a:lnSpc>
              <a:spcBef>
                <a:spcPct val="0"/>
              </a:spcBef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Teach us to discover the worth of each thing,</a:t>
            </a:r>
          </a:p>
          <a:p>
            <a:pPr algn="ctr">
              <a:lnSpc>
                <a:spcPts val="5651"/>
              </a:lnSpc>
              <a:spcBef>
                <a:spcPct val="0"/>
              </a:spcBef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 be filled with awe and contemplation,</a:t>
            </a:r>
          </a:p>
          <a:p>
            <a:pPr algn="ctr">
              <a:lnSpc>
                <a:spcPts val="5651"/>
              </a:lnSpc>
              <a:spcBef>
                <a:spcPct val="0"/>
              </a:spcBef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 recognize that we are profoundly united</a:t>
            </a:r>
          </a:p>
          <a:p>
            <a:pPr algn="ctr">
              <a:lnSpc>
                <a:spcPts val="5651"/>
              </a:lnSpc>
              <a:spcBef>
                <a:spcPct val="0"/>
              </a:spcBef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with every creature</a:t>
            </a:r>
          </a:p>
          <a:p>
            <a:pPr algn="ctr">
              <a:lnSpc>
                <a:spcPts val="5651"/>
              </a:lnSpc>
              <a:spcBef>
                <a:spcPct val="0"/>
              </a:spcBef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as we journey towards your infinite light.</a:t>
            </a:r>
          </a:p>
          <a:p>
            <a:pPr algn="ctr">
              <a:lnSpc>
                <a:spcPts val="5651"/>
              </a:lnSpc>
              <a:spcBef>
                <a:spcPct val="0"/>
              </a:spcBef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thank you for being with us each day.</a:t>
            </a:r>
          </a:p>
          <a:p>
            <a:pPr algn="ctr">
              <a:lnSpc>
                <a:spcPts val="5651"/>
              </a:lnSpc>
              <a:spcBef>
                <a:spcPct val="0"/>
              </a:spcBef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Encourage us, we pray, in our struggle</a:t>
            </a:r>
          </a:p>
          <a:p>
            <a:pPr algn="ctr">
              <a:lnSpc>
                <a:spcPts val="5651"/>
              </a:lnSpc>
              <a:spcBef>
                <a:spcPct val="0"/>
              </a:spcBef>
            </a:pPr>
            <a:r>
              <a:rPr lang="en-US" sz="40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for justice, love and peace.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90239" y="64949"/>
            <a:ext cx="11884484" cy="10066857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796" y="-1270"/>
              <a:ext cx="2374506" cy="2007870"/>
            </a:xfrm>
            <a:custGeom>
              <a:avLst/>
              <a:gdLst/>
              <a:ahLst/>
              <a:cxnLst/>
              <a:rect l="l" t="t" r="r" b="b"/>
              <a:pathLst>
                <a:path w="2374506" h="2007870">
                  <a:moveTo>
                    <a:pt x="2374426" y="1776730"/>
                  </a:moveTo>
                  <a:cubicBezTo>
                    <a:pt x="2373156" y="1275080"/>
                    <a:pt x="2357916" y="596900"/>
                    <a:pt x="2357916" y="96520"/>
                  </a:cubicBezTo>
                  <a:cubicBezTo>
                    <a:pt x="2357916" y="88900"/>
                    <a:pt x="2359186" y="81280"/>
                    <a:pt x="2359186" y="74930"/>
                  </a:cubicBezTo>
                  <a:cubicBezTo>
                    <a:pt x="2357916" y="73660"/>
                    <a:pt x="2356646" y="73660"/>
                    <a:pt x="2355376" y="72390"/>
                  </a:cubicBezTo>
                  <a:cubicBezTo>
                    <a:pt x="2355376" y="72390"/>
                    <a:pt x="2354106" y="73660"/>
                    <a:pt x="2354106" y="74930"/>
                  </a:cubicBezTo>
                  <a:cubicBezTo>
                    <a:pt x="2351566" y="81280"/>
                    <a:pt x="2346486" y="81280"/>
                    <a:pt x="2341406" y="81280"/>
                  </a:cubicBezTo>
                  <a:cubicBezTo>
                    <a:pt x="2335056" y="80010"/>
                    <a:pt x="2328706" y="73660"/>
                    <a:pt x="2321086" y="76200"/>
                  </a:cubicBezTo>
                  <a:cubicBezTo>
                    <a:pt x="2318546" y="77470"/>
                    <a:pt x="2313466" y="74930"/>
                    <a:pt x="2312196" y="72390"/>
                  </a:cubicBezTo>
                  <a:cubicBezTo>
                    <a:pt x="2308386" y="67310"/>
                    <a:pt x="2303306" y="67310"/>
                    <a:pt x="2298226" y="69850"/>
                  </a:cubicBezTo>
                  <a:cubicBezTo>
                    <a:pt x="2295686" y="71120"/>
                    <a:pt x="2293146" y="69850"/>
                    <a:pt x="2290606" y="69850"/>
                  </a:cubicBezTo>
                  <a:cubicBezTo>
                    <a:pt x="2286796" y="69850"/>
                    <a:pt x="2281716" y="68580"/>
                    <a:pt x="2277906" y="67310"/>
                  </a:cubicBezTo>
                  <a:cubicBezTo>
                    <a:pt x="2276636" y="67310"/>
                    <a:pt x="2274096" y="66040"/>
                    <a:pt x="2272826" y="66040"/>
                  </a:cubicBezTo>
                  <a:cubicBezTo>
                    <a:pt x="2269016" y="64770"/>
                    <a:pt x="2265206" y="60960"/>
                    <a:pt x="2261396" y="66040"/>
                  </a:cubicBezTo>
                  <a:cubicBezTo>
                    <a:pt x="2261396" y="66040"/>
                    <a:pt x="2258856" y="66040"/>
                    <a:pt x="2257586" y="64770"/>
                  </a:cubicBezTo>
                  <a:cubicBezTo>
                    <a:pt x="2256316" y="62230"/>
                    <a:pt x="2255046" y="58420"/>
                    <a:pt x="2253776" y="55880"/>
                  </a:cubicBezTo>
                  <a:cubicBezTo>
                    <a:pt x="2251236" y="52070"/>
                    <a:pt x="2251236" y="45720"/>
                    <a:pt x="2247426" y="43180"/>
                  </a:cubicBezTo>
                  <a:cubicBezTo>
                    <a:pt x="2244886" y="41910"/>
                    <a:pt x="2243616" y="40640"/>
                    <a:pt x="2242346" y="38100"/>
                  </a:cubicBezTo>
                  <a:cubicBezTo>
                    <a:pt x="2242346" y="36830"/>
                    <a:pt x="2239806" y="35560"/>
                    <a:pt x="2239806" y="34290"/>
                  </a:cubicBezTo>
                  <a:lnTo>
                    <a:pt x="2235996" y="30480"/>
                  </a:lnTo>
                  <a:cubicBezTo>
                    <a:pt x="2234726" y="27940"/>
                    <a:pt x="2233456" y="24130"/>
                    <a:pt x="2230916" y="22860"/>
                  </a:cubicBezTo>
                  <a:cubicBezTo>
                    <a:pt x="2225836" y="19050"/>
                    <a:pt x="2224566" y="13970"/>
                    <a:pt x="2227106" y="7620"/>
                  </a:cubicBezTo>
                  <a:cubicBezTo>
                    <a:pt x="2223296" y="6350"/>
                    <a:pt x="2220756" y="3810"/>
                    <a:pt x="2216946" y="3810"/>
                  </a:cubicBezTo>
                  <a:cubicBezTo>
                    <a:pt x="2201706" y="5080"/>
                    <a:pt x="2185196" y="7620"/>
                    <a:pt x="2169956" y="8890"/>
                  </a:cubicBezTo>
                  <a:cubicBezTo>
                    <a:pt x="2167416" y="8890"/>
                    <a:pt x="2163606" y="10160"/>
                    <a:pt x="2162336" y="11430"/>
                  </a:cubicBezTo>
                  <a:cubicBezTo>
                    <a:pt x="2152176" y="17780"/>
                    <a:pt x="2142016" y="12700"/>
                    <a:pt x="2131856" y="11430"/>
                  </a:cubicBezTo>
                  <a:cubicBezTo>
                    <a:pt x="2124236" y="11430"/>
                    <a:pt x="2116616" y="7620"/>
                    <a:pt x="2108996" y="6350"/>
                  </a:cubicBezTo>
                  <a:cubicBezTo>
                    <a:pt x="2100106" y="5080"/>
                    <a:pt x="2092486" y="6350"/>
                    <a:pt x="2083596" y="5080"/>
                  </a:cubicBezTo>
                  <a:cubicBezTo>
                    <a:pt x="2082326" y="5080"/>
                    <a:pt x="2081056" y="3810"/>
                    <a:pt x="2079786" y="2540"/>
                  </a:cubicBezTo>
                  <a:cubicBezTo>
                    <a:pt x="2077246" y="-1270"/>
                    <a:pt x="2072166" y="0"/>
                    <a:pt x="2069626" y="1270"/>
                  </a:cubicBezTo>
                  <a:cubicBezTo>
                    <a:pt x="2065816" y="3810"/>
                    <a:pt x="2064546" y="7620"/>
                    <a:pt x="2062006" y="11430"/>
                  </a:cubicBezTo>
                  <a:cubicBezTo>
                    <a:pt x="2055656" y="12700"/>
                    <a:pt x="2046766" y="13970"/>
                    <a:pt x="2040416" y="17780"/>
                  </a:cubicBezTo>
                  <a:cubicBezTo>
                    <a:pt x="2035336" y="20320"/>
                    <a:pt x="2032796" y="21590"/>
                    <a:pt x="2028986" y="19050"/>
                  </a:cubicBezTo>
                  <a:lnTo>
                    <a:pt x="2027716" y="20320"/>
                  </a:lnTo>
                  <a:cubicBezTo>
                    <a:pt x="2030256" y="22860"/>
                    <a:pt x="2031526" y="26670"/>
                    <a:pt x="2034066" y="29210"/>
                  </a:cubicBezTo>
                  <a:cubicBezTo>
                    <a:pt x="2030256" y="30480"/>
                    <a:pt x="2025176" y="33020"/>
                    <a:pt x="2022636" y="31750"/>
                  </a:cubicBezTo>
                  <a:cubicBezTo>
                    <a:pt x="2016286" y="30480"/>
                    <a:pt x="2013746" y="33020"/>
                    <a:pt x="2008666" y="35560"/>
                  </a:cubicBezTo>
                  <a:cubicBezTo>
                    <a:pt x="2003586" y="39370"/>
                    <a:pt x="1997236" y="41910"/>
                    <a:pt x="1992156" y="44450"/>
                  </a:cubicBezTo>
                  <a:cubicBezTo>
                    <a:pt x="1990886" y="44450"/>
                    <a:pt x="1989616" y="44450"/>
                    <a:pt x="1988346" y="43180"/>
                  </a:cubicBezTo>
                  <a:cubicBezTo>
                    <a:pt x="1987076" y="43180"/>
                    <a:pt x="1985806" y="41910"/>
                    <a:pt x="1985806" y="41910"/>
                  </a:cubicBezTo>
                  <a:cubicBezTo>
                    <a:pt x="1979456" y="44450"/>
                    <a:pt x="1973106" y="46990"/>
                    <a:pt x="1966756" y="44450"/>
                  </a:cubicBezTo>
                  <a:cubicBezTo>
                    <a:pt x="1965486" y="44450"/>
                    <a:pt x="1965486" y="45720"/>
                    <a:pt x="1964216" y="45720"/>
                  </a:cubicBezTo>
                  <a:cubicBezTo>
                    <a:pt x="1956596" y="48260"/>
                    <a:pt x="1951516" y="57150"/>
                    <a:pt x="1941356" y="57150"/>
                  </a:cubicBezTo>
                  <a:cubicBezTo>
                    <a:pt x="1933736" y="57150"/>
                    <a:pt x="1926116" y="63500"/>
                    <a:pt x="1918496" y="63500"/>
                  </a:cubicBezTo>
                  <a:cubicBezTo>
                    <a:pt x="1909606" y="64770"/>
                    <a:pt x="1901986" y="67310"/>
                    <a:pt x="1894366" y="71120"/>
                  </a:cubicBezTo>
                  <a:cubicBezTo>
                    <a:pt x="1891826" y="72390"/>
                    <a:pt x="1889286" y="72390"/>
                    <a:pt x="1888016" y="72390"/>
                  </a:cubicBezTo>
                  <a:cubicBezTo>
                    <a:pt x="1881666" y="69850"/>
                    <a:pt x="1877856" y="73660"/>
                    <a:pt x="1875316" y="77470"/>
                  </a:cubicBezTo>
                  <a:cubicBezTo>
                    <a:pt x="1868966" y="86360"/>
                    <a:pt x="1858806" y="88900"/>
                    <a:pt x="1849916" y="91440"/>
                  </a:cubicBezTo>
                  <a:cubicBezTo>
                    <a:pt x="1838486" y="93980"/>
                    <a:pt x="1827056" y="95250"/>
                    <a:pt x="1815626" y="96520"/>
                  </a:cubicBezTo>
                  <a:cubicBezTo>
                    <a:pt x="1814356" y="96520"/>
                    <a:pt x="1813086" y="100330"/>
                    <a:pt x="1810546" y="101600"/>
                  </a:cubicBezTo>
                  <a:cubicBezTo>
                    <a:pt x="1809276" y="101600"/>
                    <a:pt x="1808006" y="100330"/>
                    <a:pt x="1808006" y="100330"/>
                  </a:cubicBezTo>
                  <a:cubicBezTo>
                    <a:pt x="1801656" y="107950"/>
                    <a:pt x="1797846" y="119380"/>
                    <a:pt x="1785146" y="118110"/>
                  </a:cubicBezTo>
                  <a:lnTo>
                    <a:pt x="1783876" y="118110"/>
                  </a:lnTo>
                  <a:cubicBezTo>
                    <a:pt x="1773716" y="124460"/>
                    <a:pt x="1763556" y="121920"/>
                    <a:pt x="1754666" y="119380"/>
                  </a:cubicBezTo>
                  <a:cubicBezTo>
                    <a:pt x="1752126" y="119380"/>
                    <a:pt x="1748316" y="116840"/>
                    <a:pt x="1747046" y="114300"/>
                  </a:cubicBezTo>
                  <a:cubicBezTo>
                    <a:pt x="1743236" y="106680"/>
                    <a:pt x="1733076" y="104140"/>
                    <a:pt x="1725456" y="106680"/>
                  </a:cubicBezTo>
                  <a:cubicBezTo>
                    <a:pt x="1719106" y="109220"/>
                    <a:pt x="1712756" y="110490"/>
                    <a:pt x="1706406" y="113030"/>
                  </a:cubicBezTo>
                  <a:cubicBezTo>
                    <a:pt x="1696246" y="115570"/>
                    <a:pt x="1687356" y="116840"/>
                    <a:pt x="1677196" y="111760"/>
                  </a:cubicBezTo>
                  <a:cubicBezTo>
                    <a:pt x="1667036" y="106680"/>
                    <a:pt x="1659416" y="110490"/>
                    <a:pt x="1654336" y="121920"/>
                  </a:cubicBezTo>
                  <a:cubicBezTo>
                    <a:pt x="1650526" y="129540"/>
                    <a:pt x="1640365" y="130810"/>
                    <a:pt x="1634015" y="124460"/>
                  </a:cubicBezTo>
                  <a:cubicBezTo>
                    <a:pt x="1630205" y="120650"/>
                    <a:pt x="1627665" y="121920"/>
                    <a:pt x="1623855" y="124460"/>
                  </a:cubicBezTo>
                  <a:lnTo>
                    <a:pt x="1616235" y="132080"/>
                  </a:lnTo>
                  <a:cubicBezTo>
                    <a:pt x="1614965" y="133350"/>
                    <a:pt x="1612425" y="133350"/>
                    <a:pt x="1611155" y="133350"/>
                  </a:cubicBezTo>
                  <a:lnTo>
                    <a:pt x="1603535" y="133350"/>
                  </a:lnTo>
                  <a:cubicBezTo>
                    <a:pt x="1598455" y="133350"/>
                    <a:pt x="1593375" y="132080"/>
                    <a:pt x="1588296" y="130810"/>
                  </a:cubicBezTo>
                  <a:cubicBezTo>
                    <a:pt x="1581946" y="129540"/>
                    <a:pt x="1576865" y="125730"/>
                    <a:pt x="1570515" y="124460"/>
                  </a:cubicBezTo>
                  <a:cubicBezTo>
                    <a:pt x="1560355" y="123190"/>
                    <a:pt x="1557815" y="114300"/>
                    <a:pt x="1554005" y="107950"/>
                  </a:cubicBezTo>
                  <a:cubicBezTo>
                    <a:pt x="1551465" y="104140"/>
                    <a:pt x="1546385" y="99060"/>
                    <a:pt x="1541305" y="100330"/>
                  </a:cubicBezTo>
                  <a:cubicBezTo>
                    <a:pt x="1536225" y="102870"/>
                    <a:pt x="1531145" y="100330"/>
                    <a:pt x="1527335" y="99060"/>
                  </a:cubicBezTo>
                  <a:cubicBezTo>
                    <a:pt x="1526065" y="99060"/>
                    <a:pt x="1523525" y="97790"/>
                    <a:pt x="1522255" y="97790"/>
                  </a:cubicBezTo>
                  <a:cubicBezTo>
                    <a:pt x="1513365" y="95250"/>
                    <a:pt x="1507015" y="100330"/>
                    <a:pt x="1500665" y="106680"/>
                  </a:cubicBezTo>
                  <a:lnTo>
                    <a:pt x="1495585" y="111760"/>
                  </a:lnTo>
                  <a:cubicBezTo>
                    <a:pt x="1494315" y="113030"/>
                    <a:pt x="1494315" y="115570"/>
                    <a:pt x="1493046" y="116840"/>
                  </a:cubicBezTo>
                  <a:cubicBezTo>
                    <a:pt x="1485426" y="123190"/>
                    <a:pt x="1477806" y="120650"/>
                    <a:pt x="1468915" y="116840"/>
                  </a:cubicBezTo>
                  <a:cubicBezTo>
                    <a:pt x="1461296" y="113030"/>
                    <a:pt x="1452405" y="116840"/>
                    <a:pt x="1449865" y="124460"/>
                  </a:cubicBezTo>
                  <a:cubicBezTo>
                    <a:pt x="1448596" y="129540"/>
                    <a:pt x="1447326" y="133350"/>
                    <a:pt x="1440976" y="135890"/>
                  </a:cubicBezTo>
                  <a:cubicBezTo>
                    <a:pt x="1434626" y="139700"/>
                    <a:pt x="1427006" y="142240"/>
                    <a:pt x="1425736" y="151130"/>
                  </a:cubicBezTo>
                  <a:cubicBezTo>
                    <a:pt x="1425736" y="152400"/>
                    <a:pt x="1424466" y="153670"/>
                    <a:pt x="1423196" y="153670"/>
                  </a:cubicBezTo>
                  <a:cubicBezTo>
                    <a:pt x="1419386" y="154940"/>
                    <a:pt x="1416846" y="156210"/>
                    <a:pt x="1413036" y="157480"/>
                  </a:cubicBezTo>
                  <a:lnTo>
                    <a:pt x="1401606" y="157480"/>
                  </a:lnTo>
                  <a:cubicBezTo>
                    <a:pt x="1393986" y="156210"/>
                    <a:pt x="1386366" y="153670"/>
                    <a:pt x="1378746" y="152400"/>
                  </a:cubicBezTo>
                  <a:cubicBezTo>
                    <a:pt x="1369856" y="151130"/>
                    <a:pt x="1362235" y="156210"/>
                    <a:pt x="1353346" y="157480"/>
                  </a:cubicBezTo>
                  <a:lnTo>
                    <a:pt x="1352076" y="158750"/>
                  </a:lnTo>
                  <a:cubicBezTo>
                    <a:pt x="1349536" y="162560"/>
                    <a:pt x="1345726" y="161290"/>
                    <a:pt x="1343186" y="158750"/>
                  </a:cubicBezTo>
                  <a:cubicBezTo>
                    <a:pt x="1338106" y="153670"/>
                    <a:pt x="1329216" y="152400"/>
                    <a:pt x="1322866" y="154940"/>
                  </a:cubicBezTo>
                  <a:cubicBezTo>
                    <a:pt x="1315246" y="158750"/>
                    <a:pt x="1307626" y="161290"/>
                    <a:pt x="1300006" y="163830"/>
                  </a:cubicBezTo>
                  <a:cubicBezTo>
                    <a:pt x="1297466" y="163830"/>
                    <a:pt x="1294926" y="162560"/>
                    <a:pt x="1293656" y="162560"/>
                  </a:cubicBezTo>
                  <a:cubicBezTo>
                    <a:pt x="1291116" y="162560"/>
                    <a:pt x="1287306" y="161290"/>
                    <a:pt x="1286036" y="162560"/>
                  </a:cubicBezTo>
                  <a:cubicBezTo>
                    <a:pt x="1275876" y="170180"/>
                    <a:pt x="1265716" y="167640"/>
                    <a:pt x="1256826" y="162560"/>
                  </a:cubicBezTo>
                  <a:cubicBezTo>
                    <a:pt x="1251746" y="160020"/>
                    <a:pt x="1244126" y="157480"/>
                    <a:pt x="1241586" y="149860"/>
                  </a:cubicBezTo>
                  <a:cubicBezTo>
                    <a:pt x="1240316" y="144780"/>
                    <a:pt x="1235236" y="139700"/>
                    <a:pt x="1231426" y="135890"/>
                  </a:cubicBezTo>
                  <a:cubicBezTo>
                    <a:pt x="1225076" y="129540"/>
                    <a:pt x="1218726" y="120650"/>
                    <a:pt x="1207296" y="120650"/>
                  </a:cubicBezTo>
                  <a:cubicBezTo>
                    <a:pt x="1204756" y="120650"/>
                    <a:pt x="1202215" y="115570"/>
                    <a:pt x="1200946" y="116840"/>
                  </a:cubicBezTo>
                  <a:cubicBezTo>
                    <a:pt x="1195865" y="118110"/>
                    <a:pt x="1195865" y="115570"/>
                    <a:pt x="1193326" y="113030"/>
                  </a:cubicBezTo>
                  <a:cubicBezTo>
                    <a:pt x="1190786" y="110490"/>
                    <a:pt x="1186976" y="107950"/>
                    <a:pt x="1184436" y="104140"/>
                  </a:cubicBezTo>
                  <a:cubicBezTo>
                    <a:pt x="1180626" y="99060"/>
                    <a:pt x="1176816" y="92710"/>
                    <a:pt x="1173006" y="87630"/>
                  </a:cubicBezTo>
                  <a:cubicBezTo>
                    <a:pt x="1169196" y="82550"/>
                    <a:pt x="1166656" y="76200"/>
                    <a:pt x="1162846" y="71120"/>
                  </a:cubicBezTo>
                  <a:cubicBezTo>
                    <a:pt x="1161576" y="69850"/>
                    <a:pt x="1157765" y="68580"/>
                    <a:pt x="1156496" y="69850"/>
                  </a:cubicBezTo>
                  <a:lnTo>
                    <a:pt x="1141256" y="77470"/>
                  </a:lnTo>
                  <a:cubicBezTo>
                    <a:pt x="1138716" y="78740"/>
                    <a:pt x="1137446" y="81280"/>
                    <a:pt x="1136176" y="83820"/>
                  </a:cubicBezTo>
                  <a:lnTo>
                    <a:pt x="1134906" y="82550"/>
                  </a:lnTo>
                  <a:cubicBezTo>
                    <a:pt x="1136176" y="78740"/>
                    <a:pt x="1137446" y="74930"/>
                    <a:pt x="1138716" y="73660"/>
                  </a:cubicBezTo>
                  <a:lnTo>
                    <a:pt x="1123476" y="69850"/>
                  </a:lnTo>
                  <a:cubicBezTo>
                    <a:pt x="1119666" y="68580"/>
                    <a:pt x="1113316" y="68580"/>
                    <a:pt x="1110776" y="68580"/>
                  </a:cubicBezTo>
                  <a:lnTo>
                    <a:pt x="1090456" y="68580"/>
                  </a:lnTo>
                  <a:cubicBezTo>
                    <a:pt x="1082836" y="68580"/>
                    <a:pt x="1076486" y="67310"/>
                    <a:pt x="1068866" y="68580"/>
                  </a:cubicBezTo>
                  <a:cubicBezTo>
                    <a:pt x="1063786" y="69850"/>
                    <a:pt x="1059976" y="67310"/>
                    <a:pt x="1056166" y="64770"/>
                  </a:cubicBezTo>
                  <a:cubicBezTo>
                    <a:pt x="1046006" y="57150"/>
                    <a:pt x="1035846" y="48260"/>
                    <a:pt x="1021876" y="52070"/>
                  </a:cubicBezTo>
                  <a:cubicBezTo>
                    <a:pt x="1020606" y="52070"/>
                    <a:pt x="1018066" y="50800"/>
                    <a:pt x="1016796" y="49530"/>
                  </a:cubicBezTo>
                  <a:cubicBezTo>
                    <a:pt x="1012986" y="48260"/>
                    <a:pt x="1010446" y="45720"/>
                    <a:pt x="1005366" y="43180"/>
                  </a:cubicBezTo>
                  <a:cubicBezTo>
                    <a:pt x="1005366" y="46990"/>
                    <a:pt x="1005366" y="48260"/>
                    <a:pt x="1006636" y="50800"/>
                  </a:cubicBezTo>
                  <a:cubicBezTo>
                    <a:pt x="1004096" y="53340"/>
                    <a:pt x="1002826" y="52070"/>
                    <a:pt x="1001556" y="50800"/>
                  </a:cubicBezTo>
                  <a:cubicBezTo>
                    <a:pt x="1000286" y="52070"/>
                    <a:pt x="999016" y="54610"/>
                    <a:pt x="997746" y="54610"/>
                  </a:cubicBezTo>
                  <a:cubicBezTo>
                    <a:pt x="991396" y="57150"/>
                    <a:pt x="985046" y="58420"/>
                    <a:pt x="978696" y="60960"/>
                  </a:cubicBezTo>
                  <a:cubicBezTo>
                    <a:pt x="976156" y="62230"/>
                    <a:pt x="973616" y="63500"/>
                    <a:pt x="972346" y="64770"/>
                  </a:cubicBezTo>
                  <a:cubicBezTo>
                    <a:pt x="967266" y="68580"/>
                    <a:pt x="963456" y="74930"/>
                    <a:pt x="954566" y="73660"/>
                  </a:cubicBezTo>
                  <a:cubicBezTo>
                    <a:pt x="953296" y="73660"/>
                    <a:pt x="950756" y="76200"/>
                    <a:pt x="948216" y="76200"/>
                  </a:cubicBezTo>
                  <a:cubicBezTo>
                    <a:pt x="945676" y="77470"/>
                    <a:pt x="941866" y="77470"/>
                    <a:pt x="939326" y="78740"/>
                  </a:cubicBezTo>
                  <a:lnTo>
                    <a:pt x="936786" y="78740"/>
                  </a:lnTo>
                  <a:cubicBezTo>
                    <a:pt x="929166" y="81280"/>
                    <a:pt x="922816" y="83820"/>
                    <a:pt x="915196" y="85090"/>
                  </a:cubicBezTo>
                  <a:lnTo>
                    <a:pt x="910116" y="85090"/>
                  </a:lnTo>
                  <a:cubicBezTo>
                    <a:pt x="903766" y="85090"/>
                    <a:pt x="898686" y="83820"/>
                    <a:pt x="892336" y="83820"/>
                  </a:cubicBezTo>
                  <a:cubicBezTo>
                    <a:pt x="885986" y="83820"/>
                    <a:pt x="879636" y="86360"/>
                    <a:pt x="873286" y="86360"/>
                  </a:cubicBezTo>
                  <a:cubicBezTo>
                    <a:pt x="865666" y="86360"/>
                    <a:pt x="856776" y="86360"/>
                    <a:pt x="850426" y="81280"/>
                  </a:cubicBezTo>
                  <a:cubicBezTo>
                    <a:pt x="849156" y="80010"/>
                    <a:pt x="845346" y="80010"/>
                    <a:pt x="842806" y="81280"/>
                  </a:cubicBezTo>
                  <a:cubicBezTo>
                    <a:pt x="833916" y="82550"/>
                    <a:pt x="825026" y="83820"/>
                    <a:pt x="817406" y="86360"/>
                  </a:cubicBezTo>
                  <a:cubicBezTo>
                    <a:pt x="809786" y="88900"/>
                    <a:pt x="805976" y="86360"/>
                    <a:pt x="803436" y="80010"/>
                  </a:cubicBezTo>
                  <a:cubicBezTo>
                    <a:pt x="802166" y="77470"/>
                    <a:pt x="799626" y="74930"/>
                    <a:pt x="797086" y="72390"/>
                  </a:cubicBezTo>
                  <a:cubicBezTo>
                    <a:pt x="793276" y="69850"/>
                    <a:pt x="789466" y="66040"/>
                    <a:pt x="785656" y="66040"/>
                  </a:cubicBezTo>
                  <a:cubicBezTo>
                    <a:pt x="776766" y="66040"/>
                    <a:pt x="771686" y="60960"/>
                    <a:pt x="765336" y="57150"/>
                  </a:cubicBezTo>
                  <a:cubicBezTo>
                    <a:pt x="755176" y="50800"/>
                    <a:pt x="746286" y="43180"/>
                    <a:pt x="733586" y="44450"/>
                  </a:cubicBezTo>
                  <a:lnTo>
                    <a:pt x="733586" y="38100"/>
                  </a:lnTo>
                  <a:cubicBezTo>
                    <a:pt x="736126" y="38100"/>
                    <a:pt x="738666" y="38100"/>
                    <a:pt x="741206" y="36830"/>
                  </a:cubicBezTo>
                  <a:cubicBezTo>
                    <a:pt x="737396" y="34290"/>
                    <a:pt x="737396" y="30480"/>
                    <a:pt x="734856" y="27940"/>
                  </a:cubicBezTo>
                  <a:cubicBezTo>
                    <a:pt x="729776" y="24130"/>
                    <a:pt x="724696" y="22860"/>
                    <a:pt x="719616" y="20320"/>
                  </a:cubicBezTo>
                  <a:cubicBezTo>
                    <a:pt x="715806" y="19050"/>
                    <a:pt x="710726" y="19050"/>
                    <a:pt x="713266" y="25400"/>
                  </a:cubicBezTo>
                  <a:cubicBezTo>
                    <a:pt x="706916" y="26670"/>
                    <a:pt x="701836" y="26670"/>
                    <a:pt x="699296" y="29210"/>
                  </a:cubicBezTo>
                  <a:cubicBezTo>
                    <a:pt x="694216" y="33020"/>
                    <a:pt x="689136" y="30480"/>
                    <a:pt x="685326" y="27940"/>
                  </a:cubicBezTo>
                  <a:cubicBezTo>
                    <a:pt x="682786" y="26670"/>
                    <a:pt x="680246" y="25400"/>
                    <a:pt x="677706" y="26670"/>
                  </a:cubicBezTo>
                  <a:cubicBezTo>
                    <a:pt x="662466" y="34290"/>
                    <a:pt x="647226" y="30480"/>
                    <a:pt x="631986" y="30480"/>
                  </a:cubicBezTo>
                  <a:cubicBezTo>
                    <a:pt x="629446" y="30480"/>
                    <a:pt x="626906" y="29210"/>
                    <a:pt x="623096" y="29210"/>
                  </a:cubicBezTo>
                  <a:cubicBezTo>
                    <a:pt x="618016" y="27940"/>
                    <a:pt x="614206" y="25400"/>
                    <a:pt x="609126" y="24130"/>
                  </a:cubicBezTo>
                  <a:cubicBezTo>
                    <a:pt x="604046" y="22860"/>
                    <a:pt x="597696" y="21590"/>
                    <a:pt x="592616" y="20320"/>
                  </a:cubicBezTo>
                  <a:lnTo>
                    <a:pt x="588806" y="20320"/>
                  </a:lnTo>
                  <a:cubicBezTo>
                    <a:pt x="579916" y="20320"/>
                    <a:pt x="571026" y="21590"/>
                    <a:pt x="563406" y="21590"/>
                  </a:cubicBezTo>
                  <a:cubicBezTo>
                    <a:pt x="557056" y="21590"/>
                    <a:pt x="550706" y="19050"/>
                    <a:pt x="543086" y="17780"/>
                  </a:cubicBezTo>
                  <a:cubicBezTo>
                    <a:pt x="541816" y="7620"/>
                    <a:pt x="531656" y="10160"/>
                    <a:pt x="525306" y="5080"/>
                  </a:cubicBezTo>
                  <a:cubicBezTo>
                    <a:pt x="524036" y="3810"/>
                    <a:pt x="521496" y="5080"/>
                    <a:pt x="520226" y="5080"/>
                  </a:cubicBezTo>
                  <a:cubicBezTo>
                    <a:pt x="512606" y="3810"/>
                    <a:pt x="507526" y="7620"/>
                    <a:pt x="504986" y="13970"/>
                  </a:cubicBezTo>
                  <a:cubicBezTo>
                    <a:pt x="501176" y="20320"/>
                    <a:pt x="491016" y="22860"/>
                    <a:pt x="494826" y="33020"/>
                  </a:cubicBezTo>
                  <a:cubicBezTo>
                    <a:pt x="496096" y="34290"/>
                    <a:pt x="498636" y="35560"/>
                    <a:pt x="499906" y="38100"/>
                  </a:cubicBezTo>
                  <a:cubicBezTo>
                    <a:pt x="499906" y="41910"/>
                    <a:pt x="498636" y="44450"/>
                    <a:pt x="494826" y="43180"/>
                  </a:cubicBezTo>
                  <a:cubicBezTo>
                    <a:pt x="493556" y="43180"/>
                    <a:pt x="492286" y="45720"/>
                    <a:pt x="491016" y="46990"/>
                  </a:cubicBezTo>
                  <a:cubicBezTo>
                    <a:pt x="489746" y="48260"/>
                    <a:pt x="489746" y="50800"/>
                    <a:pt x="488476" y="50800"/>
                  </a:cubicBezTo>
                  <a:cubicBezTo>
                    <a:pt x="480856" y="53340"/>
                    <a:pt x="475776" y="59690"/>
                    <a:pt x="466886" y="58420"/>
                  </a:cubicBezTo>
                  <a:lnTo>
                    <a:pt x="464346" y="58420"/>
                  </a:lnTo>
                  <a:cubicBezTo>
                    <a:pt x="456726" y="64770"/>
                    <a:pt x="449106" y="63500"/>
                    <a:pt x="440216" y="62230"/>
                  </a:cubicBezTo>
                  <a:cubicBezTo>
                    <a:pt x="436406" y="60960"/>
                    <a:pt x="431326" y="62230"/>
                    <a:pt x="426246" y="62230"/>
                  </a:cubicBezTo>
                  <a:cubicBezTo>
                    <a:pt x="422436" y="62230"/>
                    <a:pt x="418626" y="62230"/>
                    <a:pt x="414816" y="59690"/>
                  </a:cubicBezTo>
                  <a:cubicBezTo>
                    <a:pt x="409736" y="57150"/>
                    <a:pt x="404656" y="53340"/>
                    <a:pt x="399576" y="50800"/>
                  </a:cubicBezTo>
                  <a:cubicBezTo>
                    <a:pt x="394496" y="48260"/>
                    <a:pt x="388146" y="48260"/>
                    <a:pt x="388146" y="39370"/>
                  </a:cubicBezTo>
                  <a:cubicBezTo>
                    <a:pt x="388146" y="38100"/>
                    <a:pt x="385606" y="36830"/>
                    <a:pt x="385606" y="35560"/>
                  </a:cubicBezTo>
                  <a:cubicBezTo>
                    <a:pt x="376716" y="43180"/>
                    <a:pt x="369096" y="49530"/>
                    <a:pt x="361476" y="55880"/>
                  </a:cubicBezTo>
                  <a:cubicBezTo>
                    <a:pt x="357666" y="59690"/>
                    <a:pt x="352586" y="64770"/>
                    <a:pt x="355126" y="71120"/>
                  </a:cubicBezTo>
                  <a:cubicBezTo>
                    <a:pt x="355126" y="72390"/>
                    <a:pt x="353856" y="73660"/>
                    <a:pt x="353856" y="74930"/>
                  </a:cubicBezTo>
                  <a:cubicBezTo>
                    <a:pt x="352586" y="77470"/>
                    <a:pt x="351316" y="80010"/>
                    <a:pt x="348776" y="81280"/>
                  </a:cubicBezTo>
                  <a:cubicBezTo>
                    <a:pt x="346236" y="85090"/>
                    <a:pt x="343696" y="88900"/>
                    <a:pt x="341156" y="93980"/>
                  </a:cubicBezTo>
                  <a:lnTo>
                    <a:pt x="333536" y="101600"/>
                  </a:lnTo>
                  <a:cubicBezTo>
                    <a:pt x="330996" y="105410"/>
                    <a:pt x="328456" y="109220"/>
                    <a:pt x="324646" y="111760"/>
                  </a:cubicBezTo>
                  <a:cubicBezTo>
                    <a:pt x="315756" y="119380"/>
                    <a:pt x="306866" y="127000"/>
                    <a:pt x="296706" y="134620"/>
                  </a:cubicBezTo>
                  <a:cubicBezTo>
                    <a:pt x="291626" y="139700"/>
                    <a:pt x="285276" y="143510"/>
                    <a:pt x="280196" y="148590"/>
                  </a:cubicBezTo>
                  <a:cubicBezTo>
                    <a:pt x="271306" y="156210"/>
                    <a:pt x="261146" y="162560"/>
                    <a:pt x="256066" y="173990"/>
                  </a:cubicBezTo>
                  <a:cubicBezTo>
                    <a:pt x="256066" y="175260"/>
                    <a:pt x="253526" y="176530"/>
                    <a:pt x="252256" y="177800"/>
                  </a:cubicBezTo>
                  <a:cubicBezTo>
                    <a:pt x="245906" y="182880"/>
                    <a:pt x="235746" y="182880"/>
                    <a:pt x="235746" y="193040"/>
                  </a:cubicBezTo>
                  <a:cubicBezTo>
                    <a:pt x="225586" y="193040"/>
                    <a:pt x="220506" y="200660"/>
                    <a:pt x="215426" y="207010"/>
                  </a:cubicBezTo>
                  <a:cubicBezTo>
                    <a:pt x="211616" y="212090"/>
                    <a:pt x="207806" y="218440"/>
                    <a:pt x="202726" y="222250"/>
                  </a:cubicBezTo>
                  <a:cubicBezTo>
                    <a:pt x="197646" y="224790"/>
                    <a:pt x="191296" y="223520"/>
                    <a:pt x="184946" y="223520"/>
                  </a:cubicBezTo>
                  <a:cubicBezTo>
                    <a:pt x="182406" y="223520"/>
                    <a:pt x="179866" y="223520"/>
                    <a:pt x="179866" y="224790"/>
                  </a:cubicBezTo>
                  <a:cubicBezTo>
                    <a:pt x="174786" y="229870"/>
                    <a:pt x="168436" y="233680"/>
                    <a:pt x="164626" y="240030"/>
                  </a:cubicBezTo>
                  <a:cubicBezTo>
                    <a:pt x="160816" y="246380"/>
                    <a:pt x="157006" y="250190"/>
                    <a:pt x="150656" y="251460"/>
                  </a:cubicBezTo>
                  <a:cubicBezTo>
                    <a:pt x="144306" y="252730"/>
                    <a:pt x="137956" y="259080"/>
                    <a:pt x="129066" y="255270"/>
                  </a:cubicBezTo>
                  <a:cubicBezTo>
                    <a:pt x="121446" y="252730"/>
                    <a:pt x="112556" y="255270"/>
                    <a:pt x="107476" y="250190"/>
                  </a:cubicBezTo>
                  <a:cubicBezTo>
                    <a:pt x="97316" y="251460"/>
                    <a:pt x="89696" y="254000"/>
                    <a:pt x="80806" y="255270"/>
                  </a:cubicBezTo>
                  <a:cubicBezTo>
                    <a:pt x="70646" y="257810"/>
                    <a:pt x="59216" y="256540"/>
                    <a:pt x="50326" y="264160"/>
                  </a:cubicBezTo>
                  <a:cubicBezTo>
                    <a:pt x="42706" y="270510"/>
                    <a:pt x="36356" y="276860"/>
                    <a:pt x="24926" y="275590"/>
                  </a:cubicBezTo>
                  <a:cubicBezTo>
                    <a:pt x="26196" y="283210"/>
                    <a:pt x="27466" y="289560"/>
                    <a:pt x="28736" y="297180"/>
                  </a:cubicBezTo>
                  <a:cubicBezTo>
                    <a:pt x="31276" y="317500"/>
                    <a:pt x="33816" y="337820"/>
                    <a:pt x="35086" y="358140"/>
                  </a:cubicBezTo>
                  <a:cubicBezTo>
                    <a:pt x="38896" y="383540"/>
                    <a:pt x="40166" y="407670"/>
                    <a:pt x="37626" y="431800"/>
                  </a:cubicBezTo>
                  <a:cubicBezTo>
                    <a:pt x="35086" y="466090"/>
                    <a:pt x="23656" y="1639570"/>
                    <a:pt x="12226" y="1671320"/>
                  </a:cubicBezTo>
                  <a:lnTo>
                    <a:pt x="796" y="1697990"/>
                  </a:lnTo>
                  <a:cubicBezTo>
                    <a:pt x="-1744" y="1704340"/>
                    <a:pt x="2066" y="1708150"/>
                    <a:pt x="8416" y="1709420"/>
                  </a:cubicBezTo>
                  <a:cubicBezTo>
                    <a:pt x="16036" y="1710690"/>
                    <a:pt x="18576" y="1715770"/>
                    <a:pt x="21116" y="1722120"/>
                  </a:cubicBezTo>
                  <a:cubicBezTo>
                    <a:pt x="23656" y="1732280"/>
                    <a:pt x="19846" y="1742440"/>
                    <a:pt x="24926" y="1752600"/>
                  </a:cubicBezTo>
                  <a:cubicBezTo>
                    <a:pt x="27466" y="1757680"/>
                    <a:pt x="24926" y="1766570"/>
                    <a:pt x="23656" y="1774190"/>
                  </a:cubicBezTo>
                  <a:cubicBezTo>
                    <a:pt x="22386" y="1784350"/>
                    <a:pt x="24926" y="1794510"/>
                    <a:pt x="28736" y="1803400"/>
                  </a:cubicBezTo>
                  <a:cubicBezTo>
                    <a:pt x="37626" y="1818640"/>
                    <a:pt x="38896" y="1836420"/>
                    <a:pt x="38896" y="1852930"/>
                  </a:cubicBezTo>
                  <a:cubicBezTo>
                    <a:pt x="38896" y="1856740"/>
                    <a:pt x="40166" y="1860550"/>
                    <a:pt x="41436" y="1863090"/>
                  </a:cubicBezTo>
                  <a:cubicBezTo>
                    <a:pt x="43976" y="1865630"/>
                    <a:pt x="49056" y="1868170"/>
                    <a:pt x="54136" y="1869440"/>
                  </a:cubicBezTo>
                  <a:lnTo>
                    <a:pt x="84616" y="1884680"/>
                  </a:lnTo>
                  <a:cubicBezTo>
                    <a:pt x="98586" y="1892300"/>
                    <a:pt x="110016" y="1891030"/>
                    <a:pt x="122716" y="1882140"/>
                  </a:cubicBezTo>
                  <a:cubicBezTo>
                    <a:pt x="123986" y="1880870"/>
                    <a:pt x="127796" y="1879600"/>
                    <a:pt x="129066" y="1879600"/>
                  </a:cubicBezTo>
                  <a:cubicBezTo>
                    <a:pt x="137956" y="1880870"/>
                    <a:pt x="146846" y="1880870"/>
                    <a:pt x="154466" y="1888490"/>
                  </a:cubicBezTo>
                  <a:cubicBezTo>
                    <a:pt x="163356" y="1896110"/>
                    <a:pt x="176056" y="1901190"/>
                    <a:pt x="186216" y="1907540"/>
                  </a:cubicBezTo>
                  <a:cubicBezTo>
                    <a:pt x="192566" y="1911350"/>
                    <a:pt x="200186" y="1916430"/>
                    <a:pt x="203996" y="1921510"/>
                  </a:cubicBezTo>
                  <a:cubicBezTo>
                    <a:pt x="206536" y="1924050"/>
                    <a:pt x="209076" y="1926590"/>
                    <a:pt x="211616" y="1927860"/>
                  </a:cubicBezTo>
                  <a:cubicBezTo>
                    <a:pt x="225586" y="1932940"/>
                    <a:pt x="233206" y="1945640"/>
                    <a:pt x="242096" y="1955800"/>
                  </a:cubicBezTo>
                  <a:cubicBezTo>
                    <a:pt x="249716" y="1964690"/>
                    <a:pt x="259876" y="1969770"/>
                    <a:pt x="271306" y="1971040"/>
                  </a:cubicBezTo>
                  <a:cubicBezTo>
                    <a:pt x="284006" y="1973580"/>
                    <a:pt x="296706" y="1974850"/>
                    <a:pt x="309406" y="1977390"/>
                  </a:cubicBezTo>
                  <a:cubicBezTo>
                    <a:pt x="314486" y="1978660"/>
                    <a:pt x="320836" y="1979930"/>
                    <a:pt x="325916" y="1982470"/>
                  </a:cubicBezTo>
                  <a:cubicBezTo>
                    <a:pt x="332266" y="1985010"/>
                    <a:pt x="338616" y="1985010"/>
                    <a:pt x="343696" y="1988820"/>
                  </a:cubicBezTo>
                  <a:cubicBezTo>
                    <a:pt x="351316" y="1995170"/>
                    <a:pt x="358936" y="1998980"/>
                    <a:pt x="369096" y="1996440"/>
                  </a:cubicBezTo>
                  <a:cubicBezTo>
                    <a:pt x="372906" y="1995170"/>
                    <a:pt x="377986" y="1997710"/>
                    <a:pt x="381796" y="1998980"/>
                  </a:cubicBezTo>
                  <a:cubicBezTo>
                    <a:pt x="383066" y="1998980"/>
                    <a:pt x="384336" y="2000250"/>
                    <a:pt x="385606" y="2000250"/>
                  </a:cubicBezTo>
                  <a:cubicBezTo>
                    <a:pt x="399576" y="2001520"/>
                    <a:pt x="412276" y="1998980"/>
                    <a:pt x="424976" y="1996440"/>
                  </a:cubicBezTo>
                  <a:cubicBezTo>
                    <a:pt x="430056" y="1995170"/>
                    <a:pt x="435136" y="1993900"/>
                    <a:pt x="440216" y="1991360"/>
                  </a:cubicBezTo>
                  <a:cubicBezTo>
                    <a:pt x="454186" y="1985010"/>
                    <a:pt x="468156" y="1978660"/>
                    <a:pt x="480856" y="1971040"/>
                  </a:cubicBezTo>
                  <a:cubicBezTo>
                    <a:pt x="489746" y="1965960"/>
                    <a:pt x="498636" y="1960880"/>
                    <a:pt x="508796" y="1965960"/>
                  </a:cubicBezTo>
                  <a:lnTo>
                    <a:pt x="513876" y="1965960"/>
                  </a:lnTo>
                  <a:cubicBezTo>
                    <a:pt x="522766" y="1965960"/>
                    <a:pt x="531656" y="1964690"/>
                    <a:pt x="539276" y="1963420"/>
                  </a:cubicBezTo>
                  <a:cubicBezTo>
                    <a:pt x="540546" y="1963420"/>
                    <a:pt x="543086" y="1963420"/>
                    <a:pt x="543086" y="1962150"/>
                  </a:cubicBezTo>
                  <a:cubicBezTo>
                    <a:pt x="546896" y="1957070"/>
                    <a:pt x="553246" y="1957070"/>
                    <a:pt x="559596" y="1955800"/>
                  </a:cubicBezTo>
                  <a:cubicBezTo>
                    <a:pt x="569756" y="1954530"/>
                    <a:pt x="579916" y="1954530"/>
                    <a:pt x="587536" y="1948180"/>
                  </a:cubicBezTo>
                  <a:cubicBezTo>
                    <a:pt x="595156" y="1943100"/>
                    <a:pt x="602776" y="1941830"/>
                    <a:pt x="611666" y="1940560"/>
                  </a:cubicBezTo>
                  <a:cubicBezTo>
                    <a:pt x="612936" y="1940560"/>
                    <a:pt x="615476" y="1939290"/>
                    <a:pt x="616746" y="1939290"/>
                  </a:cubicBezTo>
                  <a:cubicBezTo>
                    <a:pt x="623096" y="1938020"/>
                    <a:pt x="629446" y="1934210"/>
                    <a:pt x="634526" y="1935480"/>
                  </a:cubicBezTo>
                  <a:cubicBezTo>
                    <a:pt x="645956" y="1938020"/>
                    <a:pt x="651036" y="1934210"/>
                    <a:pt x="658656" y="1924050"/>
                  </a:cubicBezTo>
                  <a:cubicBezTo>
                    <a:pt x="659926" y="1921510"/>
                    <a:pt x="663736" y="1920240"/>
                    <a:pt x="666276" y="1918970"/>
                  </a:cubicBezTo>
                  <a:cubicBezTo>
                    <a:pt x="672626" y="1917700"/>
                    <a:pt x="678976" y="1918970"/>
                    <a:pt x="685326" y="1917700"/>
                  </a:cubicBezTo>
                  <a:cubicBezTo>
                    <a:pt x="689136" y="1917700"/>
                    <a:pt x="692946" y="1913890"/>
                    <a:pt x="695486" y="1913890"/>
                  </a:cubicBezTo>
                  <a:cubicBezTo>
                    <a:pt x="705646" y="1915160"/>
                    <a:pt x="717076" y="1911350"/>
                    <a:pt x="725966" y="1917700"/>
                  </a:cubicBezTo>
                  <a:cubicBezTo>
                    <a:pt x="727236" y="1918970"/>
                    <a:pt x="729776" y="1918970"/>
                    <a:pt x="732316" y="1918970"/>
                  </a:cubicBezTo>
                  <a:cubicBezTo>
                    <a:pt x="748826" y="1920240"/>
                    <a:pt x="762796" y="1925320"/>
                    <a:pt x="774226" y="1935480"/>
                  </a:cubicBezTo>
                  <a:cubicBezTo>
                    <a:pt x="778036" y="1939290"/>
                    <a:pt x="783116" y="1941830"/>
                    <a:pt x="786926" y="1944370"/>
                  </a:cubicBezTo>
                  <a:cubicBezTo>
                    <a:pt x="790736" y="1946910"/>
                    <a:pt x="795816" y="1946910"/>
                    <a:pt x="799626" y="1948180"/>
                  </a:cubicBezTo>
                  <a:cubicBezTo>
                    <a:pt x="803436" y="1949450"/>
                    <a:pt x="805976" y="1950720"/>
                    <a:pt x="809786" y="1950720"/>
                  </a:cubicBezTo>
                  <a:cubicBezTo>
                    <a:pt x="816136" y="1950720"/>
                    <a:pt x="821216" y="1953260"/>
                    <a:pt x="825026" y="1958340"/>
                  </a:cubicBezTo>
                  <a:cubicBezTo>
                    <a:pt x="826296" y="1959610"/>
                    <a:pt x="827566" y="1960880"/>
                    <a:pt x="828836" y="1963420"/>
                  </a:cubicBezTo>
                  <a:cubicBezTo>
                    <a:pt x="827566" y="1967230"/>
                    <a:pt x="835186" y="1977390"/>
                    <a:pt x="840266" y="1977390"/>
                  </a:cubicBezTo>
                  <a:cubicBezTo>
                    <a:pt x="849156" y="1977390"/>
                    <a:pt x="858046" y="1979930"/>
                    <a:pt x="865666" y="1986280"/>
                  </a:cubicBezTo>
                  <a:cubicBezTo>
                    <a:pt x="866936" y="1987550"/>
                    <a:pt x="869476" y="1987550"/>
                    <a:pt x="872016" y="1986280"/>
                  </a:cubicBezTo>
                  <a:cubicBezTo>
                    <a:pt x="875826" y="1985010"/>
                    <a:pt x="878366" y="1985010"/>
                    <a:pt x="880906" y="1988820"/>
                  </a:cubicBezTo>
                  <a:cubicBezTo>
                    <a:pt x="882176" y="1990090"/>
                    <a:pt x="887256" y="1990090"/>
                    <a:pt x="889796" y="1990090"/>
                  </a:cubicBezTo>
                  <a:cubicBezTo>
                    <a:pt x="896146" y="1990090"/>
                    <a:pt x="903766" y="1988820"/>
                    <a:pt x="910116" y="1990090"/>
                  </a:cubicBezTo>
                  <a:cubicBezTo>
                    <a:pt x="921546" y="1991360"/>
                    <a:pt x="931706" y="1992630"/>
                    <a:pt x="943136" y="1995170"/>
                  </a:cubicBezTo>
                  <a:cubicBezTo>
                    <a:pt x="945676" y="1995170"/>
                    <a:pt x="948216" y="1996440"/>
                    <a:pt x="949486" y="1997710"/>
                  </a:cubicBezTo>
                  <a:cubicBezTo>
                    <a:pt x="952026" y="2004060"/>
                    <a:pt x="958376" y="2004060"/>
                    <a:pt x="962186" y="2005330"/>
                  </a:cubicBezTo>
                  <a:cubicBezTo>
                    <a:pt x="965996" y="2006600"/>
                    <a:pt x="971076" y="2007870"/>
                    <a:pt x="973616" y="2007870"/>
                  </a:cubicBezTo>
                  <a:cubicBezTo>
                    <a:pt x="974886" y="2006600"/>
                    <a:pt x="977426" y="2005330"/>
                    <a:pt x="979966" y="2002790"/>
                  </a:cubicBezTo>
                  <a:cubicBezTo>
                    <a:pt x="974886" y="2002790"/>
                    <a:pt x="972346" y="2004060"/>
                    <a:pt x="969806" y="2004060"/>
                  </a:cubicBezTo>
                  <a:cubicBezTo>
                    <a:pt x="974886" y="1997710"/>
                    <a:pt x="979966" y="1996440"/>
                    <a:pt x="986316" y="2000250"/>
                  </a:cubicBezTo>
                  <a:cubicBezTo>
                    <a:pt x="993936" y="2006600"/>
                    <a:pt x="1000286" y="2006600"/>
                    <a:pt x="1009176" y="2000250"/>
                  </a:cubicBezTo>
                  <a:lnTo>
                    <a:pt x="1016796" y="1996440"/>
                  </a:lnTo>
                  <a:lnTo>
                    <a:pt x="1016796" y="1990090"/>
                  </a:lnTo>
                  <a:cubicBezTo>
                    <a:pt x="1020606" y="1991360"/>
                    <a:pt x="1024416" y="1993900"/>
                    <a:pt x="1026956" y="1993900"/>
                  </a:cubicBezTo>
                  <a:cubicBezTo>
                    <a:pt x="1034576" y="1990090"/>
                    <a:pt x="1042196" y="1986280"/>
                    <a:pt x="1048546" y="1981200"/>
                  </a:cubicBezTo>
                  <a:cubicBezTo>
                    <a:pt x="1056166" y="1976120"/>
                    <a:pt x="1062516" y="1969770"/>
                    <a:pt x="1068866" y="1964690"/>
                  </a:cubicBezTo>
                  <a:cubicBezTo>
                    <a:pt x="1070136" y="1964690"/>
                    <a:pt x="1070136" y="1963420"/>
                    <a:pt x="1071406" y="1963420"/>
                  </a:cubicBezTo>
                  <a:cubicBezTo>
                    <a:pt x="1080296" y="1960880"/>
                    <a:pt x="1087916" y="1959610"/>
                    <a:pt x="1096806" y="1957070"/>
                  </a:cubicBezTo>
                  <a:cubicBezTo>
                    <a:pt x="1101886" y="1955800"/>
                    <a:pt x="1105696" y="1953260"/>
                    <a:pt x="1110776" y="1951990"/>
                  </a:cubicBezTo>
                  <a:cubicBezTo>
                    <a:pt x="1114586" y="1950720"/>
                    <a:pt x="1117126" y="1950720"/>
                    <a:pt x="1120936" y="1949450"/>
                  </a:cubicBezTo>
                  <a:lnTo>
                    <a:pt x="1133636" y="1949450"/>
                  </a:lnTo>
                  <a:cubicBezTo>
                    <a:pt x="1136176" y="1949450"/>
                    <a:pt x="1139986" y="1949450"/>
                    <a:pt x="1142526" y="1948180"/>
                  </a:cubicBezTo>
                  <a:cubicBezTo>
                    <a:pt x="1143796" y="1945640"/>
                    <a:pt x="1146336" y="1941830"/>
                    <a:pt x="1147606" y="1941830"/>
                  </a:cubicBezTo>
                  <a:cubicBezTo>
                    <a:pt x="1151416" y="1941830"/>
                    <a:pt x="1153956" y="1944370"/>
                    <a:pt x="1157766" y="1945640"/>
                  </a:cubicBezTo>
                  <a:cubicBezTo>
                    <a:pt x="1159036" y="1945640"/>
                    <a:pt x="1159036" y="1946910"/>
                    <a:pt x="1159036" y="1948180"/>
                  </a:cubicBezTo>
                  <a:cubicBezTo>
                    <a:pt x="1164116" y="1953260"/>
                    <a:pt x="1167926" y="1959610"/>
                    <a:pt x="1173006" y="1964690"/>
                  </a:cubicBezTo>
                  <a:cubicBezTo>
                    <a:pt x="1179356" y="1971040"/>
                    <a:pt x="1185706" y="1971040"/>
                    <a:pt x="1189516" y="1967230"/>
                  </a:cubicBezTo>
                  <a:cubicBezTo>
                    <a:pt x="1195866" y="1962150"/>
                    <a:pt x="1200946" y="1958340"/>
                    <a:pt x="1209836" y="1960880"/>
                  </a:cubicBezTo>
                  <a:cubicBezTo>
                    <a:pt x="1211106" y="1960880"/>
                    <a:pt x="1213646" y="1962150"/>
                    <a:pt x="1214916" y="1960880"/>
                  </a:cubicBezTo>
                  <a:cubicBezTo>
                    <a:pt x="1221266" y="1958340"/>
                    <a:pt x="1228886" y="1955800"/>
                    <a:pt x="1235236" y="1951990"/>
                  </a:cubicBezTo>
                  <a:cubicBezTo>
                    <a:pt x="1239046" y="1950720"/>
                    <a:pt x="1244126" y="1950720"/>
                    <a:pt x="1245396" y="1948180"/>
                  </a:cubicBezTo>
                  <a:cubicBezTo>
                    <a:pt x="1249206" y="1940560"/>
                    <a:pt x="1255556" y="1936750"/>
                    <a:pt x="1261906" y="1931670"/>
                  </a:cubicBezTo>
                  <a:cubicBezTo>
                    <a:pt x="1265716" y="1927860"/>
                    <a:pt x="1269526" y="1922780"/>
                    <a:pt x="1273336" y="1921510"/>
                  </a:cubicBezTo>
                  <a:cubicBezTo>
                    <a:pt x="1282226" y="1918970"/>
                    <a:pt x="1288576" y="1911350"/>
                    <a:pt x="1296196" y="1906270"/>
                  </a:cubicBezTo>
                  <a:cubicBezTo>
                    <a:pt x="1302546" y="1902460"/>
                    <a:pt x="1306356" y="1894840"/>
                    <a:pt x="1312706" y="1893570"/>
                  </a:cubicBezTo>
                  <a:cubicBezTo>
                    <a:pt x="1322866" y="1891030"/>
                    <a:pt x="1330486" y="1884680"/>
                    <a:pt x="1339376" y="1878330"/>
                  </a:cubicBezTo>
                  <a:cubicBezTo>
                    <a:pt x="1344456" y="1874520"/>
                    <a:pt x="1350806" y="1871980"/>
                    <a:pt x="1357156" y="1873250"/>
                  </a:cubicBezTo>
                  <a:cubicBezTo>
                    <a:pt x="1360966" y="1874520"/>
                    <a:pt x="1366046" y="1873250"/>
                    <a:pt x="1368586" y="1871980"/>
                  </a:cubicBezTo>
                  <a:cubicBezTo>
                    <a:pt x="1373666" y="1869440"/>
                    <a:pt x="1378746" y="1865630"/>
                    <a:pt x="1383826" y="1863090"/>
                  </a:cubicBezTo>
                  <a:cubicBezTo>
                    <a:pt x="1387636" y="1860550"/>
                    <a:pt x="1391446" y="1858010"/>
                    <a:pt x="1395256" y="1858010"/>
                  </a:cubicBezTo>
                  <a:cubicBezTo>
                    <a:pt x="1407956" y="1856740"/>
                    <a:pt x="1418116" y="1854200"/>
                    <a:pt x="1424466" y="1841500"/>
                  </a:cubicBezTo>
                  <a:cubicBezTo>
                    <a:pt x="1427006" y="1836420"/>
                    <a:pt x="1439706" y="1830070"/>
                    <a:pt x="1444786" y="1832610"/>
                  </a:cubicBezTo>
                  <a:cubicBezTo>
                    <a:pt x="1453676" y="1836420"/>
                    <a:pt x="1460026" y="1833880"/>
                    <a:pt x="1465106" y="1826260"/>
                  </a:cubicBezTo>
                  <a:cubicBezTo>
                    <a:pt x="1468916" y="1822450"/>
                    <a:pt x="1473996" y="1823720"/>
                    <a:pt x="1477806" y="1826260"/>
                  </a:cubicBezTo>
                  <a:cubicBezTo>
                    <a:pt x="1480346" y="1828800"/>
                    <a:pt x="1482886" y="1830070"/>
                    <a:pt x="1485426" y="1830070"/>
                  </a:cubicBezTo>
                  <a:cubicBezTo>
                    <a:pt x="1494316" y="1831340"/>
                    <a:pt x="1504476" y="1830070"/>
                    <a:pt x="1513366" y="1831340"/>
                  </a:cubicBezTo>
                  <a:cubicBezTo>
                    <a:pt x="1520986" y="1832610"/>
                    <a:pt x="1528606" y="1830070"/>
                    <a:pt x="1533686" y="1824990"/>
                  </a:cubicBezTo>
                  <a:cubicBezTo>
                    <a:pt x="1538766" y="1819910"/>
                    <a:pt x="1542576" y="1819910"/>
                    <a:pt x="1550196" y="1822450"/>
                  </a:cubicBezTo>
                  <a:cubicBezTo>
                    <a:pt x="1556546" y="1824990"/>
                    <a:pt x="1561626" y="1831340"/>
                    <a:pt x="1570516" y="1830070"/>
                  </a:cubicBezTo>
                  <a:cubicBezTo>
                    <a:pt x="1578136" y="1828800"/>
                    <a:pt x="1587026" y="1832610"/>
                    <a:pt x="1595916" y="1828800"/>
                  </a:cubicBezTo>
                  <a:lnTo>
                    <a:pt x="1600996" y="1828800"/>
                  </a:lnTo>
                  <a:cubicBezTo>
                    <a:pt x="1608616" y="1831340"/>
                    <a:pt x="1616236" y="1832610"/>
                    <a:pt x="1622586" y="1838960"/>
                  </a:cubicBezTo>
                  <a:cubicBezTo>
                    <a:pt x="1630206" y="1845310"/>
                    <a:pt x="1631476" y="1798320"/>
                    <a:pt x="1639096" y="1803400"/>
                  </a:cubicBezTo>
                  <a:cubicBezTo>
                    <a:pt x="1650526" y="1811020"/>
                    <a:pt x="1647986" y="1803400"/>
                    <a:pt x="1659416" y="1809750"/>
                  </a:cubicBezTo>
                  <a:cubicBezTo>
                    <a:pt x="1668306" y="1813560"/>
                    <a:pt x="1664496" y="1799590"/>
                    <a:pt x="1674656" y="1802130"/>
                  </a:cubicBezTo>
                  <a:cubicBezTo>
                    <a:pt x="1675926" y="1802130"/>
                    <a:pt x="1691166" y="1812290"/>
                    <a:pt x="1691166" y="1811020"/>
                  </a:cubicBezTo>
                  <a:cubicBezTo>
                    <a:pt x="1697516" y="1807210"/>
                    <a:pt x="1703866" y="1769110"/>
                    <a:pt x="1710216" y="1770380"/>
                  </a:cubicBezTo>
                  <a:cubicBezTo>
                    <a:pt x="1722916" y="1774190"/>
                    <a:pt x="1734346" y="1771650"/>
                    <a:pt x="1745776" y="1766570"/>
                  </a:cubicBezTo>
                  <a:cubicBezTo>
                    <a:pt x="1752126" y="1764030"/>
                    <a:pt x="1762286" y="1755140"/>
                    <a:pt x="1767366" y="1758950"/>
                  </a:cubicBezTo>
                  <a:cubicBezTo>
                    <a:pt x="1776256" y="1765300"/>
                    <a:pt x="1785146" y="1767840"/>
                    <a:pt x="1795306" y="1769110"/>
                  </a:cubicBezTo>
                  <a:cubicBezTo>
                    <a:pt x="1796576" y="1769110"/>
                    <a:pt x="1797846" y="1770380"/>
                    <a:pt x="1799116" y="1771650"/>
                  </a:cubicBezTo>
                  <a:cubicBezTo>
                    <a:pt x="1802926" y="1776730"/>
                    <a:pt x="1820706" y="1762760"/>
                    <a:pt x="1824516" y="1767840"/>
                  </a:cubicBezTo>
                  <a:cubicBezTo>
                    <a:pt x="1829596" y="1775460"/>
                    <a:pt x="1834676" y="1783080"/>
                    <a:pt x="1839756" y="1789430"/>
                  </a:cubicBezTo>
                  <a:cubicBezTo>
                    <a:pt x="1842296" y="1791970"/>
                    <a:pt x="1846106" y="1793240"/>
                    <a:pt x="1847376" y="1795780"/>
                  </a:cubicBezTo>
                  <a:cubicBezTo>
                    <a:pt x="1848646" y="1802130"/>
                    <a:pt x="1851186" y="1804670"/>
                    <a:pt x="1857536" y="1804670"/>
                  </a:cubicBezTo>
                  <a:cubicBezTo>
                    <a:pt x="1861346" y="1804670"/>
                    <a:pt x="1865156" y="1805940"/>
                    <a:pt x="1867696" y="1808480"/>
                  </a:cubicBezTo>
                  <a:cubicBezTo>
                    <a:pt x="1874046" y="1812290"/>
                    <a:pt x="1879126" y="1816100"/>
                    <a:pt x="1884206" y="1819910"/>
                  </a:cubicBezTo>
                  <a:cubicBezTo>
                    <a:pt x="1890556" y="1823720"/>
                    <a:pt x="1896906" y="1827530"/>
                    <a:pt x="1899446" y="1833880"/>
                  </a:cubicBezTo>
                  <a:cubicBezTo>
                    <a:pt x="1900716" y="1836420"/>
                    <a:pt x="1901986" y="1837690"/>
                    <a:pt x="1903256" y="1838960"/>
                  </a:cubicBezTo>
                  <a:cubicBezTo>
                    <a:pt x="1908336" y="1844040"/>
                    <a:pt x="1913416" y="1847850"/>
                    <a:pt x="1918496" y="1852930"/>
                  </a:cubicBezTo>
                  <a:cubicBezTo>
                    <a:pt x="1926116" y="1859280"/>
                    <a:pt x="1932466" y="1866900"/>
                    <a:pt x="1940086" y="1873250"/>
                  </a:cubicBezTo>
                  <a:cubicBezTo>
                    <a:pt x="1942626" y="1874520"/>
                    <a:pt x="1945166" y="1877060"/>
                    <a:pt x="1947706" y="1878330"/>
                  </a:cubicBezTo>
                  <a:cubicBezTo>
                    <a:pt x="1952786" y="1880870"/>
                    <a:pt x="1957866" y="1883410"/>
                    <a:pt x="1961676" y="1887220"/>
                  </a:cubicBezTo>
                  <a:cubicBezTo>
                    <a:pt x="1965486" y="1891030"/>
                    <a:pt x="1983266" y="1868170"/>
                    <a:pt x="1985806" y="1873250"/>
                  </a:cubicBezTo>
                  <a:cubicBezTo>
                    <a:pt x="1985806" y="1874520"/>
                    <a:pt x="1987076" y="1874520"/>
                    <a:pt x="1988346" y="1874520"/>
                  </a:cubicBezTo>
                  <a:cubicBezTo>
                    <a:pt x="1995966" y="1880870"/>
                    <a:pt x="2003586" y="1878330"/>
                    <a:pt x="2011206" y="1875790"/>
                  </a:cubicBezTo>
                  <a:cubicBezTo>
                    <a:pt x="2013746" y="1874520"/>
                    <a:pt x="2016286" y="1873250"/>
                    <a:pt x="2017556" y="1874520"/>
                  </a:cubicBezTo>
                  <a:cubicBezTo>
                    <a:pt x="2026446" y="1878330"/>
                    <a:pt x="2032796" y="1887220"/>
                    <a:pt x="2044226" y="1888490"/>
                  </a:cubicBezTo>
                  <a:cubicBezTo>
                    <a:pt x="2044226" y="1888490"/>
                    <a:pt x="2045496" y="1888490"/>
                    <a:pt x="2045496" y="1889760"/>
                  </a:cubicBezTo>
                  <a:cubicBezTo>
                    <a:pt x="2048036" y="1897380"/>
                    <a:pt x="2055656" y="1897380"/>
                    <a:pt x="2062006" y="1898650"/>
                  </a:cubicBezTo>
                  <a:cubicBezTo>
                    <a:pt x="2065816" y="1898650"/>
                    <a:pt x="2069626" y="1899920"/>
                    <a:pt x="2072166" y="1901190"/>
                  </a:cubicBezTo>
                  <a:cubicBezTo>
                    <a:pt x="2079786" y="1905000"/>
                    <a:pt x="2087406" y="1910080"/>
                    <a:pt x="2096296" y="1912620"/>
                  </a:cubicBezTo>
                  <a:cubicBezTo>
                    <a:pt x="2107726" y="1916430"/>
                    <a:pt x="2119156" y="1918970"/>
                    <a:pt x="2128046" y="1925320"/>
                  </a:cubicBezTo>
                  <a:cubicBezTo>
                    <a:pt x="2129316" y="1925320"/>
                    <a:pt x="2130586" y="1925320"/>
                    <a:pt x="2130586" y="1926590"/>
                  </a:cubicBezTo>
                  <a:cubicBezTo>
                    <a:pt x="2134396" y="1929130"/>
                    <a:pt x="2140746" y="1930400"/>
                    <a:pt x="2143286" y="1934210"/>
                  </a:cubicBezTo>
                  <a:cubicBezTo>
                    <a:pt x="2147096" y="1941830"/>
                    <a:pt x="2157256" y="1940560"/>
                    <a:pt x="2162336" y="1946910"/>
                  </a:cubicBezTo>
                  <a:lnTo>
                    <a:pt x="2163606" y="1946910"/>
                  </a:lnTo>
                  <a:cubicBezTo>
                    <a:pt x="2168686" y="1946910"/>
                    <a:pt x="2173766" y="1948180"/>
                    <a:pt x="2180116" y="1948180"/>
                  </a:cubicBezTo>
                  <a:cubicBezTo>
                    <a:pt x="2182656" y="1946910"/>
                    <a:pt x="2186466" y="1944370"/>
                    <a:pt x="2189006" y="1944370"/>
                  </a:cubicBezTo>
                  <a:cubicBezTo>
                    <a:pt x="2200436" y="1948180"/>
                    <a:pt x="2211866" y="1948180"/>
                    <a:pt x="2219486" y="1938020"/>
                  </a:cubicBezTo>
                  <a:cubicBezTo>
                    <a:pt x="2220756" y="1936750"/>
                    <a:pt x="2223296" y="1936750"/>
                    <a:pt x="2225836" y="1936750"/>
                  </a:cubicBezTo>
                  <a:lnTo>
                    <a:pt x="2235996" y="1936750"/>
                  </a:lnTo>
                  <a:cubicBezTo>
                    <a:pt x="2247426" y="1934210"/>
                    <a:pt x="2257586" y="1931670"/>
                    <a:pt x="2269016" y="1930400"/>
                  </a:cubicBezTo>
                  <a:cubicBezTo>
                    <a:pt x="2274096" y="1929130"/>
                    <a:pt x="2280446" y="1931670"/>
                    <a:pt x="2285526" y="1932940"/>
                  </a:cubicBezTo>
                  <a:cubicBezTo>
                    <a:pt x="2290606" y="1934210"/>
                    <a:pt x="2295686" y="1934210"/>
                    <a:pt x="2300766" y="1934210"/>
                  </a:cubicBezTo>
                  <a:cubicBezTo>
                    <a:pt x="2307116" y="1934210"/>
                    <a:pt x="2312196" y="1931670"/>
                    <a:pt x="2318546" y="1931670"/>
                  </a:cubicBezTo>
                  <a:cubicBezTo>
                    <a:pt x="2323626" y="1930400"/>
                    <a:pt x="2329976" y="1930400"/>
                    <a:pt x="2335056" y="1929130"/>
                  </a:cubicBezTo>
                  <a:cubicBezTo>
                    <a:pt x="2346486" y="1926590"/>
                    <a:pt x="2356646" y="1924050"/>
                    <a:pt x="2368076" y="1922780"/>
                  </a:cubicBezTo>
                  <a:cubicBezTo>
                    <a:pt x="2375696" y="1879600"/>
                    <a:pt x="2374426" y="1828800"/>
                    <a:pt x="2374426" y="1776730"/>
                  </a:cubicBezTo>
                  <a:close/>
                </a:path>
              </a:pathLst>
            </a:custGeom>
            <a:blipFill>
              <a:blip r:embed="rId2"/>
              <a:stretch>
                <a:fillRect l="-13340" r="-13340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sp>
        <p:nvSpPr>
          <p:cNvPr id="4" name="Freeform 4"/>
          <p:cNvSpPr/>
          <p:nvPr/>
        </p:nvSpPr>
        <p:spPr>
          <a:xfrm>
            <a:off x="-1386230" y="4770700"/>
            <a:ext cx="5162942" cy="1323004"/>
          </a:xfrm>
          <a:custGeom>
            <a:avLst/>
            <a:gdLst/>
            <a:ahLst/>
            <a:cxnLst/>
            <a:rect l="l" t="t" r="r" b="b"/>
            <a:pathLst>
              <a:path w="5162942" h="1323004">
                <a:moveTo>
                  <a:pt x="0" y="0"/>
                </a:moveTo>
                <a:lnTo>
                  <a:pt x="5162942" y="0"/>
                </a:lnTo>
                <a:lnTo>
                  <a:pt x="5162942" y="1323004"/>
                </a:lnTo>
                <a:lnTo>
                  <a:pt x="0" y="1323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486449" y="737539"/>
            <a:ext cx="3886816" cy="3886800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875809" y="2212451"/>
            <a:ext cx="3802794" cy="380277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809327" y="4770700"/>
            <a:ext cx="3706984" cy="3706970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62946" t="-8563"/>
              </a:stretch>
            </a:blipFill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096221" y="7071063"/>
            <a:ext cx="1698609" cy="169860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3186" tIns="43186" rIns="43186" bIns="43186" rtlCol="0" anchor="ctr"/>
            <a:lstStyle/>
            <a:p>
              <a:pPr algn="ctr">
                <a:lnSpc>
                  <a:spcPts val="1428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9037098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5" name="Freeform 15"/>
          <p:cNvSpPr/>
          <p:nvPr/>
        </p:nvSpPr>
        <p:spPr>
          <a:xfrm>
            <a:off x="7248525" y="9043416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16" name="Freeform 16"/>
          <p:cNvSpPr/>
          <p:nvPr/>
        </p:nvSpPr>
        <p:spPr>
          <a:xfrm>
            <a:off x="14372280" y="9037098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17" name="Group 17"/>
          <p:cNvGrpSpPr/>
          <p:nvPr/>
        </p:nvGrpSpPr>
        <p:grpSpPr>
          <a:xfrm>
            <a:off x="-390603" y="-1558951"/>
            <a:ext cx="19069206" cy="2492401"/>
            <a:chOff x="0" y="0"/>
            <a:chExt cx="5022342" cy="65643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22342" cy="656435"/>
            </a:xfrm>
            <a:custGeom>
              <a:avLst/>
              <a:gdLst/>
              <a:ahLst/>
              <a:cxnLst/>
              <a:rect l="l" t="t" r="r" b="b"/>
              <a:pathLst>
                <a:path w="5022342" h="656435">
                  <a:moveTo>
                    <a:pt x="0" y="0"/>
                  </a:moveTo>
                  <a:lnTo>
                    <a:pt x="5022342" y="0"/>
                  </a:lnTo>
                  <a:lnTo>
                    <a:pt x="5022342" y="656435"/>
                  </a:lnTo>
                  <a:lnTo>
                    <a:pt x="0" y="656435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022342" cy="704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1055210" y="-449383"/>
            <a:ext cx="20398420" cy="11763169"/>
            <a:chOff x="0" y="0"/>
            <a:chExt cx="5372423" cy="309811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2423" cy="3098118"/>
            </a:xfrm>
            <a:custGeom>
              <a:avLst/>
              <a:gdLst/>
              <a:ahLst/>
              <a:cxnLst/>
              <a:rect l="l" t="t" r="r" b="b"/>
              <a:pathLst>
                <a:path w="5372423" h="3098118">
                  <a:moveTo>
                    <a:pt x="19356" y="0"/>
                  </a:moveTo>
                  <a:lnTo>
                    <a:pt x="5353067" y="0"/>
                  </a:lnTo>
                  <a:cubicBezTo>
                    <a:pt x="5363757" y="0"/>
                    <a:pt x="5372423" y="8666"/>
                    <a:pt x="5372423" y="19356"/>
                  </a:cubicBezTo>
                  <a:lnTo>
                    <a:pt x="5372423" y="3078762"/>
                  </a:lnTo>
                  <a:cubicBezTo>
                    <a:pt x="5372423" y="3089452"/>
                    <a:pt x="5363757" y="3098118"/>
                    <a:pt x="5353067" y="3098118"/>
                  </a:cubicBezTo>
                  <a:lnTo>
                    <a:pt x="19356" y="3098118"/>
                  </a:lnTo>
                  <a:cubicBezTo>
                    <a:pt x="8666" y="3098118"/>
                    <a:pt x="0" y="3089452"/>
                    <a:pt x="0" y="3078762"/>
                  </a:cubicBezTo>
                  <a:lnTo>
                    <a:pt x="0" y="19356"/>
                  </a:lnTo>
                  <a:cubicBezTo>
                    <a:pt x="0" y="8666"/>
                    <a:pt x="8666" y="0"/>
                    <a:pt x="19356" y="0"/>
                  </a:cubicBezTo>
                  <a:close/>
                </a:path>
              </a:pathLst>
            </a:custGeom>
            <a:solidFill>
              <a:srgbClr val="FFFFFE">
                <a:alpha val="75686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372423" cy="3145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5212448" y="6281930"/>
            <a:ext cx="3466155" cy="2905670"/>
          </a:xfrm>
          <a:custGeom>
            <a:avLst/>
            <a:gdLst/>
            <a:ahLst/>
            <a:cxnLst/>
            <a:rect l="l" t="t" r="r" b="b"/>
            <a:pathLst>
              <a:path w="3466155" h="2905670">
                <a:moveTo>
                  <a:pt x="0" y="0"/>
                </a:moveTo>
                <a:lnTo>
                  <a:pt x="3466155" y="0"/>
                </a:lnTo>
                <a:lnTo>
                  <a:pt x="3466155" y="2905670"/>
                </a:lnTo>
                <a:lnTo>
                  <a:pt x="0" y="29056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4" name="Freeform 24"/>
          <p:cNvSpPr/>
          <p:nvPr/>
        </p:nvSpPr>
        <p:spPr>
          <a:xfrm>
            <a:off x="2146168" y="7734765"/>
            <a:ext cx="1266764" cy="1266764"/>
          </a:xfrm>
          <a:custGeom>
            <a:avLst/>
            <a:gdLst/>
            <a:ahLst/>
            <a:cxnLst/>
            <a:rect l="l" t="t" r="r" b="b"/>
            <a:pathLst>
              <a:path w="1266764" h="1266764">
                <a:moveTo>
                  <a:pt x="0" y="0"/>
                </a:moveTo>
                <a:lnTo>
                  <a:pt x="1266764" y="0"/>
                </a:lnTo>
                <a:lnTo>
                  <a:pt x="1266764" y="1266764"/>
                </a:lnTo>
                <a:lnTo>
                  <a:pt x="0" y="12667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25" name="TextBox 25"/>
          <p:cNvSpPr txBox="1"/>
          <p:nvPr/>
        </p:nvSpPr>
        <p:spPr>
          <a:xfrm>
            <a:off x="3543453" y="7860287"/>
            <a:ext cx="8265874" cy="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32"/>
              </a:lnSpc>
            </a:pPr>
            <a:r>
              <a:rPr lang="en-US" sz="538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www.missionministry.ie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3908" y="4879893"/>
            <a:ext cx="3339544" cy="100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72"/>
              </a:lnSpc>
            </a:pPr>
            <a:r>
              <a:rPr lang="en-US" sz="5908">
                <a:solidFill>
                  <a:srgbClr val="FFFFFF"/>
                </a:solidFill>
                <a:latin typeface="Mistrully"/>
                <a:ea typeface="Mistrully"/>
                <a:cs typeface="Mistrully"/>
                <a:sym typeface="Mistrully"/>
              </a:rPr>
              <a:t>ARISE!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67983" y="6559220"/>
            <a:ext cx="11780129" cy="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32"/>
              </a:lnSpc>
            </a:pPr>
            <a:r>
              <a:rPr lang="en-US" sz="538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natalie.doherty@dublindiocese.ie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202051" y="1028700"/>
            <a:ext cx="11883899" cy="8229600"/>
          </a:xfrm>
          <a:custGeom>
            <a:avLst/>
            <a:gdLst/>
            <a:ahLst/>
            <a:cxnLst/>
            <a:rect l="l" t="t" r="r" b="b"/>
            <a:pathLst>
              <a:path w="11883899" h="8229600">
                <a:moveTo>
                  <a:pt x="0" y="0"/>
                </a:moveTo>
                <a:lnTo>
                  <a:pt x="11883898" y="0"/>
                </a:lnTo>
                <a:lnTo>
                  <a:pt x="118838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202051" y="1028700"/>
            <a:ext cx="11883899" cy="8229600"/>
          </a:xfrm>
          <a:custGeom>
            <a:avLst/>
            <a:gdLst/>
            <a:ahLst/>
            <a:cxnLst/>
            <a:rect l="l" t="t" r="r" b="b"/>
            <a:pathLst>
              <a:path w="11883899" h="8229600">
                <a:moveTo>
                  <a:pt x="0" y="0"/>
                </a:moveTo>
                <a:lnTo>
                  <a:pt x="11883898" y="0"/>
                </a:lnTo>
                <a:lnTo>
                  <a:pt x="118838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9" name="Group 9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334511">
                <a:alpha val="71765"/>
              </a:srgbClr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2357695"/>
            <a:ext cx="16230600" cy="5636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 b="1" dirty="0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Overview of the Award - what you need to do to get it</a:t>
            </a:r>
          </a:p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 b="1" dirty="0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is Laudato Si’</a:t>
            </a:r>
          </a:p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 b="1" dirty="0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Looking at the world through the ‘Lens of Faith’</a:t>
            </a:r>
          </a:p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 b="1" dirty="0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 religions have a view point</a:t>
            </a:r>
          </a:p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 b="1" dirty="0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Story of Creation from the scriptures</a:t>
            </a:r>
          </a:p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 b="1" dirty="0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 Francis of Assisi </a:t>
            </a:r>
          </a:p>
          <a:p>
            <a:pPr marL="993133" lvl="1" indent="-496566" algn="l">
              <a:lnSpc>
                <a:spcPts val="6439"/>
              </a:lnSpc>
              <a:buFont typeface="Arial"/>
              <a:buChar char="•"/>
            </a:pPr>
            <a:r>
              <a:rPr lang="en-US" sz="4599" b="1" dirty="0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Canticle of the Sun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998106" y="1028700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8" y="0"/>
                </a:lnTo>
                <a:lnTo>
                  <a:pt x="8291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Freeform 9"/>
          <p:cNvSpPr/>
          <p:nvPr/>
        </p:nvSpPr>
        <p:spPr>
          <a:xfrm rot="1942702">
            <a:off x="13642724" y="1324078"/>
            <a:ext cx="3842194" cy="4114800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0" y="0"/>
                </a:moveTo>
                <a:lnTo>
                  <a:pt x="3842194" y="0"/>
                </a:lnTo>
                <a:lnTo>
                  <a:pt x="3842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Freeform 10"/>
          <p:cNvSpPr/>
          <p:nvPr/>
        </p:nvSpPr>
        <p:spPr>
          <a:xfrm rot="8100000" flipH="1">
            <a:off x="14164096" y="3535414"/>
            <a:ext cx="3842194" cy="4114800"/>
          </a:xfrm>
          <a:custGeom>
            <a:avLst/>
            <a:gdLst/>
            <a:ahLst/>
            <a:cxnLst/>
            <a:rect l="l" t="t" r="r" b="b"/>
            <a:pathLst>
              <a:path w="3842194" h="4114800">
                <a:moveTo>
                  <a:pt x="3842194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4" y="4114800"/>
                </a:lnTo>
                <a:lnTo>
                  <a:pt x="384219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1" name="Freeform 11"/>
          <p:cNvSpPr/>
          <p:nvPr/>
        </p:nvSpPr>
        <p:spPr>
          <a:xfrm rot="-3350195" flipH="1">
            <a:off x="782982" y="2797308"/>
            <a:ext cx="4354824" cy="4663801"/>
          </a:xfrm>
          <a:custGeom>
            <a:avLst/>
            <a:gdLst/>
            <a:ahLst/>
            <a:cxnLst/>
            <a:rect l="l" t="t" r="r" b="b"/>
            <a:pathLst>
              <a:path w="4354824" h="4663801">
                <a:moveTo>
                  <a:pt x="4354824" y="0"/>
                </a:moveTo>
                <a:lnTo>
                  <a:pt x="0" y="0"/>
                </a:lnTo>
                <a:lnTo>
                  <a:pt x="0" y="4663801"/>
                </a:lnTo>
                <a:lnTo>
                  <a:pt x="4354824" y="4663801"/>
                </a:lnTo>
                <a:lnTo>
                  <a:pt x="43548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TextBox 12"/>
          <p:cNvSpPr txBox="1"/>
          <p:nvPr/>
        </p:nvSpPr>
        <p:spPr>
          <a:xfrm>
            <a:off x="740620" y="4014435"/>
            <a:ext cx="3439827" cy="1580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6"/>
              </a:lnSpc>
            </a:pPr>
            <a:r>
              <a:rPr lang="en-US" sz="4532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What is Pollination?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64983" y="1928660"/>
            <a:ext cx="3439827" cy="21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sz="4132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What is the structure of a flower?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86355" y="4946745"/>
            <a:ext cx="3439827" cy="21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6"/>
              </a:lnSpc>
            </a:pPr>
            <a:r>
              <a:rPr lang="en-US" sz="4132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How does fertilisation happen?</a:t>
            </a:r>
          </a:p>
        </p:txBody>
      </p:sp>
      <p:sp>
        <p:nvSpPr>
          <p:cNvPr id="15" name="Freeform 15"/>
          <p:cNvSpPr/>
          <p:nvPr/>
        </p:nvSpPr>
        <p:spPr>
          <a:xfrm>
            <a:off x="11917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5" y="0"/>
                </a:lnTo>
                <a:lnTo>
                  <a:pt x="5896955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6" name="Freeform 16"/>
          <p:cNvSpPr/>
          <p:nvPr/>
        </p:nvSpPr>
        <p:spPr>
          <a:xfrm>
            <a:off x="5908872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5" y="0"/>
                </a:lnTo>
                <a:lnTo>
                  <a:pt x="5896955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7" name="Freeform 17"/>
          <p:cNvSpPr/>
          <p:nvPr/>
        </p:nvSpPr>
        <p:spPr>
          <a:xfrm>
            <a:off x="11805827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6FF16F3-7D63-655F-88FE-C06ED3DE7DAA}"/>
              </a:ext>
            </a:extLst>
          </p:cNvPr>
          <p:cNvSpPr txBox="1"/>
          <p:nvPr/>
        </p:nvSpPr>
        <p:spPr>
          <a:xfrm>
            <a:off x="5029200" y="30099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600" dirty="0"/>
              <a:t>Video 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9AB07-35FE-8169-7609-26BA40AB8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6601963-D95F-0C1D-E761-BAD9B17B3A58}"/>
              </a:ext>
            </a:extLst>
          </p:cNvPr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A32370C-A34D-BE8A-BBB0-F6832A9733BF}"/>
              </a:ext>
            </a:extLst>
          </p:cNvPr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C19EAFB-C6A3-8816-B633-4B401ADE4F6C}"/>
              </a:ext>
            </a:extLst>
          </p:cNvPr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F96B83C-AA7D-E03C-1EA2-493884FAE10D}"/>
              </a:ext>
            </a:extLst>
          </p:cNvPr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80BC68F-E915-0DE4-5F1E-840515803FA5}"/>
                </a:ext>
              </a:extLst>
            </p:cNvPr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CF73D4BD-4855-9403-7774-1550B5ED6D07}"/>
                </a:ext>
              </a:extLst>
            </p:cNvPr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8E4114-A2B4-34ED-ED7E-1A6234C9F416}"/>
              </a:ext>
            </a:extLst>
          </p:cNvPr>
          <p:cNvSpPr txBox="1"/>
          <p:nvPr/>
        </p:nvSpPr>
        <p:spPr>
          <a:xfrm>
            <a:off x="5029200" y="30099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600" dirty="0"/>
              <a:t>Video 2</a:t>
            </a:r>
          </a:p>
        </p:txBody>
      </p:sp>
    </p:spTree>
    <p:extLst>
      <p:ext uri="{BB962C8B-B14F-4D97-AF65-F5344CB8AC3E}">
        <p14:creationId xmlns:p14="http://schemas.microsoft.com/office/powerpoint/2010/main" val="4102706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45F93-C6E2-C58C-75F0-EF88C9EFD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F7AAB24-6C5A-30F7-0492-E49C4E6D7534}"/>
              </a:ext>
            </a:extLst>
          </p:cNvPr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5A47B09-BD99-AB23-12DB-FDAA4B09E3AD}"/>
              </a:ext>
            </a:extLst>
          </p:cNvPr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FF726AB-C4EC-0D06-FE37-A8813A5E4D1C}"/>
              </a:ext>
            </a:extLst>
          </p:cNvPr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888D91A-5F15-591F-2533-D3F3E8451803}"/>
              </a:ext>
            </a:extLst>
          </p:cNvPr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E6AE9B2-FF17-4C11-3E93-DE277310D4D2}"/>
                </a:ext>
              </a:extLst>
            </p:cNvPr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6D63DC8-3042-4BDB-E231-D9CCA4EC661D}"/>
                </a:ext>
              </a:extLst>
            </p:cNvPr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2A30F8-31B3-33DC-6969-CE34F8CAE1E9}"/>
              </a:ext>
            </a:extLst>
          </p:cNvPr>
          <p:cNvSpPr txBox="1"/>
          <p:nvPr/>
        </p:nvSpPr>
        <p:spPr>
          <a:xfrm>
            <a:off x="5029200" y="30099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600" dirty="0"/>
              <a:t>Video 3</a:t>
            </a:r>
          </a:p>
        </p:txBody>
      </p:sp>
    </p:spTree>
    <p:extLst>
      <p:ext uri="{BB962C8B-B14F-4D97-AF65-F5344CB8AC3E}">
        <p14:creationId xmlns:p14="http://schemas.microsoft.com/office/powerpoint/2010/main" val="1832538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9056" y="988095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Freeform 9"/>
          <p:cNvSpPr/>
          <p:nvPr/>
        </p:nvSpPr>
        <p:spPr>
          <a:xfrm rot="1942702">
            <a:off x="10005324" y="2007897"/>
            <a:ext cx="6437824" cy="6894590"/>
          </a:xfrm>
          <a:custGeom>
            <a:avLst/>
            <a:gdLst/>
            <a:ahLst/>
            <a:cxnLst/>
            <a:rect l="l" t="t" r="r" b="b"/>
            <a:pathLst>
              <a:path w="6437824" h="6894590">
                <a:moveTo>
                  <a:pt x="0" y="0"/>
                </a:moveTo>
                <a:lnTo>
                  <a:pt x="6437824" y="0"/>
                </a:lnTo>
                <a:lnTo>
                  <a:pt x="6437824" y="6894591"/>
                </a:lnTo>
                <a:lnTo>
                  <a:pt x="0" y="6894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TextBox 10"/>
          <p:cNvSpPr txBox="1"/>
          <p:nvPr/>
        </p:nvSpPr>
        <p:spPr>
          <a:xfrm>
            <a:off x="11450466" y="3033861"/>
            <a:ext cx="4652966" cy="356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1"/>
              </a:lnSpc>
            </a:pPr>
            <a:r>
              <a:rPr lang="en-US" sz="505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Why do you think Pollination is important?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917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5" y="0"/>
                </a:lnTo>
                <a:lnTo>
                  <a:pt x="5896955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Freeform 12"/>
          <p:cNvSpPr/>
          <p:nvPr/>
        </p:nvSpPr>
        <p:spPr>
          <a:xfrm>
            <a:off x="6195522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3" name="Freeform 13"/>
          <p:cNvSpPr/>
          <p:nvPr/>
        </p:nvSpPr>
        <p:spPr>
          <a:xfrm>
            <a:off x="12132924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3" name="Freeform 3"/>
          <p:cNvSpPr/>
          <p:nvPr/>
        </p:nvSpPr>
        <p:spPr>
          <a:xfrm>
            <a:off x="7248525" y="9468499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E"/>
          </a:p>
        </p:txBody>
      </p:sp>
      <p:sp>
        <p:nvSpPr>
          <p:cNvPr id="4" name="Freeform 4"/>
          <p:cNvSpPr/>
          <p:nvPr/>
        </p:nvSpPr>
        <p:spPr>
          <a:xfrm>
            <a:off x="14372280" y="9462181"/>
            <a:ext cx="7315200" cy="1243584"/>
          </a:xfrm>
          <a:custGeom>
            <a:avLst/>
            <a:gdLst/>
            <a:ahLst/>
            <a:cxnLst/>
            <a:rect l="l" t="t" r="r" b="b"/>
            <a:pathLst>
              <a:path w="7315200" h="1243584">
                <a:moveTo>
                  <a:pt x="0" y="0"/>
                </a:moveTo>
                <a:lnTo>
                  <a:pt x="7315200" y="0"/>
                </a:lnTo>
                <a:lnTo>
                  <a:pt x="7315200" y="1243584"/>
                </a:lnTo>
                <a:lnTo>
                  <a:pt x="0" y="124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grpSp>
        <p:nvGrpSpPr>
          <p:cNvPr id="5" name="Group 5"/>
          <p:cNvGrpSpPr/>
          <p:nvPr/>
        </p:nvGrpSpPr>
        <p:grpSpPr>
          <a:xfrm>
            <a:off x="-390603" y="-1558951"/>
            <a:ext cx="19069206" cy="2379045"/>
            <a:chOff x="0" y="0"/>
            <a:chExt cx="5022342" cy="6265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42" cy="626580"/>
            </a:xfrm>
            <a:custGeom>
              <a:avLst/>
              <a:gdLst/>
              <a:ahLst/>
              <a:cxnLst/>
              <a:rect l="l" t="t" r="r" b="b"/>
              <a:pathLst>
                <a:path w="5022342" h="626580">
                  <a:moveTo>
                    <a:pt x="0" y="0"/>
                  </a:moveTo>
                  <a:lnTo>
                    <a:pt x="5022342" y="0"/>
                  </a:lnTo>
                  <a:lnTo>
                    <a:pt x="5022342" y="626580"/>
                  </a:lnTo>
                  <a:lnTo>
                    <a:pt x="0" y="626580"/>
                  </a:lnTo>
                  <a:close/>
                </a:path>
              </a:pathLst>
            </a:custGeom>
            <a:solidFill>
              <a:srgbClr val="648428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42" cy="67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59056" y="988095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9" name="Freeform 9"/>
          <p:cNvSpPr/>
          <p:nvPr/>
        </p:nvSpPr>
        <p:spPr>
          <a:xfrm rot="1942702">
            <a:off x="10005324" y="2007897"/>
            <a:ext cx="6437824" cy="6894590"/>
          </a:xfrm>
          <a:custGeom>
            <a:avLst/>
            <a:gdLst/>
            <a:ahLst/>
            <a:cxnLst/>
            <a:rect l="l" t="t" r="r" b="b"/>
            <a:pathLst>
              <a:path w="6437824" h="6894590">
                <a:moveTo>
                  <a:pt x="0" y="0"/>
                </a:moveTo>
                <a:lnTo>
                  <a:pt x="6437824" y="0"/>
                </a:lnTo>
                <a:lnTo>
                  <a:pt x="6437824" y="6894591"/>
                </a:lnTo>
                <a:lnTo>
                  <a:pt x="0" y="6894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0" name="TextBox 10"/>
          <p:cNvSpPr txBox="1"/>
          <p:nvPr/>
        </p:nvSpPr>
        <p:spPr>
          <a:xfrm>
            <a:off x="11450466" y="3033861"/>
            <a:ext cx="4652966" cy="356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1"/>
              </a:lnSpc>
            </a:pPr>
            <a:r>
              <a:rPr lang="en-US" sz="505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Why do you think Pollination is important?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917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5" y="0"/>
                </a:lnTo>
                <a:lnTo>
                  <a:pt x="5896955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2" name="Freeform 12"/>
          <p:cNvSpPr/>
          <p:nvPr/>
        </p:nvSpPr>
        <p:spPr>
          <a:xfrm>
            <a:off x="6195522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3" name="Freeform 13"/>
          <p:cNvSpPr/>
          <p:nvPr/>
        </p:nvSpPr>
        <p:spPr>
          <a:xfrm>
            <a:off x="12132924" y="6837281"/>
            <a:ext cx="5896955" cy="3449719"/>
          </a:xfrm>
          <a:custGeom>
            <a:avLst/>
            <a:gdLst/>
            <a:ahLst/>
            <a:cxnLst/>
            <a:rect l="l" t="t" r="r" b="b"/>
            <a:pathLst>
              <a:path w="5896955" h="3449719">
                <a:moveTo>
                  <a:pt x="0" y="0"/>
                </a:moveTo>
                <a:lnTo>
                  <a:pt x="5896956" y="0"/>
                </a:lnTo>
                <a:lnTo>
                  <a:pt x="5896956" y="3449719"/>
                </a:lnTo>
                <a:lnTo>
                  <a:pt x="0" y="344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/>
          </a:p>
        </p:txBody>
      </p:sp>
      <p:sp>
        <p:nvSpPr>
          <p:cNvPr id="14" name="TextBox 14"/>
          <p:cNvSpPr txBox="1"/>
          <p:nvPr/>
        </p:nvSpPr>
        <p:spPr>
          <a:xfrm>
            <a:off x="11450466" y="743895"/>
            <a:ext cx="5197307" cy="144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8"/>
              </a:lnSpc>
            </a:pPr>
            <a:r>
              <a:rPr lang="en-US" sz="414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Share with the person next to you...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344</Words>
  <Application>Microsoft Office PowerPoint</Application>
  <PresentationFormat>Custom</PresentationFormat>
  <Paragraphs>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Playlist Script</vt:lpstr>
      <vt:lpstr>Calibri</vt:lpstr>
      <vt:lpstr>Canva Sans</vt:lpstr>
      <vt:lpstr>Canva Sans Bold</vt:lpstr>
      <vt:lpstr>Arial</vt:lpstr>
      <vt:lpstr>Now Bold</vt:lpstr>
      <vt:lpstr>More Sugar</vt:lpstr>
      <vt:lpstr>Mistrully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LSA Bronze PowerPoint 2</dc:title>
  <cp:lastModifiedBy>Natalie Doherty</cp:lastModifiedBy>
  <cp:revision>1</cp:revision>
  <dcterms:created xsi:type="dcterms:W3CDTF">2006-08-16T00:00:00Z</dcterms:created>
  <dcterms:modified xsi:type="dcterms:W3CDTF">2026-01-12T16:03:09Z</dcterms:modified>
  <dc:identifier>DAGQ7R1wSZo</dc:identifier>
</cp:coreProperties>
</file>