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74" r:id="rId9"/>
    <p:sldId id="275" r:id="rId10"/>
    <p:sldId id="265" r:id="rId11"/>
    <p:sldId id="276" r:id="rId12"/>
    <p:sldId id="267" r:id="rId13"/>
    <p:sldId id="277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Canva Sans" panose="020B0604020202020204" charset="0"/>
      <p:regular r:id="rId20"/>
    </p:embeddedFont>
    <p:embeddedFont>
      <p:font typeface="Canva Sans Bold" panose="020B0604020202020204" charset="0"/>
      <p:regular r:id="rId21"/>
    </p:embeddedFont>
    <p:embeddedFont>
      <p:font typeface="Mistrully" panose="020B0604020202020204" charset="0"/>
      <p:regular r:id="rId22"/>
    </p:embeddedFont>
    <p:embeddedFont>
      <p:font typeface="More Sugar" panose="020B0604020202020204" charset="0"/>
      <p:regular r:id="rId23"/>
    </p:embeddedFont>
    <p:embeddedFont>
      <p:font typeface="Now Bold" panose="020B0604020202020204" charset="0"/>
      <p:regular r:id="rId24"/>
    </p:embeddedFont>
    <p:embeddedFont>
      <p:font typeface="Playlist Script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26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alie Doherty" userId="e1ddd1ff-41d4-4079-b528-2807a13042db" providerId="ADAL" clId="{A682DB4F-37B6-4FA7-ADBF-89BAE02A4B99}"/>
    <pc:docChg chg="undo custSel addSld delSld modSld sldOrd">
      <pc:chgData name="Natalie Doherty" userId="e1ddd1ff-41d4-4079-b528-2807a13042db" providerId="ADAL" clId="{A682DB4F-37B6-4FA7-ADBF-89BAE02A4B99}" dt="2026-01-12T16:05:31.072" v="43" actId="20577"/>
      <pc:docMkLst>
        <pc:docMk/>
      </pc:docMkLst>
      <pc:sldChg chg="modSp mod">
        <pc:chgData name="Natalie Doherty" userId="e1ddd1ff-41d4-4079-b528-2807a13042db" providerId="ADAL" clId="{A682DB4F-37B6-4FA7-ADBF-89BAE02A4B99}" dt="2026-01-12T16:03:54.951" v="6" actId="14100"/>
        <pc:sldMkLst>
          <pc:docMk/>
          <pc:sldMk cId="0" sldId="261"/>
        </pc:sldMkLst>
        <pc:spChg chg="mod">
          <ac:chgData name="Natalie Doherty" userId="e1ddd1ff-41d4-4079-b528-2807a13042db" providerId="ADAL" clId="{A682DB4F-37B6-4FA7-ADBF-89BAE02A4B99}" dt="2026-01-12T16:03:54.951" v="6" actId="14100"/>
          <ac:spMkLst>
            <pc:docMk/>
            <pc:sldMk cId="0" sldId="261"/>
            <ac:spMk id="13" creationId="{00000000-0000-0000-0000-000000000000}"/>
          </ac:spMkLst>
        </pc:spChg>
      </pc:sldChg>
      <pc:sldChg chg="delSp add del mod">
        <pc:chgData name="Natalie Doherty" userId="e1ddd1ff-41d4-4079-b528-2807a13042db" providerId="ADAL" clId="{A682DB4F-37B6-4FA7-ADBF-89BAE02A4B99}" dt="2026-01-12T16:04:07.308" v="10" actId="47"/>
        <pc:sldMkLst>
          <pc:docMk/>
          <pc:sldMk cId="0" sldId="262"/>
        </pc:sldMkLst>
        <pc:picChg chg="del">
          <ac:chgData name="Natalie Doherty" userId="e1ddd1ff-41d4-4079-b528-2807a13042db" providerId="ADAL" clId="{A682DB4F-37B6-4FA7-ADBF-89BAE02A4B99}" dt="2026-01-12T16:03:57.029" v="7" actId="478"/>
          <ac:picMkLst>
            <pc:docMk/>
            <pc:sldMk cId="0" sldId="262"/>
            <ac:picMk id="2" creationId="{00000000-0000-0000-0000-000000000000}"/>
          </ac:picMkLst>
        </pc:picChg>
      </pc:sldChg>
      <pc:sldChg chg="delSp modSp add del mod">
        <pc:chgData name="Natalie Doherty" userId="e1ddd1ff-41d4-4079-b528-2807a13042db" providerId="ADAL" clId="{A682DB4F-37B6-4FA7-ADBF-89BAE02A4B99}" dt="2026-01-12T16:04:27.160" v="25" actId="1076"/>
        <pc:sldMkLst>
          <pc:docMk/>
          <pc:sldMk cId="0" sldId="263"/>
        </pc:sldMkLst>
        <pc:spChg chg="del">
          <ac:chgData name="Natalie Doherty" userId="e1ddd1ff-41d4-4079-b528-2807a13042db" providerId="ADAL" clId="{A682DB4F-37B6-4FA7-ADBF-89BAE02A4B99}" dt="2026-01-12T16:04:19.657" v="21" actId="478"/>
          <ac:spMkLst>
            <pc:docMk/>
            <pc:sldMk cId="0" sldId="263"/>
            <ac:spMk id="8" creationId="{00000000-0000-0000-0000-000000000000}"/>
          </ac:spMkLst>
        </pc:spChg>
        <pc:spChg chg="del">
          <ac:chgData name="Natalie Doherty" userId="e1ddd1ff-41d4-4079-b528-2807a13042db" providerId="ADAL" clId="{A682DB4F-37B6-4FA7-ADBF-89BAE02A4B99}" dt="2026-01-12T16:04:20.972" v="23" actId="478"/>
          <ac:spMkLst>
            <pc:docMk/>
            <pc:sldMk cId="0" sldId="263"/>
            <ac:spMk id="9" creationId="{00000000-0000-0000-0000-000000000000}"/>
          </ac:spMkLst>
        </pc:spChg>
        <pc:spChg chg="del">
          <ac:chgData name="Natalie Doherty" userId="e1ddd1ff-41d4-4079-b528-2807a13042db" providerId="ADAL" clId="{A682DB4F-37B6-4FA7-ADBF-89BAE02A4B99}" dt="2026-01-12T16:04:20.582" v="22" actId="478"/>
          <ac:spMkLst>
            <pc:docMk/>
            <pc:sldMk cId="0" sldId="263"/>
            <ac:spMk id="10" creationId="{00000000-0000-0000-0000-000000000000}"/>
          </ac:spMkLst>
        </pc:spChg>
        <pc:spChg chg="del">
          <ac:chgData name="Natalie Doherty" userId="e1ddd1ff-41d4-4079-b528-2807a13042db" providerId="ADAL" clId="{A682DB4F-37B6-4FA7-ADBF-89BAE02A4B99}" dt="2026-01-12T16:04:21.862" v="24" actId="478"/>
          <ac:spMkLst>
            <pc:docMk/>
            <pc:sldMk cId="0" sldId="263"/>
            <ac:spMk id="11" creationId="{00000000-0000-0000-0000-000000000000}"/>
          </ac:spMkLst>
        </pc:spChg>
        <pc:spChg chg="del">
          <ac:chgData name="Natalie Doherty" userId="e1ddd1ff-41d4-4079-b528-2807a13042db" providerId="ADAL" clId="{A682DB4F-37B6-4FA7-ADBF-89BAE02A4B99}" dt="2026-01-12T16:04:12.801" v="11" actId="478"/>
          <ac:spMkLst>
            <pc:docMk/>
            <pc:sldMk cId="0" sldId="263"/>
            <ac:spMk id="12" creationId="{00000000-0000-0000-0000-000000000000}"/>
          </ac:spMkLst>
        </pc:spChg>
        <pc:spChg chg="mod">
          <ac:chgData name="Natalie Doherty" userId="e1ddd1ff-41d4-4079-b528-2807a13042db" providerId="ADAL" clId="{A682DB4F-37B6-4FA7-ADBF-89BAE02A4B99}" dt="2026-01-12T16:04:27.160" v="25" actId="1076"/>
          <ac:spMkLst>
            <pc:docMk/>
            <pc:sldMk cId="0" sldId="263"/>
            <ac:spMk id="13" creationId="{00000000-0000-0000-0000-000000000000}"/>
          </ac:spMkLst>
        </pc:spChg>
      </pc:sldChg>
      <pc:sldChg chg="delSp del mod">
        <pc:chgData name="Natalie Doherty" userId="e1ddd1ff-41d4-4079-b528-2807a13042db" providerId="ADAL" clId="{A682DB4F-37B6-4FA7-ADBF-89BAE02A4B99}" dt="2026-01-12T16:05:06.941" v="26" actId="47"/>
        <pc:sldMkLst>
          <pc:docMk/>
          <pc:sldMk cId="0" sldId="264"/>
        </pc:sldMkLst>
        <pc:picChg chg="del">
          <ac:chgData name="Natalie Doherty" userId="e1ddd1ff-41d4-4079-b528-2807a13042db" providerId="ADAL" clId="{A682DB4F-37B6-4FA7-ADBF-89BAE02A4B99}" dt="2026-01-12T16:04:00.285" v="8" actId="478"/>
          <ac:picMkLst>
            <pc:docMk/>
            <pc:sldMk cId="0" sldId="264"/>
            <ac:picMk id="2" creationId="{00000000-0000-0000-0000-000000000000}"/>
          </ac:picMkLst>
        </pc:picChg>
      </pc:sldChg>
      <pc:sldChg chg="del">
        <pc:chgData name="Natalie Doherty" userId="e1ddd1ff-41d4-4079-b528-2807a13042db" providerId="ADAL" clId="{A682DB4F-37B6-4FA7-ADBF-89BAE02A4B99}" dt="2026-01-12T16:05:16.855" v="32" actId="47"/>
        <pc:sldMkLst>
          <pc:docMk/>
          <pc:sldMk cId="0" sldId="266"/>
        </pc:sldMkLst>
      </pc:sldChg>
      <pc:sldChg chg="del">
        <pc:chgData name="Natalie Doherty" userId="e1ddd1ff-41d4-4079-b528-2807a13042db" providerId="ADAL" clId="{A682DB4F-37B6-4FA7-ADBF-89BAE02A4B99}" dt="2026-01-12T16:05:28.423" v="41" actId="47"/>
        <pc:sldMkLst>
          <pc:docMk/>
          <pc:sldMk cId="0" sldId="268"/>
        </pc:sldMkLst>
      </pc:sldChg>
      <pc:sldChg chg="add">
        <pc:chgData name="Natalie Doherty" userId="e1ddd1ff-41d4-4079-b528-2807a13042db" providerId="ADAL" clId="{A682DB4F-37B6-4FA7-ADBF-89BAE02A4B99}" dt="2026-01-12T16:04:05.061" v="9" actId="2890"/>
        <pc:sldMkLst>
          <pc:docMk/>
          <pc:sldMk cId="4183921363" sldId="274"/>
        </pc:sldMkLst>
      </pc:sldChg>
      <pc:sldChg chg="modSp add mod ord">
        <pc:chgData name="Natalie Doherty" userId="e1ddd1ff-41d4-4079-b528-2807a13042db" providerId="ADAL" clId="{A682DB4F-37B6-4FA7-ADBF-89BAE02A4B99}" dt="2026-01-12T16:05:13.955" v="31" actId="20577"/>
        <pc:sldMkLst>
          <pc:docMk/>
          <pc:sldMk cId="1842395006" sldId="275"/>
        </pc:sldMkLst>
        <pc:spChg chg="mod">
          <ac:chgData name="Natalie Doherty" userId="e1ddd1ff-41d4-4079-b528-2807a13042db" providerId="ADAL" clId="{A682DB4F-37B6-4FA7-ADBF-89BAE02A4B99}" dt="2026-01-12T16:05:13.955" v="31" actId="20577"/>
          <ac:spMkLst>
            <pc:docMk/>
            <pc:sldMk cId="1842395006" sldId="275"/>
            <ac:spMk id="13" creationId="{1F9A91EE-70FA-AE51-695C-91B2951CDDD3}"/>
          </ac:spMkLst>
        </pc:spChg>
      </pc:sldChg>
      <pc:sldChg chg="modSp add mod ord">
        <pc:chgData name="Natalie Doherty" userId="e1ddd1ff-41d4-4079-b528-2807a13042db" providerId="ADAL" clId="{A682DB4F-37B6-4FA7-ADBF-89BAE02A4B99}" dt="2026-01-12T16:05:22.588" v="37" actId="20577"/>
        <pc:sldMkLst>
          <pc:docMk/>
          <pc:sldMk cId="1295412673" sldId="276"/>
        </pc:sldMkLst>
        <pc:spChg chg="mod">
          <ac:chgData name="Natalie Doherty" userId="e1ddd1ff-41d4-4079-b528-2807a13042db" providerId="ADAL" clId="{A682DB4F-37B6-4FA7-ADBF-89BAE02A4B99}" dt="2026-01-12T16:05:22.588" v="37" actId="20577"/>
          <ac:spMkLst>
            <pc:docMk/>
            <pc:sldMk cId="1295412673" sldId="276"/>
            <ac:spMk id="13" creationId="{A4BBF169-2B32-FACF-F961-D69B6C0D5D4E}"/>
          </ac:spMkLst>
        </pc:spChg>
      </pc:sldChg>
      <pc:sldChg chg="modSp add mod ord">
        <pc:chgData name="Natalie Doherty" userId="e1ddd1ff-41d4-4079-b528-2807a13042db" providerId="ADAL" clId="{A682DB4F-37B6-4FA7-ADBF-89BAE02A4B99}" dt="2026-01-12T16:05:31.072" v="43" actId="20577"/>
        <pc:sldMkLst>
          <pc:docMk/>
          <pc:sldMk cId="2070953352" sldId="277"/>
        </pc:sldMkLst>
        <pc:spChg chg="mod">
          <ac:chgData name="Natalie Doherty" userId="e1ddd1ff-41d4-4079-b528-2807a13042db" providerId="ADAL" clId="{A682DB4F-37B6-4FA7-ADBF-89BAE02A4B99}" dt="2026-01-12T16:05:31.072" v="43" actId="20577"/>
          <ac:spMkLst>
            <pc:docMk/>
            <pc:sldMk cId="2070953352" sldId="277"/>
            <ac:spMk id="13" creationId="{05E8D752-6314-738C-DDB8-8EB26E6A725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svg"/><Relationship Id="rId7" Type="http://schemas.openxmlformats.org/officeDocument/2006/relationships/image" Target="../media/image21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svg"/><Relationship Id="rId7" Type="http://schemas.openxmlformats.org/officeDocument/2006/relationships/image" Target="../media/image2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9.svg"/><Relationship Id="rId7" Type="http://schemas.openxmlformats.org/officeDocument/2006/relationships/image" Target="../media/image21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.svg"/><Relationship Id="rId7" Type="http://schemas.openxmlformats.org/officeDocument/2006/relationships/image" Target="../media/image21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90239" y="64949"/>
            <a:ext cx="11884484" cy="10066857"/>
            <a:chOff x="0" y="0"/>
            <a:chExt cx="2374900" cy="2011680"/>
          </a:xfrm>
        </p:grpSpPr>
        <p:sp>
          <p:nvSpPr>
            <p:cNvPr id="3" name="Freeform 3"/>
            <p:cNvSpPr/>
            <p:nvPr/>
          </p:nvSpPr>
          <p:spPr>
            <a:xfrm>
              <a:off x="-796" y="-1270"/>
              <a:ext cx="2374506" cy="2007870"/>
            </a:xfrm>
            <a:custGeom>
              <a:avLst/>
              <a:gdLst/>
              <a:ahLst/>
              <a:cxnLst/>
              <a:rect l="l" t="t" r="r" b="b"/>
              <a:pathLst>
                <a:path w="2374506" h="2007870">
                  <a:moveTo>
                    <a:pt x="2374426" y="1776730"/>
                  </a:moveTo>
                  <a:cubicBezTo>
                    <a:pt x="2373156" y="1275080"/>
                    <a:pt x="2357916" y="596900"/>
                    <a:pt x="2357916" y="96520"/>
                  </a:cubicBezTo>
                  <a:cubicBezTo>
                    <a:pt x="2357916" y="88900"/>
                    <a:pt x="2359186" y="81280"/>
                    <a:pt x="2359186" y="74930"/>
                  </a:cubicBezTo>
                  <a:cubicBezTo>
                    <a:pt x="2357916" y="73660"/>
                    <a:pt x="2356646" y="73660"/>
                    <a:pt x="2355376" y="72390"/>
                  </a:cubicBezTo>
                  <a:cubicBezTo>
                    <a:pt x="2355376" y="72390"/>
                    <a:pt x="2354106" y="73660"/>
                    <a:pt x="2354106" y="74930"/>
                  </a:cubicBezTo>
                  <a:cubicBezTo>
                    <a:pt x="2351566" y="81280"/>
                    <a:pt x="2346486" y="81280"/>
                    <a:pt x="2341406" y="81280"/>
                  </a:cubicBezTo>
                  <a:cubicBezTo>
                    <a:pt x="2335056" y="80010"/>
                    <a:pt x="2328706" y="73660"/>
                    <a:pt x="2321086" y="76200"/>
                  </a:cubicBezTo>
                  <a:cubicBezTo>
                    <a:pt x="2318546" y="77470"/>
                    <a:pt x="2313466" y="74930"/>
                    <a:pt x="2312196" y="72390"/>
                  </a:cubicBezTo>
                  <a:cubicBezTo>
                    <a:pt x="2308386" y="67310"/>
                    <a:pt x="2303306" y="67310"/>
                    <a:pt x="2298226" y="69850"/>
                  </a:cubicBezTo>
                  <a:cubicBezTo>
                    <a:pt x="2295686" y="71120"/>
                    <a:pt x="2293146" y="69850"/>
                    <a:pt x="2290606" y="69850"/>
                  </a:cubicBezTo>
                  <a:cubicBezTo>
                    <a:pt x="2286796" y="69850"/>
                    <a:pt x="2281716" y="68580"/>
                    <a:pt x="2277906" y="67310"/>
                  </a:cubicBezTo>
                  <a:cubicBezTo>
                    <a:pt x="2276636" y="67310"/>
                    <a:pt x="2274096" y="66040"/>
                    <a:pt x="2272826" y="66040"/>
                  </a:cubicBezTo>
                  <a:cubicBezTo>
                    <a:pt x="2269016" y="64770"/>
                    <a:pt x="2265206" y="60960"/>
                    <a:pt x="2261396" y="66040"/>
                  </a:cubicBezTo>
                  <a:cubicBezTo>
                    <a:pt x="2261396" y="66040"/>
                    <a:pt x="2258856" y="66040"/>
                    <a:pt x="2257586" y="64770"/>
                  </a:cubicBezTo>
                  <a:cubicBezTo>
                    <a:pt x="2256316" y="62230"/>
                    <a:pt x="2255046" y="58420"/>
                    <a:pt x="2253776" y="55880"/>
                  </a:cubicBezTo>
                  <a:cubicBezTo>
                    <a:pt x="2251236" y="52070"/>
                    <a:pt x="2251236" y="45720"/>
                    <a:pt x="2247426" y="43180"/>
                  </a:cubicBezTo>
                  <a:cubicBezTo>
                    <a:pt x="2244886" y="41910"/>
                    <a:pt x="2243616" y="40640"/>
                    <a:pt x="2242346" y="38100"/>
                  </a:cubicBezTo>
                  <a:cubicBezTo>
                    <a:pt x="2242346" y="36830"/>
                    <a:pt x="2239806" y="35560"/>
                    <a:pt x="2239806" y="34290"/>
                  </a:cubicBezTo>
                  <a:lnTo>
                    <a:pt x="2235996" y="30480"/>
                  </a:lnTo>
                  <a:cubicBezTo>
                    <a:pt x="2234726" y="27940"/>
                    <a:pt x="2233456" y="24130"/>
                    <a:pt x="2230916" y="22860"/>
                  </a:cubicBezTo>
                  <a:cubicBezTo>
                    <a:pt x="2225836" y="19050"/>
                    <a:pt x="2224566" y="13970"/>
                    <a:pt x="2227106" y="7620"/>
                  </a:cubicBezTo>
                  <a:cubicBezTo>
                    <a:pt x="2223296" y="6350"/>
                    <a:pt x="2220756" y="3810"/>
                    <a:pt x="2216946" y="3810"/>
                  </a:cubicBezTo>
                  <a:cubicBezTo>
                    <a:pt x="2201706" y="5080"/>
                    <a:pt x="2185196" y="7620"/>
                    <a:pt x="2169956" y="8890"/>
                  </a:cubicBezTo>
                  <a:cubicBezTo>
                    <a:pt x="2167416" y="8890"/>
                    <a:pt x="2163606" y="10160"/>
                    <a:pt x="2162336" y="11430"/>
                  </a:cubicBezTo>
                  <a:cubicBezTo>
                    <a:pt x="2152176" y="17780"/>
                    <a:pt x="2142016" y="12700"/>
                    <a:pt x="2131856" y="11430"/>
                  </a:cubicBezTo>
                  <a:cubicBezTo>
                    <a:pt x="2124236" y="11430"/>
                    <a:pt x="2116616" y="7620"/>
                    <a:pt x="2108996" y="6350"/>
                  </a:cubicBezTo>
                  <a:cubicBezTo>
                    <a:pt x="2100106" y="5080"/>
                    <a:pt x="2092486" y="6350"/>
                    <a:pt x="2083596" y="5080"/>
                  </a:cubicBezTo>
                  <a:cubicBezTo>
                    <a:pt x="2082326" y="5080"/>
                    <a:pt x="2081056" y="3810"/>
                    <a:pt x="2079786" y="2540"/>
                  </a:cubicBezTo>
                  <a:cubicBezTo>
                    <a:pt x="2077246" y="-1270"/>
                    <a:pt x="2072166" y="0"/>
                    <a:pt x="2069626" y="1270"/>
                  </a:cubicBezTo>
                  <a:cubicBezTo>
                    <a:pt x="2065816" y="3810"/>
                    <a:pt x="2064546" y="7620"/>
                    <a:pt x="2062006" y="11430"/>
                  </a:cubicBezTo>
                  <a:cubicBezTo>
                    <a:pt x="2055656" y="12700"/>
                    <a:pt x="2046766" y="13970"/>
                    <a:pt x="2040416" y="17780"/>
                  </a:cubicBezTo>
                  <a:cubicBezTo>
                    <a:pt x="2035336" y="20320"/>
                    <a:pt x="2032796" y="21590"/>
                    <a:pt x="2028986" y="19050"/>
                  </a:cubicBezTo>
                  <a:lnTo>
                    <a:pt x="2027716" y="20320"/>
                  </a:lnTo>
                  <a:cubicBezTo>
                    <a:pt x="2030256" y="22860"/>
                    <a:pt x="2031526" y="26670"/>
                    <a:pt x="2034066" y="29210"/>
                  </a:cubicBezTo>
                  <a:cubicBezTo>
                    <a:pt x="2030256" y="30480"/>
                    <a:pt x="2025176" y="33020"/>
                    <a:pt x="2022636" y="31750"/>
                  </a:cubicBezTo>
                  <a:cubicBezTo>
                    <a:pt x="2016286" y="30480"/>
                    <a:pt x="2013746" y="33020"/>
                    <a:pt x="2008666" y="35560"/>
                  </a:cubicBezTo>
                  <a:cubicBezTo>
                    <a:pt x="2003586" y="39370"/>
                    <a:pt x="1997236" y="41910"/>
                    <a:pt x="1992156" y="44450"/>
                  </a:cubicBezTo>
                  <a:cubicBezTo>
                    <a:pt x="1990886" y="44450"/>
                    <a:pt x="1989616" y="44450"/>
                    <a:pt x="1988346" y="43180"/>
                  </a:cubicBezTo>
                  <a:cubicBezTo>
                    <a:pt x="1987076" y="43180"/>
                    <a:pt x="1985806" y="41910"/>
                    <a:pt x="1985806" y="41910"/>
                  </a:cubicBezTo>
                  <a:cubicBezTo>
                    <a:pt x="1979456" y="44450"/>
                    <a:pt x="1973106" y="46990"/>
                    <a:pt x="1966756" y="44450"/>
                  </a:cubicBezTo>
                  <a:cubicBezTo>
                    <a:pt x="1965486" y="44450"/>
                    <a:pt x="1965486" y="45720"/>
                    <a:pt x="1964216" y="45720"/>
                  </a:cubicBezTo>
                  <a:cubicBezTo>
                    <a:pt x="1956596" y="48260"/>
                    <a:pt x="1951516" y="57150"/>
                    <a:pt x="1941356" y="57150"/>
                  </a:cubicBezTo>
                  <a:cubicBezTo>
                    <a:pt x="1933736" y="57150"/>
                    <a:pt x="1926116" y="63500"/>
                    <a:pt x="1918496" y="63500"/>
                  </a:cubicBezTo>
                  <a:cubicBezTo>
                    <a:pt x="1909606" y="64770"/>
                    <a:pt x="1901986" y="67310"/>
                    <a:pt x="1894366" y="71120"/>
                  </a:cubicBezTo>
                  <a:cubicBezTo>
                    <a:pt x="1891826" y="72390"/>
                    <a:pt x="1889286" y="72390"/>
                    <a:pt x="1888016" y="72390"/>
                  </a:cubicBezTo>
                  <a:cubicBezTo>
                    <a:pt x="1881666" y="69850"/>
                    <a:pt x="1877856" y="73660"/>
                    <a:pt x="1875316" y="77470"/>
                  </a:cubicBezTo>
                  <a:cubicBezTo>
                    <a:pt x="1868966" y="86360"/>
                    <a:pt x="1858806" y="88900"/>
                    <a:pt x="1849916" y="91440"/>
                  </a:cubicBezTo>
                  <a:cubicBezTo>
                    <a:pt x="1838486" y="93980"/>
                    <a:pt x="1827056" y="95250"/>
                    <a:pt x="1815626" y="96520"/>
                  </a:cubicBezTo>
                  <a:cubicBezTo>
                    <a:pt x="1814356" y="96520"/>
                    <a:pt x="1813086" y="100330"/>
                    <a:pt x="1810546" y="101600"/>
                  </a:cubicBezTo>
                  <a:cubicBezTo>
                    <a:pt x="1809276" y="101600"/>
                    <a:pt x="1808006" y="100330"/>
                    <a:pt x="1808006" y="100330"/>
                  </a:cubicBezTo>
                  <a:cubicBezTo>
                    <a:pt x="1801656" y="107950"/>
                    <a:pt x="1797846" y="119380"/>
                    <a:pt x="1785146" y="118110"/>
                  </a:cubicBezTo>
                  <a:lnTo>
                    <a:pt x="1783876" y="118110"/>
                  </a:lnTo>
                  <a:cubicBezTo>
                    <a:pt x="1773716" y="124460"/>
                    <a:pt x="1763556" y="121920"/>
                    <a:pt x="1754666" y="119380"/>
                  </a:cubicBezTo>
                  <a:cubicBezTo>
                    <a:pt x="1752126" y="119380"/>
                    <a:pt x="1748316" y="116840"/>
                    <a:pt x="1747046" y="114300"/>
                  </a:cubicBezTo>
                  <a:cubicBezTo>
                    <a:pt x="1743236" y="106680"/>
                    <a:pt x="1733076" y="104140"/>
                    <a:pt x="1725456" y="106680"/>
                  </a:cubicBezTo>
                  <a:cubicBezTo>
                    <a:pt x="1719106" y="109220"/>
                    <a:pt x="1712756" y="110490"/>
                    <a:pt x="1706406" y="113030"/>
                  </a:cubicBezTo>
                  <a:cubicBezTo>
                    <a:pt x="1696246" y="115570"/>
                    <a:pt x="1687356" y="116840"/>
                    <a:pt x="1677196" y="111760"/>
                  </a:cubicBezTo>
                  <a:cubicBezTo>
                    <a:pt x="1667036" y="106680"/>
                    <a:pt x="1659416" y="110490"/>
                    <a:pt x="1654336" y="121920"/>
                  </a:cubicBezTo>
                  <a:cubicBezTo>
                    <a:pt x="1650526" y="129540"/>
                    <a:pt x="1640365" y="130810"/>
                    <a:pt x="1634015" y="124460"/>
                  </a:cubicBezTo>
                  <a:cubicBezTo>
                    <a:pt x="1630205" y="120650"/>
                    <a:pt x="1627665" y="121920"/>
                    <a:pt x="1623855" y="124460"/>
                  </a:cubicBezTo>
                  <a:lnTo>
                    <a:pt x="1616235" y="132080"/>
                  </a:lnTo>
                  <a:cubicBezTo>
                    <a:pt x="1614965" y="133350"/>
                    <a:pt x="1612425" y="133350"/>
                    <a:pt x="1611155" y="133350"/>
                  </a:cubicBezTo>
                  <a:lnTo>
                    <a:pt x="1603535" y="133350"/>
                  </a:lnTo>
                  <a:cubicBezTo>
                    <a:pt x="1598455" y="133350"/>
                    <a:pt x="1593375" y="132080"/>
                    <a:pt x="1588296" y="130810"/>
                  </a:cubicBezTo>
                  <a:cubicBezTo>
                    <a:pt x="1581946" y="129540"/>
                    <a:pt x="1576865" y="125730"/>
                    <a:pt x="1570515" y="124460"/>
                  </a:cubicBezTo>
                  <a:cubicBezTo>
                    <a:pt x="1560355" y="123190"/>
                    <a:pt x="1557815" y="114300"/>
                    <a:pt x="1554005" y="107950"/>
                  </a:cubicBezTo>
                  <a:cubicBezTo>
                    <a:pt x="1551465" y="104140"/>
                    <a:pt x="1546385" y="99060"/>
                    <a:pt x="1541305" y="100330"/>
                  </a:cubicBezTo>
                  <a:cubicBezTo>
                    <a:pt x="1536225" y="102870"/>
                    <a:pt x="1531145" y="100330"/>
                    <a:pt x="1527335" y="99060"/>
                  </a:cubicBezTo>
                  <a:cubicBezTo>
                    <a:pt x="1526065" y="99060"/>
                    <a:pt x="1523525" y="97790"/>
                    <a:pt x="1522255" y="97790"/>
                  </a:cubicBezTo>
                  <a:cubicBezTo>
                    <a:pt x="1513365" y="95250"/>
                    <a:pt x="1507015" y="100330"/>
                    <a:pt x="1500665" y="106680"/>
                  </a:cubicBezTo>
                  <a:lnTo>
                    <a:pt x="1495585" y="111760"/>
                  </a:lnTo>
                  <a:cubicBezTo>
                    <a:pt x="1494315" y="113030"/>
                    <a:pt x="1494315" y="115570"/>
                    <a:pt x="1493046" y="116840"/>
                  </a:cubicBezTo>
                  <a:cubicBezTo>
                    <a:pt x="1485426" y="123190"/>
                    <a:pt x="1477806" y="120650"/>
                    <a:pt x="1468915" y="116840"/>
                  </a:cubicBezTo>
                  <a:cubicBezTo>
                    <a:pt x="1461296" y="113030"/>
                    <a:pt x="1452405" y="116840"/>
                    <a:pt x="1449865" y="124460"/>
                  </a:cubicBezTo>
                  <a:cubicBezTo>
                    <a:pt x="1448596" y="129540"/>
                    <a:pt x="1447326" y="133350"/>
                    <a:pt x="1440976" y="135890"/>
                  </a:cubicBezTo>
                  <a:cubicBezTo>
                    <a:pt x="1434626" y="139700"/>
                    <a:pt x="1427006" y="142240"/>
                    <a:pt x="1425736" y="151130"/>
                  </a:cubicBezTo>
                  <a:cubicBezTo>
                    <a:pt x="1425736" y="152400"/>
                    <a:pt x="1424466" y="153670"/>
                    <a:pt x="1423196" y="153670"/>
                  </a:cubicBezTo>
                  <a:cubicBezTo>
                    <a:pt x="1419386" y="154940"/>
                    <a:pt x="1416846" y="156210"/>
                    <a:pt x="1413036" y="157480"/>
                  </a:cubicBezTo>
                  <a:lnTo>
                    <a:pt x="1401606" y="157480"/>
                  </a:lnTo>
                  <a:cubicBezTo>
                    <a:pt x="1393986" y="156210"/>
                    <a:pt x="1386366" y="153670"/>
                    <a:pt x="1378746" y="152400"/>
                  </a:cubicBezTo>
                  <a:cubicBezTo>
                    <a:pt x="1369856" y="151130"/>
                    <a:pt x="1362235" y="156210"/>
                    <a:pt x="1353346" y="157480"/>
                  </a:cubicBezTo>
                  <a:lnTo>
                    <a:pt x="1352076" y="158750"/>
                  </a:lnTo>
                  <a:cubicBezTo>
                    <a:pt x="1349536" y="162560"/>
                    <a:pt x="1345726" y="161290"/>
                    <a:pt x="1343186" y="158750"/>
                  </a:cubicBezTo>
                  <a:cubicBezTo>
                    <a:pt x="1338106" y="153670"/>
                    <a:pt x="1329216" y="152400"/>
                    <a:pt x="1322866" y="154940"/>
                  </a:cubicBezTo>
                  <a:cubicBezTo>
                    <a:pt x="1315246" y="158750"/>
                    <a:pt x="1307626" y="161290"/>
                    <a:pt x="1300006" y="163830"/>
                  </a:cubicBezTo>
                  <a:cubicBezTo>
                    <a:pt x="1297466" y="163830"/>
                    <a:pt x="1294926" y="162560"/>
                    <a:pt x="1293656" y="162560"/>
                  </a:cubicBezTo>
                  <a:cubicBezTo>
                    <a:pt x="1291116" y="162560"/>
                    <a:pt x="1287306" y="161290"/>
                    <a:pt x="1286036" y="162560"/>
                  </a:cubicBezTo>
                  <a:cubicBezTo>
                    <a:pt x="1275876" y="170180"/>
                    <a:pt x="1265716" y="167640"/>
                    <a:pt x="1256826" y="162560"/>
                  </a:cubicBezTo>
                  <a:cubicBezTo>
                    <a:pt x="1251746" y="160020"/>
                    <a:pt x="1244126" y="157480"/>
                    <a:pt x="1241586" y="149860"/>
                  </a:cubicBezTo>
                  <a:cubicBezTo>
                    <a:pt x="1240316" y="144780"/>
                    <a:pt x="1235236" y="139700"/>
                    <a:pt x="1231426" y="135890"/>
                  </a:cubicBezTo>
                  <a:cubicBezTo>
                    <a:pt x="1225076" y="129540"/>
                    <a:pt x="1218726" y="120650"/>
                    <a:pt x="1207296" y="120650"/>
                  </a:cubicBezTo>
                  <a:cubicBezTo>
                    <a:pt x="1204756" y="120650"/>
                    <a:pt x="1202215" y="115570"/>
                    <a:pt x="1200946" y="116840"/>
                  </a:cubicBezTo>
                  <a:cubicBezTo>
                    <a:pt x="1195865" y="118110"/>
                    <a:pt x="1195865" y="115570"/>
                    <a:pt x="1193326" y="113030"/>
                  </a:cubicBezTo>
                  <a:cubicBezTo>
                    <a:pt x="1190786" y="110490"/>
                    <a:pt x="1186976" y="107950"/>
                    <a:pt x="1184436" y="104140"/>
                  </a:cubicBezTo>
                  <a:cubicBezTo>
                    <a:pt x="1180626" y="99060"/>
                    <a:pt x="1176816" y="92710"/>
                    <a:pt x="1173006" y="87630"/>
                  </a:cubicBezTo>
                  <a:cubicBezTo>
                    <a:pt x="1169196" y="82550"/>
                    <a:pt x="1166656" y="76200"/>
                    <a:pt x="1162846" y="71120"/>
                  </a:cubicBezTo>
                  <a:cubicBezTo>
                    <a:pt x="1161576" y="69850"/>
                    <a:pt x="1157765" y="68580"/>
                    <a:pt x="1156496" y="69850"/>
                  </a:cubicBezTo>
                  <a:lnTo>
                    <a:pt x="1141256" y="77470"/>
                  </a:lnTo>
                  <a:cubicBezTo>
                    <a:pt x="1138716" y="78740"/>
                    <a:pt x="1137446" y="81280"/>
                    <a:pt x="1136176" y="83820"/>
                  </a:cubicBezTo>
                  <a:lnTo>
                    <a:pt x="1134906" y="82550"/>
                  </a:lnTo>
                  <a:cubicBezTo>
                    <a:pt x="1136176" y="78740"/>
                    <a:pt x="1137446" y="74930"/>
                    <a:pt x="1138716" y="73660"/>
                  </a:cubicBezTo>
                  <a:lnTo>
                    <a:pt x="1123476" y="69850"/>
                  </a:lnTo>
                  <a:cubicBezTo>
                    <a:pt x="1119666" y="68580"/>
                    <a:pt x="1113316" y="68580"/>
                    <a:pt x="1110776" y="68580"/>
                  </a:cubicBezTo>
                  <a:lnTo>
                    <a:pt x="1090456" y="68580"/>
                  </a:lnTo>
                  <a:cubicBezTo>
                    <a:pt x="1082836" y="68580"/>
                    <a:pt x="1076486" y="67310"/>
                    <a:pt x="1068866" y="68580"/>
                  </a:cubicBezTo>
                  <a:cubicBezTo>
                    <a:pt x="1063786" y="69850"/>
                    <a:pt x="1059976" y="67310"/>
                    <a:pt x="1056166" y="64770"/>
                  </a:cubicBezTo>
                  <a:cubicBezTo>
                    <a:pt x="1046006" y="57150"/>
                    <a:pt x="1035846" y="48260"/>
                    <a:pt x="1021876" y="52070"/>
                  </a:cubicBezTo>
                  <a:cubicBezTo>
                    <a:pt x="1020606" y="52070"/>
                    <a:pt x="1018066" y="50800"/>
                    <a:pt x="1016796" y="49530"/>
                  </a:cubicBezTo>
                  <a:cubicBezTo>
                    <a:pt x="1012986" y="48260"/>
                    <a:pt x="1010446" y="45720"/>
                    <a:pt x="1005366" y="43180"/>
                  </a:cubicBezTo>
                  <a:cubicBezTo>
                    <a:pt x="1005366" y="46990"/>
                    <a:pt x="1005366" y="48260"/>
                    <a:pt x="1006636" y="50800"/>
                  </a:cubicBezTo>
                  <a:cubicBezTo>
                    <a:pt x="1004096" y="53340"/>
                    <a:pt x="1002826" y="52070"/>
                    <a:pt x="1001556" y="50800"/>
                  </a:cubicBezTo>
                  <a:cubicBezTo>
                    <a:pt x="1000286" y="52070"/>
                    <a:pt x="999016" y="54610"/>
                    <a:pt x="997746" y="54610"/>
                  </a:cubicBezTo>
                  <a:cubicBezTo>
                    <a:pt x="991396" y="57150"/>
                    <a:pt x="985046" y="58420"/>
                    <a:pt x="978696" y="60960"/>
                  </a:cubicBezTo>
                  <a:cubicBezTo>
                    <a:pt x="976156" y="62230"/>
                    <a:pt x="973616" y="63500"/>
                    <a:pt x="972346" y="64770"/>
                  </a:cubicBezTo>
                  <a:cubicBezTo>
                    <a:pt x="967266" y="68580"/>
                    <a:pt x="963456" y="74930"/>
                    <a:pt x="954566" y="73660"/>
                  </a:cubicBezTo>
                  <a:cubicBezTo>
                    <a:pt x="953296" y="73660"/>
                    <a:pt x="950756" y="76200"/>
                    <a:pt x="948216" y="76200"/>
                  </a:cubicBezTo>
                  <a:cubicBezTo>
                    <a:pt x="945676" y="77470"/>
                    <a:pt x="941866" y="77470"/>
                    <a:pt x="939326" y="78740"/>
                  </a:cubicBezTo>
                  <a:lnTo>
                    <a:pt x="936786" y="78740"/>
                  </a:lnTo>
                  <a:cubicBezTo>
                    <a:pt x="929166" y="81280"/>
                    <a:pt x="922816" y="83820"/>
                    <a:pt x="915196" y="85090"/>
                  </a:cubicBezTo>
                  <a:lnTo>
                    <a:pt x="910116" y="85090"/>
                  </a:lnTo>
                  <a:cubicBezTo>
                    <a:pt x="903766" y="85090"/>
                    <a:pt x="898686" y="83820"/>
                    <a:pt x="892336" y="83820"/>
                  </a:cubicBezTo>
                  <a:cubicBezTo>
                    <a:pt x="885986" y="83820"/>
                    <a:pt x="879636" y="86360"/>
                    <a:pt x="873286" y="86360"/>
                  </a:cubicBezTo>
                  <a:cubicBezTo>
                    <a:pt x="865666" y="86360"/>
                    <a:pt x="856776" y="86360"/>
                    <a:pt x="850426" y="81280"/>
                  </a:cubicBezTo>
                  <a:cubicBezTo>
                    <a:pt x="849156" y="80010"/>
                    <a:pt x="845346" y="80010"/>
                    <a:pt x="842806" y="81280"/>
                  </a:cubicBezTo>
                  <a:cubicBezTo>
                    <a:pt x="833916" y="82550"/>
                    <a:pt x="825026" y="83820"/>
                    <a:pt x="817406" y="86360"/>
                  </a:cubicBezTo>
                  <a:cubicBezTo>
                    <a:pt x="809786" y="88900"/>
                    <a:pt x="805976" y="86360"/>
                    <a:pt x="803436" y="80010"/>
                  </a:cubicBezTo>
                  <a:cubicBezTo>
                    <a:pt x="802166" y="77470"/>
                    <a:pt x="799626" y="74930"/>
                    <a:pt x="797086" y="72390"/>
                  </a:cubicBezTo>
                  <a:cubicBezTo>
                    <a:pt x="793276" y="69850"/>
                    <a:pt x="789466" y="66040"/>
                    <a:pt x="785656" y="66040"/>
                  </a:cubicBezTo>
                  <a:cubicBezTo>
                    <a:pt x="776766" y="66040"/>
                    <a:pt x="771686" y="60960"/>
                    <a:pt x="765336" y="57150"/>
                  </a:cubicBezTo>
                  <a:cubicBezTo>
                    <a:pt x="755176" y="50800"/>
                    <a:pt x="746286" y="43180"/>
                    <a:pt x="733586" y="44450"/>
                  </a:cubicBezTo>
                  <a:lnTo>
                    <a:pt x="733586" y="38100"/>
                  </a:lnTo>
                  <a:cubicBezTo>
                    <a:pt x="736126" y="38100"/>
                    <a:pt x="738666" y="38100"/>
                    <a:pt x="741206" y="36830"/>
                  </a:cubicBezTo>
                  <a:cubicBezTo>
                    <a:pt x="737396" y="34290"/>
                    <a:pt x="737396" y="30480"/>
                    <a:pt x="734856" y="27940"/>
                  </a:cubicBezTo>
                  <a:cubicBezTo>
                    <a:pt x="729776" y="24130"/>
                    <a:pt x="724696" y="22860"/>
                    <a:pt x="719616" y="20320"/>
                  </a:cubicBezTo>
                  <a:cubicBezTo>
                    <a:pt x="715806" y="19050"/>
                    <a:pt x="710726" y="19050"/>
                    <a:pt x="713266" y="25400"/>
                  </a:cubicBezTo>
                  <a:cubicBezTo>
                    <a:pt x="706916" y="26670"/>
                    <a:pt x="701836" y="26670"/>
                    <a:pt x="699296" y="29210"/>
                  </a:cubicBezTo>
                  <a:cubicBezTo>
                    <a:pt x="694216" y="33020"/>
                    <a:pt x="689136" y="30480"/>
                    <a:pt x="685326" y="27940"/>
                  </a:cubicBezTo>
                  <a:cubicBezTo>
                    <a:pt x="682786" y="26670"/>
                    <a:pt x="680246" y="25400"/>
                    <a:pt x="677706" y="26670"/>
                  </a:cubicBezTo>
                  <a:cubicBezTo>
                    <a:pt x="662466" y="34290"/>
                    <a:pt x="647226" y="30480"/>
                    <a:pt x="631986" y="30480"/>
                  </a:cubicBezTo>
                  <a:cubicBezTo>
                    <a:pt x="629446" y="30480"/>
                    <a:pt x="626906" y="29210"/>
                    <a:pt x="623096" y="29210"/>
                  </a:cubicBezTo>
                  <a:cubicBezTo>
                    <a:pt x="618016" y="27940"/>
                    <a:pt x="614206" y="25400"/>
                    <a:pt x="609126" y="24130"/>
                  </a:cubicBezTo>
                  <a:cubicBezTo>
                    <a:pt x="604046" y="22860"/>
                    <a:pt x="597696" y="21590"/>
                    <a:pt x="592616" y="20320"/>
                  </a:cubicBezTo>
                  <a:lnTo>
                    <a:pt x="588806" y="20320"/>
                  </a:lnTo>
                  <a:cubicBezTo>
                    <a:pt x="579916" y="20320"/>
                    <a:pt x="571026" y="21590"/>
                    <a:pt x="563406" y="21590"/>
                  </a:cubicBezTo>
                  <a:cubicBezTo>
                    <a:pt x="557056" y="21590"/>
                    <a:pt x="550706" y="19050"/>
                    <a:pt x="543086" y="17780"/>
                  </a:cubicBezTo>
                  <a:cubicBezTo>
                    <a:pt x="541816" y="7620"/>
                    <a:pt x="531656" y="10160"/>
                    <a:pt x="525306" y="5080"/>
                  </a:cubicBezTo>
                  <a:cubicBezTo>
                    <a:pt x="524036" y="3810"/>
                    <a:pt x="521496" y="5080"/>
                    <a:pt x="520226" y="5080"/>
                  </a:cubicBezTo>
                  <a:cubicBezTo>
                    <a:pt x="512606" y="3810"/>
                    <a:pt x="507526" y="7620"/>
                    <a:pt x="504986" y="13970"/>
                  </a:cubicBezTo>
                  <a:cubicBezTo>
                    <a:pt x="501176" y="20320"/>
                    <a:pt x="491016" y="22860"/>
                    <a:pt x="494826" y="33020"/>
                  </a:cubicBezTo>
                  <a:cubicBezTo>
                    <a:pt x="496096" y="34290"/>
                    <a:pt x="498636" y="35560"/>
                    <a:pt x="499906" y="38100"/>
                  </a:cubicBezTo>
                  <a:cubicBezTo>
                    <a:pt x="499906" y="41910"/>
                    <a:pt x="498636" y="44450"/>
                    <a:pt x="494826" y="43180"/>
                  </a:cubicBezTo>
                  <a:cubicBezTo>
                    <a:pt x="493556" y="43180"/>
                    <a:pt x="492286" y="45720"/>
                    <a:pt x="491016" y="46990"/>
                  </a:cubicBezTo>
                  <a:cubicBezTo>
                    <a:pt x="489746" y="48260"/>
                    <a:pt x="489746" y="50800"/>
                    <a:pt x="488476" y="50800"/>
                  </a:cubicBezTo>
                  <a:cubicBezTo>
                    <a:pt x="480856" y="53340"/>
                    <a:pt x="475776" y="59690"/>
                    <a:pt x="466886" y="58420"/>
                  </a:cubicBezTo>
                  <a:lnTo>
                    <a:pt x="464346" y="58420"/>
                  </a:lnTo>
                  <a:cubicBezTo>
                    <a:pt x="456726" y="64770"/>
                    <a:pt x="449106" y="63500"/>
                    <a:pt x="440216" y="62230"/>
                  </a:cubicBezTo>
                  <a:cubicBezTo>
                    <a:pt x="436406" y="60960"/>
                    <a:pt x="431326" y="62230"/>
                    <a:pt x="426246" y="62230"/>
                  </a:cubicBezTo>
                  <a:cubicBezTo>
                    <a:pt x="422436" y="62230"/>
                    <a:pt x="418626" y="62230"/>
                    <a:pt x="414816" y="59690"/>
                  </a:cubicBezTo>
                  <a:cubicBezTo>
                    <a:pt x="409736" y="57150"/>
                    <a:pt x="404656" y="53340"/>
                    <a:pt x="399576" y="50800"/>
                  </a:cubicBezTo>
                  <a:cubicBezTo>
                    <a:pt x="394496" y="48260"/>
                    <a:pt x="388146" y="48260"/>
                    <a:pt x="388146" y="39370"/>
                  </a:cubicBezTo>
                  <a:cubicBezTo>
                    <a:pt x="388146" y="38100"/>
                    <a:pt x="385606" y="36830"/>
                    <a:pt x="385606" y="35560"/>
                  </a:cubicBezTo>
                  <a:cubicBezTo>
                    <a:pt x="376716" y="43180"/>
                    <a:pt x="369096" y="49530"/>
                    <a:pt x="361476" y="55880"/>
                  </a:cubicBezTo>
                  <a:cubicBezTo>
                    <a:pt x="357666" y="59690"/>
                    <a:pt x="352586" y="64770"/>
                    <a:pt x="355126" y="71120"/>
                  </a:cubicBezTo>
                  <a:cubicBezTo>
                    <a:pt x="355126" y="72390"/>
                    <a:pt x="353856" y="73660"/>
                    <a:pt x="353856" y="74930"/>
                  </a:cubicBezTo>
                  <a:cubicBezTo>
                    <a:pt x="352586" y="77470"/>
                    <a:pt x="351316" y="80010"/>
                    <a:pt x="348776" y="81280"/>
                  </a:cubicBezTo>
                  <a:cubicBezTo>
                    <a:pt x="346236" y="85090"/>
                    <a:pt x="343696" y="88900"/>
                    <a:pt x="341156" y="93980"/>
                  </a:cubicBezTo>
                  <a:lnTo>
                    <a:pt x="333536" y="101600"/>
                  </a:lnTo>
                  <a:cubicBezTo>
                    <a:pt x="330996" y="105410"/>
                    <a:pt x="328456" y="109220"/>
                    <a:pt x="324646" y="111760"/>
                  </a:cubicBezTo>
                  <a:cubicBezTo>
                    <a:pt x="315756" y="119380"/>
                    <a:pt x="306866" y="127000"/>
                    <a:pt x="296706" y="134620"/>
                  </a:cubicBezTo>
                  <a:cubicBezTo>
                    <a:pt x="291626" y="139700"/>
                    <a:pt x="285276" y="143510"/>
                    <a:pt x="280196" y="148590"/>
                  </a:cubicBezTo>
                  <a:cubicBezTo>
                    <a:pt x="271306" y="156210"/>
                    <a:pt x="261146" y="162560"/>
                    <a:pt x="256066" y="173990"/>
                  </a:cubicBezTo>
                  <a:cubicBezTo>
                    <a:pt x="256066" y="175260"/>
                    <a:pt x="253526" y="176530"/>
                    <a:pt x="252256" y="177800"/>
                  </a:cubicBezTo>
                  <a:cubicBezTo>
                    <a:pt x="245906" y="182880"/>
                    <a:pt x="235746" y="182880"/>
                    <a:pt x="235746" y="193040"/>
                  </a:cubicBezTo>
                  <a:cubicBezTo>
                    <a:pt x="225586" y="193040"/>
                    <a:pt x="220506" y="200660"/>
                    <a:pt x="215426" y="207010"/>
                  </a:cubicBezTo>
                  <a:cubicBezTo>
                    <a:pt x="211616" y="212090"/>
                    <a:pt x="207806" y="218440"/>
                    <a:pt x="202726" y="222250"/>
                  </a:cubicBezTo>
                  <a:cubicBezTo>
                    <a:pt x="197646" y="224790"/>
                    <a:pt x="191296" y="223520"/>
                    <a:pt x="184946" y="223520"/>
                  </a:cubicBezTo>
                  <a:cubicBezTo>
                    <a:pt x="182406" y="223520"/>
                    <a:pt x="179866" y="223520"/>
                    <a:pt x="179866" y="224790"/>
                  </a:cubicBezTo>
                  <a:cubicBezTo>
                    <a:pt x="174786" y="229870"/>
                    <a:pt x="168436" y="233680"/>
                    <a:pt x="164626" y="240030"/>
                  </a:cubicBezTo>
                  <a:cubicBezTo>
                    <a:pt x="160816" y="246380"/>
                    <a:pt x="157006" y="250190"/>
                    <a:pt x="150656" y="251460"/>
                  </a:cubicBezTo>
                  <a:cubicBezTo>
                    <a:pt x="144306" y="252730"/>
                    <a:pt x="137956" y="259080"/>
                    <a:pt x="129066" y="255270"/>
                  </a:cubicBezTo>
                  <a:cubicBezTo>
                    <a:pt x="121446" y="252730"/>
                    <a:pt x="112556" y="255270"/>
                    <a:pt x="107476" y="250190"/>
                  </a:cubicBezTo>
                  <a:cubicBezTo>
                    <a:pt x="97316" y="251460"/>
                    <a:pt x="89696" y="254000"/>
                    <a:pt x="80806" y="255270"/>
                  </a:cubicBezTo>
                  <a:cubicBezTo>
                    <a:pt x="70646" y="257810"/>
                    <a:pt x="59216" y="256540"/>
                    <a:pt x="50326" y="264160"/>
                  </a:cubicBezTo>
                  <a:cubicBezTo>
                    <a:pt x="42706" y="270510"/>
                    <a:pt x="36356" y="276860"/>
                    <a:pt x="24926" y="275590"/>
                  </a:cubicBezTo>
                  <a:cubicBezTo>
                    <a:pt x="26196" y="283210"/>
                    <a:pt x="27466" y="289560"/>
                    <a:pt x="28736" y="297180"/>
                  </a:cubicBezTo>
                  <a:cubicBezTo>
                    <a:pt x="31276" y="317500"/>
                    <a:pt x="33816" y="337820"/>
                    <a:pt x="35086" y="358140"/>
                  </a:cubicBezTo>
                  <a:cubicBezTo>
                    <a:pt x="38896" y="383540"/>
                    <a:pt x="40166" y="407670"/>
                    <a:pt x="37626" y="431800"/>
                  </a:cubicBezTo>
                  <a:cubicBezTo>
                    <a:pt x="35086" y="466090"/>
                    <a:pt x="23656" y="1639570"/>
                    <a:pt x="12226" y="1671320"/>
                  </a:cubicBezTo>
                  <a:lnTo>
                    <a:pt x="796" y="1697990"/>
                  </a:lnTo>
                  <a:cubicBezTo>
                    <a:pt x="-1744" y="1704340"/>
                    <a:pt x="2066" y="1708150"/>
                    <a:pt x="8416" y="1709420"/>
                  </a:cubicBezTo>
                  <a:cubicBezTo>
                    <a:pt x="16036" y="1710690"/>
                    <a:pt x="18576" y="1715770"/>
                    <a:pt x="21116" y="1722120"/>
                  </a:cubicBezTo>
                  <a:cubicBezTo>
                    <a:pt x="23656" y="1732280"/>
                    <a:pt x="19846" y="1742440"/>
                    <a:pt x="24926" y="1752600"/>
                  </a:cubicBezTo>
                  <a:cubicBezTo>
                    <a:pt x="27466" y="1757680"/>
                    <a:pt x="24926" y="1766570"/>
                    <a:pt x="23656" y="1774190"/>
                  </a:cubicBezTo>
                  <a:cubicBezTo>
                    <a:pt x="22386" y="1784350"/>
                    <a:pt x="24926" y="1794510"/>
                    <a:pt x="28736" y="1803400"/>
                  </a:cubicBezTo>
                  <a:cubicBezTo>
                    <a:pt x="37626" y="1818640"/>
                    <a:pt x="38896" y="1836420"/>
                    <a:pt x="38896" y="1852930"/>
                  </a:cubicBezTo>
                  <a:cubicBezTo>
                    <a:pt x="38896" y="1856740"/>
                    <a:pt x="40166" y="1860550"/>
                    <a:pt x="41436" y="1863090"/>
                  </a:cubicBezTo>
                  <a:cubicBezTo>
                    <a:pt x="43976" y="1865630"/>
                    <a:pt x="49056" y="1868170"/>
                    <a:pt x="54136" y="1869440"/>
                  </a:cubicBezTo>
                  <a:lnTo>
                    <a:pt x="84616" y="1884680"/>
                  </a:lnTo>
                  <a:cubicBezTo>
                    <a:pt x="98586" y="1892300"/>
                    <a:pt x="110016" y="1891030"/>
                    <a:pt x="122716" y="1882140"/>
                  </a:cubicBezTo>
                  <a:cubicBezTo>
                    <a:pt x="123986" y="1880870"/>
                    <a:pt x="127796" y="1879600"/>
                    <a:pt x="129066" y="1879600"/>
                  </a:cubicBezTo>
                  <a:cubicBezTo>
                    <a:pt x="137956" y="1880870"/>
                    <a:pt x="146846" y="1880870"/>
                    <a:pt x="154466" y="1888490"/>
                  </a:cubicBezTo>
                  <a:cubicBezTo>
                    <a:pt x="163356" y="1896110"/>
                    <a:pt x="176056" y="1901190"/>
                    <a:pt x="186216" y="1907540"/>
                  </a:cubicBezTo>
                  <a:cubicBezTo>
                    <a:pt x="192566" y="1911350"/>
                    <a:pt x="200186" y="1916430"/>
                    <a:pt x="203996" y="1921510"/>
                  </a:cubicBezTo>
                  <a:cubicBezTo>
                    <a:pt x="206536" y="1924050"/>
                    <a:pt x="209076" y="1926590"/>
                    <a:pt x="211616" y="1927860"/>
                  </a:cubicBezTo>
                  <a:cubicBezTo>
                    <a:pt x="225586" y="1932940"/>
                    <a:pt x="233206" y="1945640"/>
                    <a:pt x="242096" y="1955800"/>
                  </a:cubicBezTo>
                  <a:cubicBezTo>
                    <a:pt x="249716" y="1964690"/>
                    <a:pt x="259876" y="1969770"/>
                    <a:pt x="271306" y="1971040"/>
                  </a:cubicBezTo>
                  <a:cubicBezTo>
                    <a:pt x="284006" y="1973580"/>
                    <a:pt x="296706" y="1974850"/>
                    <a:pt x="309406" y="1977390"/>
                  </a:cubicBezTo>
                  <a:cubicBezTo>
                    <a:pt x="314486" y="1978660"/>
                    <a:pt x="320836" y="1979930"/>
                    <a:pt x="325916" y="1982470"/>
                  </a:cubicBezTo>
                  <a:cubicBezTo>
                    <a:pt x="332266" y="1985010"/>
                    <a:pt x="338616" y="1985010"/>
                    <a:pt x="343696" y="1988820"/>
                  </a:cubicBezTo>
                  <a:cubicBezTo>
                    <a:pt x="351316" y="1995170"/>
                    <a:pt x="358936" y="1998980"/>
                    <a:pt x="369096" y="1996440"/>
                  </a:cubicBezTo>
                  <a:cubicBezTo>
                    <a:pt x="372906" y="1995170"/>
                    <a:pt x="377986" y="1997710"/>
                    <a:pt x="381796" y="1998980"/>
                  </a:cubicBezTo>
                  <a:cubicBezTo>
                    <a:pt x="383066" y="1998980"/>
                    <a:pt x="384336" y="2000250"/>
                    <a:pt x="385606" y="2000250"/>
                  </a:cubicBezTo>
                  <a:cubicBezTo>
                    <a:pt x="399576" y="2001520"/>
                    <a:pt x="412276" y="1998980"/>
                    <a:pt x="424976" y="1996440"/>
                  </a:cubicBezTo>
                  <a:cubicBezTo>
                    <a:pt x="430056" y="1995170"/>
                    <a:pt x="435136" y="1993900"/>
                    <a:pt x="440216" y="1991360"/>
                  </a:cubicBezTo>
                  <a:cubicBezTo>
                    <a:pt x="454186" y="1985010"/>
                    <a:pt x="468156" y="1978660"/>
                    <a:pt x="480856" y="1971040"/>
                  </a:cubicBezTo>
                  <a:cubicBezTo>
                    <a:pt x="489746" y="1965960"/>
                    <a:pt x="498636" y="1960880"/>
                    <a:pt x="508796" y="1965960"/>
                  </a:cubicBezTo>
                  <a:lnTo>
                    <a:pt x="513876" y="1965960"/>
                  </a:lnTo>
                  <a:cubicBezTo>
                    <a:pt x="522766" y="1965960"/>
                    <a:pt x="531656" y="1964690"/>
                    <a:pt x="539276" y="1963420"/>
                  </a:cubicBezTo>
                  <a:cubicBezTo>
                    <a:pt x="540546" y="1963420"/>
                    <a:pt x="543086" y="1963420"/>
                    <a:pt x="543086" y="1962150"/>
                  </a:cubicBezTo>
                  <a:cubicBezTo>
                    <a:pt x="546896" y="1957070"/>
                    <a:pt x="553246" y="1957070"/>
                    <a:pt x="559596" y="1955800"/>
                  </a:cubicBezTo>
                  <a:cubicBezTo>
                    <a:pt x="569756" y="1954530"/>
                    <a:pt x="579916" y="1954530"/>
                    <a:pt x="587536" y="1948180"/>
                  </a:cubicBezTo>
                  <a:cubicBezTo>
                    <a:pt x="595156" y="1943100"/>
                    <a:pt x="602776" y="1941830"/>
                    <a:pt x="611666" y="1940560"/>
                  </a:cubicBezTo>
                  <a:cubicBezTo>
                    <a:pt x="612936" y="1940560"/>
                    <a:pt x="615476" y="1939290"/>
                    <a:pt x="616746" y="1939290"/>
                  </a:cubicBezTo>
                  <a:cubicBezTo>
                    <a:pt x="623096" y="1938020"/>
                    <a:pt x="629446" y="1934210"/>
                    <a:pt x="634526" y="1935480"/>
                  </a:cubicBezTo>
                  <a:cubicBezTo>
                    <a:pt x="645956" y="1938020"/>
                    <a:pt x="651036" y="1934210"/>
                    <a:pt x="658656" y="1924050"/>
                  </a:cubicBezTo>
                  <a:cubicBezTo>
                    <a:pt x="659926" y="1921510"/>
                    <a:pt x="663736" y="1920240"/>
                    <a:pt x="666276" y="1918970"/>
                  </a:cubicBezTo>
                  <a:cubicBezTo>
                    <a:pt x="672626" y="1917700"/>
                    <a:pt x="678976" y="1918970"/>
                    <a:pt x="685326" y="1917700"/>
                  </a:cubicBezTo>
                  <a:cubicBezTo>
                    <a:pt x="689136" y="1917700"/>
                    <a:pt x="692946" y="1913890"/>
                    <a:pt x="695486" y="1913890"/>
                  </a:cubicBezTo>
                  <a:cubicBezTo>
                    <a:pt x="705646" y="1915160"/>
                    <a:pt x="717076" y="1911350"/>
                    <a:pt x="725966" y="1917700"/>
                  </a:cubicBezTo>
                  <a:cubicBezTo>
                    <a:pt x="727236" y="1918970"/>
                    <a:pt x="729776" y="1918970"/>
                    <a:pt x="732316" y="1918970"/>
                  </a:cubicBezTo>
                  <a:cubicBezTo>
                    <a:pt x="748826" y="1920240"/>
                    <a:pt x="762796" y="1925320"/>
                    <a:pt x="774226" y="1935480"/>
                  </a:cubicBezTo>
                  <a:cubicBezTo>
                    <a:pt x="778036" y="1939290"/>
                    <a:pt x="783116" y="1941830"/>
                    <a:pt x="786926" y="1944370"/>
                  </a:cubicBezTo>
                  <a:cubicBezTo>
                    <a:pt x="790736" y="1946910"/>
                    <a:pt x="795816" y="1946910"/>
                    <a:pt x="799626" y="1948180"/>
                  </a:cubicBezTo>
                  <a:cubicBezTo>
                    <a:pt x="803436" y="1949450"/>
                    <a:pt x="805976" y="1950720"/>
                    <a:pt x="809786" y="1950720"/>
                  </a:cubicBezTo>
                  <a:cubicBezTo>
                    <a:pt x="816136" y="1950720"/>
                    <a:pt x="821216" y="1953260"/>
                    <a:pt x="825026" y="1958340"/>
                  </a:cubicBezTo>
                  <a:cubicBezTo>
                    <a:pt x="826296" y="1959610"/>
                    <a:pt x="827566" y="1960880"/>
                    <a:pt x="828836" y="1963420"/>
                  </a:cubicBezTo>
                  <a:cubicBezTo>
                    <a:pt x="827566" y="1967230"/>
                    <a:pt x="835186" y="1977390"/>
                    <a:pt x="840266" y="1977390"/>
                  </a:cubicBezTo>
                  <a:cubicBezTo>
                    <a:pt x="849156" y="1977390"/>
                    <a:pt x="858046" y="1979930"/>
                    <a:pt x="865666" y="1986280"/>
                  </a:cubicBezTo>
                  <a:cubicBezTo>
                    <a:pt x="866936" y="1987550"/>
                    <a:pt x="869476" y="1987550"/>
                    <a:pt x="872016" y="1986280"/>
                  </a:cubicBezTo>
                  <a:cubicBezTo>
                    <a:pt x="875826" y="1985010"/>
                    <a:pt x="878366" y="1985010"/>
                    <a:pt x="880906" y="1988820"/>
                  </a:cubicBezTo>
                  <a:cubicBezTo>
                    <a:pt x="882176" y="1990090"/>
                    <a:pt x="887256" y="1990090"/>
                    <a:pt x="889796" y="1990090"/>
                  </a:cubicBezTo>
                  <a:cubicBezTo>
                    <a:pt x="896146" y="1990090"/>
                    <a:pt x="903766" y="1988820"/>
                    <a:pt x="910116" y="1990090"/>
                  </a:cubicBezTo>
                  <a:cubicBezTo>
                    <a:pt x="921546" y="1991360"/>
                    <a:pt x="931706" y="1992630"/>
                    <a:pt x="943136" y="1995170"/>
                  </a:cubicBezTo>
                  <a:cubicBezTo>
                    <a:pt x="945676" y="1995170"/>
                    <a:pt x="948216" y="1996440"/>
                    <a:pt x="949486" y="1997710"/>
                  </a:cubicBezTo>
                  <a:cubicBezTo>
                    <a:pt x="952026" y="2004060"/>
                    <a:pt x="958376" y="2004060"/>
                    <a:pt x="962186" y="2005330"/>
                  </a:cubicBezTo>
                  <a:cubicBezTo>
                    <a:pt x="965996" y="2006600"/>
                    <a:pt x="971076" y="2007870"/>
                    <a:pt x="973616" y="2007870"/>
                  </a:cubicBezTo>
                  <a:cubicBezTo>
                    <a:pt x="974886" y="2006600"/>
                    <a:pt x="977426" y="2005330"/>
                    <a:pt x="979966" y="2002790"/>
                  </a:cubicBezTo>
                  <a:cubicBezTo>
                    <a:pt x="974886" y="2002790"/>
                    <a:pt x="972346" y="2004060"/>
                    <a:pt x="969806" y="2004060"/>
                  </a:cubicBezTo>
                  <a:cubicBezTo>
                    <a:pt x="974886" y="1997710"/>
                    <a:pt x="979966" y="1996440"/>
                    <a:pt x="986316" y="2000250"/>
                  </a:cubicBezTo>
                  <a:cubicBezTo>
                    <a:pt x="993936" y="2006600"/>
                    <a:pt x="1000286" y="2006600"/>
                    <a:pt x="1009176" y="2000250"/>
                  </a:cubicBezTo>
                  <a:lnTo>
                    <a:pt x="1016796" y="1996440"/>
                  </a:lnTo>
                  <a:lnTo>
                    <a:pt x="1016796" y="1990090"/>
                  </a:lnTo>
                  <a:cubicBezTo>
                    <a:pt x="1020606" y="1991360"/>
                    <a:pt x="1024416" y="1993900"/>
                    <a:pt x="1026956" y="1993900"/>
                  </a:cubicBezTo>
                  <a:cubicBezTo>
                    <a:pt x="1034576" y="1990090"/>
                    <a:pt x="1042196" y="1986280"/>
                    <a:pt x="1048546" y="1981200"/>
                  </a:cubicBezTo>
                  <a:cubicBezTo>
                    <a:pt x="1056166" y="1976120"/>
                    <a:pt x="1062516" y="1969770"/>
                    <a:pt x="1068866" y="1964690"/>
                  </a:cubicBezTo>
                  <a:cubicBezTo>
                    <a:pt x="1070136" y="1964690"/>
                    <a:pt x="1070136" y="1963420"/>
                    <a:pt x="1071406" y="1963420"/>
                  </a:cubicBezTo>
                  <a:cubicBezTo>
                    <a:pt x="1080296" y="1960880"/>
                    <a:pt x="1087916" y="1959610"/>
                    <a:pt x="1096806" y="1957070"/>
                  </a:cubicBezTo>
                  <a:cubicBezTo>
                    <a:pt x="1101886" y="1955800"/>
                    <a:pt x="1105696" y="1953260"/>
                    <a:pt x="1110776" y="1951990"/>
                  </a:cubicBezTo>
                  <a:cubicBezTo>
                    <a:pt x="1114586" y="1950720"/>
                    <a:pt x="1117126" y="1950720"/>
                    <a:pt x="1120936" y="1949450"/>
                  </a:cubicBezTo>
                  <a:lnTo>
                    <a:pt x="1133636" y="1949450"/>
                  </a:lnTo>
                  <a:cubicBezTo>
                    <a:pt x="1136176" y="1949450"/>
                    <a:pt x="1139986" y="1949450"/>
                    <a:pt x="1142526" y="1948180"/>
                  </a:cubicBezTo>
                  <a:cubicBezTo>
                    <a:pt x="1143796" y="1945640"/>
                    <a:pt x="1146336" y="1941830"/>
                    <a:pt x="1147606" y="1941830"/>
                  </a:cubicBezTo>
                  <a:cubicBezTo>
                    <a:pt x="1151416" y="1941830"/>
                    <a:pt x="1153956" y="1944370"/>
                    <a:pt x="1157766" y="1945640"/>
                  </a:cubicBezTo>
                  <a:cubicBezTo>
                    <a:pt x="1159036" y="1945640"/>
                    <a:pt x="1159036" y="1946910"/>
                    <a:pt x="1159036" y="1948180"/>
                  </a:cubicBezTo>
                  <a:cubicBezTo>
                    <a:pt x="1164116" y="1953260"/>
                    <a:pt x="1167926" y="1959610"/>
                    <a:pt x="1173006" y="1964690"/>
                  </a:cubicBezTo>
                  <a:cubicBezTo>
                    <a:pt x="1179356" y="1971040"/>
                    <a:pt x="1185706" y="1971040"/>
                    <a:pt x="1189516" y="1967230"/>
                  </a:cubicBezTo>
                  <a:cubicBezTo>
                    <a:pt x="1195866" y="1962150"/>
                    <a:pt x="1200946" y="1958340"/>
                    <a:pt x="1209836" y="1960880"/>
                  </a:cubicBezTo>
                  <a:cubicBezTo>
                    <a:pt x="1211106" y="1960880"/>
                    <a:pt x="1213646" y="1962150"/>
                    <a:pt x="1214916" y="1960880"/>
                  </a:cubicBezTo>
                  <a:cubicBezTo>
                    <a:pt x="1221266" y="1958340"/>
                    <a:pt x="1228886" y="1955800"/>
                    <a:pt x="1235236" y="1951990"/>
                  </a:cubicBezTo>
                  <a:cubicBezTo>
                    <a:pt x="1239046" y="1950720"/>
                    <a:pt x="1244126" y="1950720"/>
                    <a:pt x="1245396" y="1948180"/>
                  </a:cubicBezTo>
                  <a:cubicBezTo>
                    <a:pt x="1249206" y="1940560"/>
                    <a:pt x="1255556" y="1936750"/>
                    <a:pt x="1261906" y="1931670"/>
                  </a:cubicBezTo>
                  <a:cubicBezTo>
                    <a:pt x="1265716" y="1927860"/>
                    <a:pt x="1269526" y="1922780"/>
                    <a:pt x="1273336" y="1921510"/>
                  </a:cubicBezTo>
                  <a:cubicBezTo>
                    <a:pt x="1282226" y="1918970"/>
                    <a:pt x="1288576" y="1911350"/>
                    <a:pt x="1296196" y="1906270"/>
                  </a:cubicBezTo>
                  <a:cubicBezTo>
                    <a:pt x="1302546" y="1902460"/>
                    <a:pt x="1306356" y="1894840"/>
                    <a:pt x="1312706" y="1893570"/>
                  </a:cubicBezTo>
                  <a:cubicBezTo>
                    <a:pt x="1322866" y="1891030"/>
                    <a:pt x="1330486" y="1884680"/>
                    <a:pt x="1339376" y="1878330"/>
                  </a:cubicBezTo>
                  <a:cubicBezTo>
                    <a:pt x="1344456" y="1874520"/>
                    <a:pt x="1350806" y="1871980"/>
                    <a:pt x="1357156" y="1873250"/>
                  </a:cubicBezTo>
                  <a:cubicBezTo>
                    <a:pt x="1360966" y="1874520"/>
                    <a:pt x="1366046" y="1873250"/>
                    <a:pt x="1368586" y="1871980"/>
                  </a:cubicBezTo>
                  <a:cubicBezTo>
                    <a:pt x="1373666" y="1869440"/>
                    <a:pt x="1378746" y="1865630"/>
                    <a:pt x="1383826" y="1863090"/>
                  </a:cubicBezTo>
                  <a:cubicBezTo>
                    <a:pt x="1387636" y="1860550"/>
                    <a:pt x="1391446" y="1858010"/>
                    <a:pt x="1395256" y="1858010"/>
                  </a:cubicBezTo>
                  <a:cubicBezTo>
                    <a:pt x="1407956" y="1856740"/>
                    <a:pt x="1418116" y="1854200"/>
                    <a:pt x="1424466" y="1841500"/>
                  </a:cubicBezTo>
                  <a:cubicBezTo>
                    <a:pt x="1427006" y="1836420"/>
                    <a:pt x="1439706" y="1830070"/>
                    <a:pt x="1444786" y="1832610"/>
                  </a:cubicBezTo>
                  <a:cubicBezTo>
                    <a:pt x="1453676" y="1836420"/>
                    <a:pt x="1460026" y="1833880"/>
                    <a:pt x="1465106" y="1826260"/>
                  </a:cubicBezTo>
                  <a:cubicBezTo>
                    <a:pt x="1468916" y="1822450"/>
                    <a:pt x="1473996" y="1823720"/>
                    <a:pt x="1477806" y="1826260"/>
                  </a:cubicBezTo>
                  <a:cubicBezTo>
                    <a:pt x="1480346" y="1828800"/>
                    <a:pt x="1482886" y="1830070"/>
                    <a:pt x="1485426" y="1830070"/>
                  </a:cubicBezTo>
                  <a:cubicBezTo>
                    <a:pt x="1494316" y="1831340"/>
                    <a:pt x="1504476" y="1830070"/>
                    <a:pt x="1513366" y="1831340"/>
                  </a:cubicBezTo>
                  <a:cubicBezTo>
                    <a:pt x="1520986" y="1832610"/>
                    <a:pt x="1528606" y="1830070"/>
                    <a:pt x="1533686" y="1824990"/>
                  </a:cubicBezTo>
                  <a:cubicBezTo>
                    <a:pt x="1538766" y="1819910"/>
                    <a:pt x="1542576" y="1819910"/>
                    <a:pt x="1550196" y="1822450"/>
                  </a:cubicBezTo>
                  <a:cubicBezTo>
                    <a:pt x="1556546" y="1824990"/>
                    <a:pt x="1561626" y="1831340"/>
                    <a:pt x="1570516" y="1830070"/>
                  </a:cubicBezTo>
                  <a:cubicBezTo>
                    <a:pt x="1578136" y="1828800"/>
                    <a:pt x="1587026" y="1832610"/>
                    <a:pt x="1595916" y="1828800"/>
                  </a:cubicBezTo>
                  <a:lnTo>
                    <a:pt x="1600996" y="1828800"/>
                  </a:lnTo>
                  <a:cubicBezTo>
                    <a:pt x="1608616" y="1831340"/>
                    <a:pt x="1616236" y="1832610"/>
                    <a:pt x="1622586" y="1838960"/>
                  </a:cubicBezTo>
                  <a:cubicBezTo>
                    <a:pt x="1630206" y="1845310"/>
                    <a:pt x="1631476" y="1798320"/>
                    <a:pt x="1639096" y="1803400"/>
                  </a:cubicBezTo>
                  <a:cubicBezTo>
                    <a:pt x="1650526" y="1811020"/>
                    <a:pt x="1647986" y="1803400"/>
                    <a:pt x="1659416" y="1809750"/>
                  </a:cubicBezTo>
                  <a:cubicBezTo>
                    <a:pt x="1668306" y="1813560"/>
                    <a:pt x="1664496" y="1799590"/>
                    <a:pt x="1674656" y="1802130"/>
                  </a:cubicBezTo>
                  <a:cubicBezTo>
                    <a:pt x="1675926" y="1802130"/>
                    <a:pt x="1691166" y="1812290"/>
                    <a:pt x="1691166" y="1811020"/>
                  </a:cubicBezTo>
                  <a:cubicBezTo>
                    <a:pt x="1697516" y="1807210"/>
                    <a:pt x="1703866" y="1769110"/>
                    <a:pt x="1710216" y="1770380"/>
                  </a:cubicBezTo>
                  <a:cubicBezTo>
                    <a:pt x="1722916" y="1774190"/>
                    <a:pt x="1734346" y="1771650"/>
                    <a:pt x="1745776" y="1766570"/>
                  </a:cubicBezTo>
                  <a:cubicBezTo>
                    <a:pt x="1752126" y="1764030"/>
                    <a:pt x="1762286" y="1755140"/>
                    <a:pt x="1767366" y="1758950"/>
                  </a:cubicBezTo>
                  <a:cubicBezTo>
                    <a:pt x="1776256" y="1765300"/>
                    <a:pt x="1785146" y="1767840"/>
                    <a:pt x="1795306" y="1769110"/>
                  </a:cubicBezTo>
                  <a:cubicBezTo>
                    <a:pt x="1796576" y="1769110"/>
                    <a:pt x="1797846" y="1770380"/>
                    <a:pt x="1799116" y="1771650"/>
                  </a:cubicBezTo>
                  <a:cubicBezTo>
                    <a:pt x="1802926" y="1776730"/>
                    <a:pt x="1820706" y="1762760"/>
                    <a:pt x="1824516" y="1767840"/>
                  </a:cubicBezTo>
                  <a:cubicBezTo>
                    <a:pt x="1829596" y="1775460"/>
                    <a:pt x="1834676" y="1783080"/>
                    <a:pt x="1839756" y="1789430"/>
                  </a:cubicBezTo>
                  <a:cubicBezTo>
                    <a:pt x="1842296" y="1791970"/>
                    <a:pt x="1846106" y="1793240"/>
                    <a:pt x="1847376" y="1795780"/>
                  </a:cubicBezTo>
                  <a:cubicBezTo>
                    <a:pt x="1848646" y="1802130"/>
                    <a:pt x="1851186" y="1804670"/>
                    <a:pt x="1857536" y="1804670"/>
                  </a:cubicBezTo>
                  <a:cubicBezTo>
                    <a:pt x="1861346" y="1804670"/>
                    <a:pt x="1865156" y="1805940"/>
                    <a:pt x="1867696" y="1808480"/>
                  </a:cubicBezTo>
                  <a:cubicBezTo>
                    <a:pt x="1874046" y="1812290"/>
                    <a:pt x="1879126" y="1816100"/>
                    <a:pt x="1884206" y="1819910"/>
                  </a:cubicBezTo>
                  <a:cubicBezTo>
                    <a:pt x="1890556" y="1823720"/>
                    <a:pt x="1896906" y="1827530"/>
                    <a:pt x="1899446" y="1833880"/>
                  </a:cubicBezTo>
                  <a:cubicBezTo>
                    <a:pt x="1900716" y="1836420"/>
                    <a:pt x="1901986" y="1837690"/>
                    <a:pt x="1903256" y="1838960"/>
                  </a:cubicBezTo>
                  <a:cubicBezTo>
                    <a:pt x="1908336" y="1844040"/>
                    <a:pt x="1913416" y="1847850"/>
                    <a:pt x="1918496" y="1852930"/>
                  </a:cubicBezTo>
                  <a:cubicBezTo>
                    <a:pt x="1926116" y="1859280"/>
                    <a:pt x="1932466" y="1866900"/>
                    <a:pt x="1940086" y="1873250"/>
                  </a:cubicBezTo>
                  <a:cubicBezTo>
                    <a:pt x="1942626" y="1874520"/>
                    <a:pt x="1945166" y="1877060"/>
                    <a:pt x="1947706" y="1878330"/>
                  </a:cubicBezTo>
                  <a:cubicBezTo>
                    <a:pt x="1952786" y="1880870"/>
                    <a:pt x="1957866" y="1883410"/>
                    <a:pt x="1961676" y="1887220"/>
                  </a:cubicBezTo>
                  <a:cubicBezTo>
                    <a:pt x="1965486" y="1891030"/>
                    <a:pt x="1983266" y="1868170"/>
                    <a:pt x="1985806" y="1873250"/>
                  </a:cubicBezTo>
                  <a:cubicBezTo>
                    <a:pt x="1985806" y="1874520"/>
                    <a:pt x="1987076" y="1874520"/>
                    <a:pt x="1988346" y="1874520"/>
                  </a:cubicBezTo>
                  <a:cubicBezTo>
                    <a:pt x="1995966" y="1880870"/>
                    <a:pt x="2003586" y="1878330"/>
                    <a:pt x="2011206" y="1875790"/>
                  </a:cubicBezTo>
                  <a:cubicBezTo>
                    <a:pt x="2013746" y="1874520"/>
                    <a:pt x="2016286" y="1873250"/>
                    <a:pt x="2017556" y="1874520"/>
                  </a:cubicBezTo>
                  <a:cubicBezTo>
                    <a:pt x="2026446" y="1878330"/>
                    <a:pt x="2032796" y="1887220"/>
                    <a:pt x="2044226" y="1888490"/>
                  </a:cubicBezTo>
                  <a:cubicBezTo>
                    <a:pt x="2044226" y="1888490"/>
                    <a:pt x="2045496" y="1888490"/>
                    <a:pt x="2045496" y="1889760"/>
                  </a:cubicBezTo>
                  <a:cubicBezTo>
                    <a:pt x="2048036" y="1897380"/>
                    <a:pt x="2055656" y="1897380"/>
                    <a:pt x="2062006" y="1898650"/>
                  </a:cubicBezTo>
                  <a:cubicBezTo>
                    <a:pt x="2065816" y="1898650"/>
                    <a:pt x="2069626" y="1899920"/>
                    <a:pt x="2072166" y="1901190"/>
                  </a:cubicBezTo>
                  <a:cubicBezTo>
                    <a:pt x="2079786" y="1905000"/>
                    <a:pt x="2087406" y="1910080"/>
                    <a:pt x="2096296" y="1912620"/>
                  </a:cubicBezTo>
                  <a:cubicBezTo>
                    <a:pt x="2107726" y="1916430"/>
                    <a:pt x="2119156" y="1918970"/>
                    <a:pt x="2128046" y="1925320"/>
                  </a:cubicBezTo>
                  <a:cubicBezTo>
                    <a:pt x="2129316" y="1925320"/>
                    <a:pt x="2130586" y="1925320"/>
                    <a:pt x="2130586" y="1926590"/>
                  </a:cubicBezTo>
                  <a:cubicBezTo>
                    <a:pt x="2134396" y="1929130"/>
                    <a:pt x="2140746" y="1930400"/>
                    <a:pt x="2143286" y="1934210"/>
                  </a:cubicBezTo>
                  <a:cubicBezTo>
                    <a:pt x="2147096" y="1941830"/>
                    <a:pt x="2157256" y="1940560"/>
                    <a:pt x="2162336" y="1946910"/>
                  </a:cubicBezTo>
                  <a:lnTo>
                    <a:pt x="2163606" y="1946910"/>
                  </a:lnTo>
                  <a:cubicBezTo>
                    <a:pt x="2168686" y="1946910"/>
                    <a:pt x="2173766" y="1948180"/>
                    <a:pt x="2180116" y="1948180"/>
                  </a:cubicBezTo>
                  <a:cubicBezTo>
                    <a:pt x="2182656" y="1946910"/>
                    <a:pt x="2186466" y="1944370"/>
                    <a:pt x="2189006" y="1944370"/>
                  </a:cubicBezTo>
                  <a:cubicBezTo>
                    <a:pt x="2200436" y="1948180"/>
                    <a:pt x="2211866" y="1948180"/>
                    <a:pt x="2219486" y="1938020"/>
                  </a:cubicBezTo>
                  <a:cubicBezTo>
                    <a:pt x="2220756" y="1936750"/>
                    <a:pt x="2223296" y="1936750"/>
                    <a:pt x="2225836" y="1936750"/>
                  </a:cubicBezTo>
                  <a:lnTo>
                    <a:pt x="2235996" y="1936750"/>
                  </a:lnTo>
                  <a:cubicBezTo>
                    <a:pt x="2247426" y="1934210"/>
                    <a:pt x="2257586" y="1931670"/>
                    <a:pt x="2269016" y="1930400"/>
                  </a:cubicBezTo>
                  <a:cubicBezTo>
                    <a:pt x="2274096" y="1929130"/>
                    <a:pt x="2280446" y="1931670"/>
                    <a:pt x="2285526" y="1932940"/>
                  </a:cubicBezTo>
                  <a:cubicBezTo>
                    <a:pt x="2290606" y="1934210"/>
                    <a:pt x="2295686" y="1934210"/>
                    <a:pt x="2300766" y="1934210"/>
                  </a:cubicBezTo>
                  <a:cubicBezTo>
                    <a:pt x="2307116" y="1934210"/>
                    <a:pt x="2312196" y="1931670"/>
                    <a:pt x="2318546" y="1931670"/>
                  </a:cubicBezTo>
                  <a:cubicBezTo>
                    <a:pt x="2323626" y="1930400"/>
                    <a:pt x="2329976" y="1930400"/>
                    <a:pt x="2335056" y="1929130"/>
                  </a:cubicBezTo>
                  <a:cubicBezTo>
                    <a:pt x="2346486" y="1926590"/>
                    <a:pt x="2356646" y="1924050"/>
                    <a:pt x="2368076" y="1922780"/>
                  </a:cubicBezTo>
                  <a:cubicBezTo>
                    <a:pt x="2375696" y="1879600"/>
                    <a:pt x="2374426" y="1828800"/>
                    <a:pt x="2374426" y="1776730"/>
                  </a:cubicBezTo>
                  <a:close/>
                </a:path>
              </a:pathLst>
            </a:custGeom>
            <a:blipFill>
              <a:blip r:embed="rId2"/>
              <a:stretch>
                <a:fillRect l="-13340" r="-13340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4" name="Freeform 4"/>
          <p:cNvSpPr/>
          <p:nvPr/>
        </p:nvSpPr>
        <p:spPr>
          <a:xfrm>
            <a:off x="-1386230" y="4770700"/>
            <a:ext cx="5162942" cy="1323004"/>
          </a:xfrm>
          <a:custGeom>
            <a:avLst/>
            <a:gdLst/>
            <a:ahLst/>
            <a:cxnLst/>
            <a:rect l="l" t="t" r="r" b="b"/>
            <a:pathLst>
              <a:path w="5162942" h="1323004">
                <a:moveTo>
                  <a:pt x="0" y="0"/>
                </a:moveTo>
                <a:lnTo>
                  <a:pt x="5162942" y="0"/>
                </a:lnTo>
                <a:lnTo>
                  <a:pt x="5162942" y="1323004"/>
                </a:lnTo>
                <a:lnTo>
                  <a:pt x="0" y="13230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068277" y="883900"/>
            <a:ext cx="3495448" cy="3495434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4372280" y="1759680"/>
            <a:ext cx="3338711" cy="3338698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1016139" y="3957037"/>
            <a:ext cx="5080082" cy="5080062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62946" t="-8563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096221" y="7071063"/>
            <a:ext cx="1698609" cy="169860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43186" tIns="43186" rIns="43186" bIns="43186" rtlCol="0" anchor="ctr"/>
            <a:lstStyle/>
            <a:p>
              <a:pPr algn="ctr">
                <a:lnSpc>
                  <a:spcPts val="1428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212448" y="6281930"/>
            <a:ext cx="3466155" cy="2905670"/>
          </a:xfrm>
          <a:custGeom>
            <a:avLst/>
            <a:gdLst/>
            <a:ahLst/>
            <a:cxnLst/>
            <a:rect l="l" t="t" r="r" b="b"/>
            <a:pathLst>
              <a:path w="3466155" h="2905670">
                <a:moveTo>
                  <a:pt x="0" y="0"/>
                </a:moveTo>
                <a:lnTo>
                  <a:pt x="3466155" y="0"/>
                </a:lnTo>
                <a:lnTo>
                  <a:pt x="3466155" y="2905670"/>
                </a:lnTo>
                <a:lnTo>
                  <a:pt x="0" y="29056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5" name="Freeform 15"/>
          <p:cNvSpPr/>
          <p:nvPr/>
        </p:nvSpPr>
        <p:spPr>
          <a:xfrm>
            <a:off x="0" y="9037098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6" name="Freeform 16"/>
          <p:cNvSpPr/>
          <p:nvPr/>
        </p:nvSpPr>
        <p:spPr>
          <a:xfrm>
            <a:off x="7248525" y="9043416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2583917" y="5882163"/>
            <a:ext cx="7360118" cy="4737196"/>
            <a:chOff x="0" y="0"/>
            <a:chExt cx="5513070" cy="3548380"/>
          </a:xfrm>
        </p:grpSpPr>
        <p:sp>
          <p:nvSpPr>
            <p:cNvPr id="18" name="Freeform 18"/>
            <p:cNvSpPr/>
            <p:nvPr/>
          </p:nvSpPr>
          <p:spPr>
            <a:xfrm>
              <a:off x="-1297" y="429"/>
              <a:ext cx="5514367" cy="3547951"/>
            </a:xfrm>
            <a:custGeom>
              <a:avLst/>
              <a:gdLst/>
              <a:ahLst/>
              <a:cxnLst/>
              <a:rect l="l" t="t" r="r" b="b"/>
              <a:pathLst>
                <a:path w="5514367" h="3547951">
                  <a:moveTo>
                    <a:pt x="4989857" y="1543891"/>
                  </a:moveTo>
                  <a:cubicBezTo>
                    <a:pt x="5047007" y="1522301"/>
                    <a:pt x="5123207" y="1532461"/>
                    <a:pt x="5187977" y="1510871"/>
                  </a:cubicBezTo>
                  <a:cubicBezTo>
                    <a:pt x="5325137" y="1463881"/>
                    <a:pt x="5434357" y="1388951"/>
                    <a:pt x="5514367" y="1303861"/>
                  </a:cubicBezTo>
                  <a:cubicBezTo>
                    <a:pt x="5497857" y="1216231"/>
                    <a:pt x="5492777" y="1167971"/>
                    <a:pt x="5504207" y="1094311"/>
                  </a:cubicBezTo>
                  <a:cubicBezTo>
                    <a:pt x="5494047" y="1089231"/>
                    <a:pt x="5472457" y="1103201"/>
                    <a:pt x="5471187" y="1082881"/>
                  </a:cubicBezTo>
                  <a:cubicBezTo>
                    <a:pt x="5468647" y="1024461"/>
                    <a:pt x="5440707" y="1002871"/>
                    <a:pt x="5414037" y="953341"/>
                  </a:cubicBezTo>
                  <a:cubicBezTo>
                    <a:pt x="5209567" y="982551"/>
                    <a:pt x="4837457" y="1142571"/>
                    <a:pt x="4616477" y="1128601"/>
                  </a:cubicBezTo>
                  <a:cubicBezTo>
                    <a:pt x="4752367" y="1032081"/>
                    <a:pt x="4850157" y="924131"/>
                    <a:pt x="4852697" y="781891"/>
                  </a:cubicBezTo>
                  <a:cubicBezTo>
                    <a:pt x="4841267" y="770461"/>
                    <a:pt x="4776497" y="762841"/>
                    <a:pt x="4761257" y="767921"/>
                  </a:cubicBezTo>
                  <a:cubicBezTo>
                    <a:pt x="4709187" y="757761"/>
                    <a:pt x="4655847" y="710771"/>
                    <a:pt x="4632987" y="681561"/>
                  </a:cubicBezTo>
                  <a:cubicBezTo>
                    <a:pt x="4611397" y="695531"/>
                    <a:pt x="4607587" y="680291"/>
                    <a:pt x="4588537" y="690451"/>
                  </a:cubicBezTo>
                  <a:cubicBezTo>
                    <a:pt x="4507257" y="628221"/>
                    <a:pt x="4335807" y="722201"/>
                    <a:pt x="4253257" y="663781"/>
                  </a:cubicBezTo>
                  <a:cubicBezTo>
                    <a:pt x="4291357" y="563451"/>
                    <a:pt x="4213887" y="540591"/>
                    <a:pt x="4161817" y="492331"/>
                  </a:cubicBezTo>
                  <a:cubicBezTo>
                    <a:pt x="4180867" y="413591"/>
                    <a:pt x="4133877" y="371681"/>
                    <a:pt x="4090697" y="298021"/>
                  </a:cubicBezTo>
                  <a:cubicBezTo>
                    <a:pt x="4037357" y="323421"/>
                    <a:pt x="4041167" y="284051"/>
                    <a:pt x="4047517" y="258651"/>
                  </a:cubicBezTo>
                  <a:cubicBezTo>
                    <a:pt x="4008147" y="270081"/>
                    <a:pt x="3984017" y="254841"/>
                    <a:pt x="3962427" y="234521"/>
                  </a:cubicBezTo>
                  <a:cubicBezTo>
                    <a:pt x="3886227" y="263731"/>
                    <a:pt x="3816377" y="265001"/>
                    <a:pt x="3755417" y="271351"/>
                  </a:cubicBezTo>
                  <a:cubicBezTo>
                    <a:pt x="3444267" y="304371"/>
                    <a:pt x="3058187" y="388191"/>
                    <a:pt x="2778787" y="402161"/>
                  </a:cubicBezTo>
                  <a:cubicBezTo>
                    <a:pt x="3035327" y="292941"/>
                    <a:pt x="3332507" y="223091"/>
                    <a:pt x="3521737" y="129111"/>
                  </a:cubicBezTo>
                  <a:cubicBezTo>
                    <a:pt x="3528087" y="75771"/>
                    <a:pt x="3526817" y="51641"/>
                    <a:pt x="3523007" y="2111"/>
                  </a:cubicBezTo>
                  <a:cubicBezTo>
                    <a:pt x="3318537" y="-15669"/>
                    <a:pt x="3004847" y="82121"/>
                    <a:pt x="2714017" y="173561"/>
                  </a:cubicBezTo>
                  <a:cubicBezTo>
                    <a:pt x="2039647" y="385651"/>
                    <a:pt x="1226847" y="626951"/>
                    <a:pt x="844577" y="1002871"/>
                  </a:cubicBezTo>
                  <a:cubicBezTo>
                    <a:pt x="854737" y="1058751"/>
                    <a:pt x="838227" y="1131141"/>
                    <a:pt x="880137" y="1179401"/>
                  </a:cubicBezTo>
                  <a:cubicBezTo>
                    <a:pt x="740437" y="1255601"/>
                    <a:pt x="580417" y="1324181"/>
                    <a:pt x="444527" y="1402921"/>
                  </a:cubicBezTo>
                  <a:cubicBezTo>
                    <a:pt x="449607" y="1468961"/>
                    <a:pt x="483897" y="1537541"/>
                    <a:pt x="497867" y="1548971"/>
                  </a:cubicBezTo>
                  <a:cubicBezTo>
                    <a:pt x="453417" y="1573101"/>
                    <a:pt x="521997" y="1555321"/>
                    <a:pt x="519457" y="1580721"/>
                  </a:cubicBezTo>
                  <a:cubicBezTo>
                    <a:pt x="500407" y="1589611"/>
                    <a:pt x="513107" y="1611201"/>
                    <a:pt x="485167" y="1617551"/>
                  </a:cubicBezTo>
                  <a:cubicBezTo>
                    <a:pt x="382297" y="1601041"/>
                    <a:pt x="267997" y="1681051"/>
                    <a:pt x="162587" y="1705181"/>
                  </a:cubicBezTo>
                  <a:cubicBezTo>
                    <a:pt x="158777" y="1721691"/>
                    <a:pt x="196877" y="1719151"/>
                    <a:pt x="172747" y="1733121"/>
                  </a:cubicBezTo>
                  <a:cubicBezTo>
                    <a:pt x="102897" y="1749631"/>
                    <a:pt x="95277" y="1786461"/>
                    <a:pt x="25427" y="1802971"/>
                  </a:cubicBezTo>
                  <a:cubicBezTo>
                    <a:pt x="22887" y="1818211"/>
                    <a:pt x="20347" y="1833451"/>
                    <a:pt x="24157" y="1851231"/>
                  </a:cubicBezTo>
                  <a:cubicBezTo>
                    <a:pt x="34317" y="1863931"/>
                    <a:pt x="95277" y="1848691"/>
                    <a:pt x="78767" y="1870281"/>
                  </a:cubicBezTo>
                  <a:cubicBezTo>
                    <a:pt x="41937" y="1882981"/>
                    <a:pt x="-1243" y="1879171"/>
                    <a:pt x="27" y="1914731"/>
                  </a:cubicBezTo>
                  <a:cubicBezTo>
                    <a:pt x="20347" y="1937591"/>
                    <a:pt x="62257" y="1922351"/>
                    <a:pt x="73687" y="1959181"/>
                  </a:cubicBezTo>
                  <a:cubicBezTo>
                    <a:pt x="64797" y="1976961"/>
                    <a:pt x="36857" y="1987121"/>
                    <a:pt x="44477" y="2009981"/>
                  </a:cubicBezTo>
                  <a:cubicBezTo>
                    <a:pt x="104167" y="2008711"/>
                    <a:pt x="157507" y="2020141"/>
                    <a:pt x="219737" y="2016331"/>
                  </a:cubicBezTo>
                  <a:cubicBezTo>
                    <a:pt x="200687" y="2026491"/>
                    <a:pt x="234977" y="2049351"/>
                    <a:pt x="285777" y="2039191"/>
                  </a:cubicBezTo>
                  <a:cubicBezTo>
                    <a:pt x="283237" y="2056971"/>
                    <a:pt x="238787" y="2059511"/>
                    <a:pt x="242597" y="2078561"/>
                  </a:cubicBezTo>
                  <a:cubicBezTo>
                    <a:pt x="316257" y="2064591"/>
                    <a:pt x="336577" y="2036651"/>
                    <a:pt x="405157" y="2026491"/>
                  </a:cubicBezTo>
                  <a:cubicBezTo>
                    <a:pt x="359437" y="2063321"/>
                    <a:pt x="301017" y="2120471"/>
                    <a:pt x="243867" y="2133171"/>
                  </a:cubicBezTo>
                  <a:cubicBezTo>
                    <a:pt x="227357" y="2156031"/>
                    <a:pt x="233707" y="2186511"/>
                    <a:pt x="224817" y="2210641"/>
                  </a:cubicBezTo>
                  <a:cubicBezTo>
                    <a:pt x="209577" y="2205561"/>
                    <a:pt x="210847" y="2285571"/>
                    <a:pt x="250217" y="2304621"/>
                  </a:cubicBezTo>
                  <a:cubicBezTo>
                    <a:pt x="299747" y="2291921"/>
                    <a:pt x="411507" y="2298271"/>
                    <a:pt x="483897" y="2313511"/>
                  </a:cubicBezTo>
                  <a:cubicBezTo>
                    <a:pt x="478817" y="2327481"/>
                    <a:pt x="462307" y="2337641"/>
                    <a:pt x="471197" y="2357961"/>
                  </a:cubicBezTo>
                  <a:cubicBezTo>
                    <a:pt x="495327" y="2366851"/>
                    <a:pt x="553747" y="2316051"/>
                    <a:pt x="577877" y="2335101"/>
                  </a:cubicBezTo>
                  <a:cubicBezTo>
                    <a:pt x="613437" y="2347801"/>
                    <a:pt x="549937" y="2360501"/>
                    <a:pt x="567717" y="2385901"/>
                  </a:cubicBezTo>
                  <a:cubicBezTo>
                    <a:pt x="803937" y="2267791"/>
                    <a:pt x="993167" y="2246201"/>
                    <a:pt x="1233197" y="2189051"/>
                  </a:cubicBezTo>
                  <a:cubicBezTo>
                    <a:pt x="965227" y="2305891"/>
                    <a:pt x="603277" y="2620851"/>
                    <a:pt x="596927" y="2723721"/>
                  </a:cubicBezTo>
                  <a:cubicBezTo>
                    <a:pt x="629947" y="2723721"/>
                    <a:pt x="657887" y="2731341"/>
                    <a:pt x="688367" y="2737691"/>
                  </a:cubicBezTo>
                  <a:cubicBezTo>
                    <a:pt x="678207" y="2764361"/>
                    <a:pt x="662967" y="2789761"/>
                    <a:pt x="660427" y="2818971"/>
                  </a:cubicBezTo>
                  <a:cubicBezTo>
                    <a:pt x="676937" y="2789761"/>
                    <a:pt x="735357" y="2775791"/>
                    <a:pt x="740437" y="2829131"/>
                  </a:cubicBezTo>
                  <a:cubicBezTo>
                    <a:pt x="699797" y="2832941"/>
                    <a:pt x="699797" y="2845641"/>
                    <a:pt x="699797" y="2876121"/>
                  </a:cubicBezTo>
                  <a:cubicBezTo>
                    <a:pt x="741707" y="2881201"/>
                    <a:pt x="806477" y="2844371"/>
                    <a:pt x="826797" y="2883741"/>
                  </a:cubicBezTo>
                  <a:cubicBezTo>
                    <a:pt x="800127" y="2900251"/>
                    <a:pt x="789967" y="2885011"/>
                    <a:pt x="764567" y="2898981"/>
                  </a:cubicBezTo>
                  <a:cubicBezTo>
                    <a:pt x="765837" y="2924381"/>
                    <a:pt x="791237" y="2905331"/>
                    <a:pt x="800127" y="2918031"/>
                  </a:cubicBezTo>
                  <a:cubicBezTo>
                    <a:pt x="726467" y="2948511"/>
                    <a:pt x="730277" y="2959941"/>
                    <a:pt x="706147" y="3000581"/>
                  </a:cubicBezTo>
                  <a:cubicBezTo>
                    <a:pt x="685827" y="2967561"/>
                    <a:pt x="632487" y="3179651"/>
                    <a:pt x="675667" y="3177111"/>
                  </a:cubicBezTo>
                  <a:cubicBezTo>
                    <a:pt x="640107" y="3213941"/>
                    <a:pt x="708687" y="3192351"/>
                    <a:pt x="725197" y="3206321"/>
                  </a:cubicBezTo>
                  <a:cubicBezTo>
                    <a:pt x="709957" y="3232991"/>
                    <a:pt x="744247" y="3240611"/>
                    <a:pt x="748057" y="3268551"/>
                  </a:cubicBezTo>
                  <a:cubicBezTo>
                    <a:pt x="767107" y="3273631"/>
                    <a:pt x="803937" y="3246961"/>
                    <a:pt x="802667" y="3287601"/>
                  </a:cubicBezTo>
                  <a:cubicBezTo>
                    <a:pt x="765837" y="3291411"/>
                    <a:pt x="777267" y="3281251"/>
                    <a:pt x="751867" y="3306651"/>
                  </a:cubicBezTo>
                  <a:cubicBezTo>
                    <a:pt x="742977" y="3297761"/>
                    <a:pt x="723927" y="3288871"/>
                    <a:pt x="704877" y="3307921"/>
                  </a:cubicBezTo>
                  <a:cubicBezTo>
                    <a:pt x="718847" y="3334591"/>
                    <a:pt x="713767" y="3354911"/>
                    <a:pt x="711227" y="3376501"/>
                  </a:cubicBezTo>
                  <a:cubicBezTo>
                    <a:pt x="778537" y="3365071"/>
                    <a:pt x="731547" y="3387931"/>
                    <a:pt x="793777" y="3393011"/>
                  </a:cubicBezTo>
                  <a:cubicBezTo>
                    <a:pt x="812827" y="3415871"/>
                    <a:pt x="784887" y="3422221"/>
                    <a:pt x="781077" y="3437461"/>
                  </a:cubicBezTo>
                  <a:cubicBezTo>
                    <a:pt x="902997" y="3441271"/>
                    <a:pt x="966497" y="3492071"/>
                    <a:pt x="1070637" y="3516201"/>
                  </a:cubicBezTo>
                  <a:cubicBezTo>
                    <a:pt x="1070637" y="3539061"/>
                    <a:pt x="1089687" y="3530171"/>
                    <a:pt x="1092227" y="3547951"/>
                  </a:cubicBezTo>
                  <a:cubicBezTo>
                    <a:pt x="1290347" y="3525091"/>
                    <a:pt x="1421157" y="3546681"/>
                    <a:pt x="1649757" y="3476831"/>
                  </a:cubicBezTo>
                  <a:cubicBezTo>
                    <a:pt x="1621817" y="3451431"/>
                    <a:pt x="1543077" y="3471751"/>
                    <a:pt x="1527837" y="3459051"/>
                  </a:cubicBezTo>
                  <a:cubicBezTo>
                    <a:pt x="1682777" y="3394281"/>
                    <a:pt x="1872007" y="3371421"/>
                    <a:pt x="2057427" y="3334591"/>
                  </a:cubicBezTo>
                  <a:cubicBezTo>
                    <a:pt x="2235227" y="3300301"/>
                    <a:pt x="2410487" y="3311731"/>
                    <a:pt x="2585747" y="3234261"/>
                  </a:cubicBezTo>
                  <a:cubicBezTo>
                    <a:pt x="2627657" y="3250771"/>
                    <a:pt x="2660677" y="3219021"/>
                    <a:pt x="2700047" y="3207591"/>
                  </a:cubicBezTo>
                  <a:cubicBezTo>
                    <a:pt x="2905787" y="3145361"/>
                    <a:pt x="3167407" y="3095831"/>
                    <a:pt x="3370607" y="3079321"/>
                  </a:cubicBezTo>
                  <a:cubicBezTo>
                    <a:pt x="3406167" y="3076781"/>
                    <a:pt x="3446807" y="3056461"/>
                    <a:pt x="3463317" y="3045031"/>
                  </a:cubicBezTo>
                  <a:cubicBezTo>
                    <a:pt x="3529357" y="3055191"/>
                    <a:pt x="3643657" y="3012011"/>
                    <a:pt x="3703347" y="2995501"/>
                  </a:cubicBezTo>
                  <a:cubicBezTo>
                    <a:pt x="3700807" y="2984071"/>
                    <a:pt x="3690647" y="2971371"/>
                    <a:pt x="3702077" y="2965021"/>
                  </a:cubicBezTo>
                  <a:cubicBezTo>
                    <a:pt x="3784627" y="2945971"/>
                    <a:pt x="3901467" y="2925651"/>
                    <a:pt x="3977667" y="2879931"/>
                  </a:cubicBezTo>
                  <a:cubicBezTo>
                    <a:pt x="3967507" y="2874851"/>
                    <a:pt x="3945917" y="2888821"/>
                    <a:pt x="3944647" y="2868501"/>
                  </a:cubicBezTo>
                  <a:cubicBezTo>
                    <a:pt x="4017037" y="2850721"/>
                    <a:pt x="4105937" y="2843101"/>
                    <a:pt x="4174517" y="2815161"/>
                  </a:cubicBezTo>
                  <a:cubicBezTo>
                    <a:pt x="4160547" y="2812621"/>
                    <a:pt x="4145307" y="2812621"/>
                    <a:pt x="4132607" y="2806271"/>
                  </a:cubicBezTo>
                  <a:cubicBezTo>
                    <a:pt x="4217697" y="2741501"/>
                    <a:pt x="4253257" y="2709751"/>
                    <a:pt x="4370097" y="2695781"/>
                  </a:cubicBezTo>
                  <a:cubicBezTo>
                    <a:pt x="4361207" y="2657681"/>
                    <a:pt x="4387877" y="2633552"/>
                    <a:pt x="4447567" y="2619581"/>
                  </a:cubicBezTo>
                  <a:cubicBezTo>
                    <a:pt x="4464077" y="2596721"/>
                    <a:pt x="4413277" y="2605611"/>
                    <a:pt x="4432327" y="2577671"/>
                  </a:cubicBezTo>
                  <a:cubicBezTo>
                    <a:pt x="4644417" y="2549731"/>
                    <a:pt x="4702837" y="2359231"/>
                    <a:pt x="4800627" y="2252551"/>
                  </a:cubicBezTo>
                  <a:cubicBezTo>
                    <a:pt x="4804437" y="2248741"/>
                    <a:pt x="4820947" y="2238581"/>
                    <a:pt x="4823487" y="2236041"/>
                  </a:cubicBezTo>
                  <a:cubicBezTo>
                    <a:pt x="4958107" y="2154761"/>
                    <a:pt x="5124477" y="2143331"/>
                    <a:pt x="5227347" y="2031571"/>
                  </a:cubicBezTo>
                  <a:cubicBezTo>
                    <a:pt x="5266717" y="1946481"/>
                    <a:pt x="5370857" y="1838531"/>
                    <a:pt x="5255287" y="1768681"/>
                  </a:cubicBezTo>
                  <a:cubicBezTo>
                    <a:pt x="5267987" y="1750901"/>
                    <a:pt x="5261637" y="1726771"/>
                    <a:pt x="5248937" y="1700101"/>
                  </a:cubicBezTo>
                  <a:cubicBezTo>
                    <a:pt x="5196867" y="1714071"/>
                    <a:pt x="4956837" y="1667081"/>
                    <a:pt x="4903497" y="1645491"/>
                  </a:cubicBezTo>
                  <a:cubicBezTo>
                    <a:pt x="4914927" y="1618821"/>
                    <a:pt x="4890797" y="1592151"/>
                    <a:pt x="4897147" y="1576911"/>
                  </a:cubicBezTo>
                  <a:cubicBezTo>
                    <a:pt x="4946677" y="1574371"/>
                    <a:pt x="4960647" y="1555321"/>
                    <a:pt x="4989857" y="1543891"/>
                  </a:cubicBezTo>
                  <a:close/>
                </a:path>
              </a:pathLst>
            </a:custGeom>
            <a:solidFill>
              <a:srgbClr val="1B512D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19" name="Freeform 19"/>
          <p:cNvSpPr/>
          <p:nvPr/>
        </p:nvSpPr>
        <p:spPr>
          <a:xfrm>
            <a:off x="14372280" y="9037098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0" name="Freeform 20"/>
          <p:cNvSpPr/>
          <p:nvPr/>
        </p:nvSpPr>
        <p:spPr>
          <a:xfrm>
            <a:off x="12074724" y="9336898"/>
            <a:ext cx="794908" cy="794908"/>
          </a:xfrm>
          <a:custGeom>
            <a:avLst/>
            <a:gdLst/>
            <a:ahLst/>
            <a:cxnLst/>
            <a:rect l="l" t="t" r="r" b="b"/>
            <a:pathLst>
              <a:path w="794908" h="794908">
                <a:moveTo>
                  <a:pt x="0" y="0"/>
                </a:moveTo>
                <a:lnTo>
                  <a:pt x="794907" y="0"/>
                </a:lnTo>
                <a:lnTo>
                  <a:pt x="794907" y="794908"/>
                </a:lnTo>
                <a:lnTo>
                  <a:pt x="0" y="7949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1" name="TextBox 21"/>
          <p:cNvSpPr txBox="1"/>
          <p:nvPr/>
        </p:nvSpPr>
        <p:spPr>
          <a:xfrm>
            <a:off x="13011684" y="9464725"/>
            <a:ext cx="5009254" cy="459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12"/>
              </a:lnSpc>
            </a:pPr>
            <a:r>
              <a:rPr lang="en-US" sz="2723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www.missionministry.ie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-390603" y="-1558951"/>
            <a:ext cx="19069206" cy="2492401"/>
            <a:chOff x="0" y="0"/>
            <a:chExt cx="5022342" cy="65643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022342" cy="656435"/>
            </a:xfrm>
            <a:custGeom>
              <a:avLst/>
              <a:gdLst/>
              <a:ahLst/>
              <a:cxnLst/>
              <a:rect l="l" t="t" r="r" b="b"/>
              <a:pathLst>
                <a:path w="5022342" h="656435">
                  <a:moveTo>
                    <a:pt x="0" y="0"/>
                  </a:moveTo>
                  <a:lnTo>
                    <a:pt x="5022342" y="0"/>
                  </a:lnTo>
                  <a:lnTo>
                    <a:pt x="5022342" y="656435"/>
                  </a:lnTo>
                  <a:lnTo>
                    <a:pt x="0" y="656435"/>
                  </a:lnTo>
                  <a:close/>
                </a:path>
              </a:pathLst>
            </a:custGeom>
            <a:solidFill>
              <a:srgbClr val="648428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5022342" cy="7040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03908" y="4879893"/>
            <a:ext cx="3339544" cy="100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72"/>
              </a:lnSpc>
            </a:pPr>
            <a:r>
              <a:rPr lang="en-US" sz="5908">
                <a:solidFill>
                  <a:srgbClr val="FFFFFF"/>
                </a:solidFill>
                <a:latin typeface="Mistrully"/>
                <a:ea typeface="Mistrully"/>
                <a:cs typeface="Mistrully"/>
                <a:sym typeface="Mistrully"/>
              </a:rPr>
              <a:t>ARISE!</a:t>
            </a:r>
          </a:p>
        </p:txBody>
      </p: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2762978" y="6082046"/>
            <a:ext cx="6739006" cy="4337430"/>
            <a:chOff x="0" y="0"/>
            <a:chExt cx="5513070" cy="3548380"/>
          </a:xfrm>
        </p:grpSpPr>
        <p:sp>
          <p:nvSpPr>
            <p:cNvPr id="27" name="Freeform 27"/>
            <p:cNvSpPr/>
            <p:nvPr/>
          </p:nvSpPr>
          <p:spPr>
            <a:xfrm>
              <a:off x="-1297" y="429"/>
              <a:ext cx="5514367" cy="3547951"/>
            </a:xfrm>
            <a:custGeom>
              <a:avLst/>
              <a:gdLst/>
              <a:ahLst/>
              <a:cxnLst/>
              <a:rect l="l" t="t" r="r" b="b"/>
              <a:pathLst>
                <a:path w="5514367" h="3547951">
                  <a:moveTo>
                    <a:pt x="4989857" y="1543891"/>
                  </a:moveTo>
                  <a:cubicBezTo>
                    <a:pt x="5047007" y="1522301"/>
                    <a:pt x="5123207" y="1532461"/>
                    <a:pt x="5187977" y="1510871"/>
                  </a:cubicBezTo>
                  <a:cubicBezTo>
                    <a:pt x="5325137" y="1463881"/>
                    <a:pt x="5434357" y="1388951"/>
                    <a:pt x="5514367" y="1303861"/>
                  </a:cubicBezTo>
                  <a:cubicBezTo>
                    <a:pt x="5497857" y="1216231"/>
                    <a:pt x="5492777" y="1167971"/>
                    <a:pt x="5504207" y="1094311"/>
                  </a:cubicBezTo>
                  <a:cubicBezTo>
                    <a:pt x="5494047" y="1089231"/>
                    <a:pt x="5472457" y="1103201"/>
                    <a:pt x="5471187" y="1082881"/>
                  </a:cubicBezTo>
                  <a:cubicBezTo>
                    <a:pt x="5468647" y="1024461"/>
                    <a:pt x="5440707" y="1002871"/>
                    <a:pt x="5414037" y="953341"/>
                  </a:cubicBezTo>
                  <a:cubicBezTo>
                    <a:pt x="5209567" y="982551"/>
                    <a:pt x="4837457" y="1142571"/>
                    <a:pt x="4616477" y="1128601"/>
                  </a:cubicBezTo>
                  <a:cubicBezTo>
                    <a:pt x="4752367" y="1032081"/>
                    <a:pt x="4850157" y="924131"/>
                    <a:pt x="4852697" y="781891"/>
                  </a:cubicBezTo>
                  <a:cubicBezTo>
                    <a:pt x="4841267" y="770461"/>
                    <a:pt x="4776497" y="762841"/>
                    <a:pt x="4761257" y="767921"/>
                  </a:cubicBezTo>
                  <a:cubicBezTo>
                    <a:pt x="4709187" y="757761"/>
                    <a:pt x="4655847" y="710771"/>
                    <a:pt x="4632987" y="681561"/>
                  </a:cubicBezTo>
                  <a:cubicBezTo>
                    <a:pt x="4611397" y="695531"/>
                    <a:pt x="4607587" y="680291"/>
                    <a:pt x="4588537" y="690451"/>
                  </a:cubicBezTo>
                  <a:cubicBezTo>
                    <a:pt x="4507257" y="628221"/>
                    <a:pt x="4335807" y="722201"/>
                    <a:pt x="4253257" y="663781"/>
                  </a:cubicBezTo>
                  <a:cubicBezTo>
                    <a:pt x="4291357" y="563451"/>
                    <a:pt x="4213887" y="540591"/>
                    <a:pt x="4161817" y="492331"/>
                  </a:cubicBezTo>
                  <a:cubicBezTo>
                    <a:pt x="4180867" y="413591"/>
                    <a:pt x="4133877" y="371681"/>
                    <a:pt x="4090697" y="298021"/>
                  </a:cubicBezTo>
                  <a:cubicBezTo>
                    <a:pt x="4037357" y="323421"/>
                    <a:pt x="4041167" y="284051"/>
                    <a:pt x="4047517" y="258651"/>
                  </a:cubicBezTo>
                  <a:cubicBezTo>
                    <a:pt x="4008147" y="270081"/>
                    <a:pt x="3984017" y="254841"/>
                    <a:pt x="3962427" y="234521"/>
                  </a:cubicBezTo>
                  <a:cubicBezTo>
                    <a:pt x="3886227" y="263731"/>
                    <a:pt x="3816377" y="265001"/>
                    <a:pt x="3755417" y="271351"/>
                  </a:cubicBezTo>
                  <a:cubicBezTo>
                    <a:pt x="3444267" y="304371"/>
                    <a:pt x="3058187" y="388191"/>
                    <a:pt x="2778787" y="402161"/>
                  </a:cubicBezTo>
                  <a:cubicBezTo>
                    <a:pt x="3035327" y="292941"/>
                    <a:pt x="3332507" y="223091"/>
                    <a:pt x="3521737" y="129111"/>
                  </a:cubicBezTo>
                  <a:cubicBezTo>
                    <a:pt x="3528087" y="75771"/>
                    <a:pt x="3526817" y="51641"/>
                    <a:pt x="3523007" y="2111"/>
                  </a:cubicBezTo>
                  <a:cubicBezTo>
                    <a:pt x="3318537" y="-15669"/>
                    <a:pt x="3004847" y="82121"/>
                    <a:pt x="2714017" y="173561"/>
                  </a:cubicBezTo>
                  <a:cubicBezTo>
                    <a:pt x="2039647" y="385651"/>
                    <a:pt x="1226847" y="626951"/>
                    <a:pt x="844577" y="1002871"/>
                  </a:cubicBezTo>
                  <a:cubicBezTo>
                    <a:pt x="854737" y="1058751"/>
                    <a:pt x="838227" y="1131141"/>
                    <a:pt x="880137" y="1179401"/>
                  </a:cubicBezTo>
                  <a:cubicBezTo>
                    <a:pt x="740437" y="1255601"/>
                    <a:pt x="580417" y="1324181"/>
                    <a:pt x="444527" y="1402921"/>
                  </a:cubicBezTo>
                  <a:cubicBezTo>
                    <a:pt x="449607" y="1468961"/>
                    <a:pt x="483897" y="1537541"/>
                    <a:pt x="497867" y="1548971"/>
                  </a:cubicBezTo>
                  <a:cubicBezTo>
                    <a:pt x="453417" y="1573101"/>
                    <a:pt x="521997" y="1555321"/>
                    <a:pt x="519457" y="1580721"/>
                  </a:cubicBezTo>
                  <a:cubicBezTo>
                    <a:pt x="500407" y="1589611"/>
                    <a:pt x="513107" y="1611201"/>
                    <a:pt x="485167" y="1617551"/>
                  </a:cubicBezTo>
                  <a:cubicBezTo>
                    <a:pt x="382297" y="1601041"/>
                    <a:pt x="267997" y="1681051"/>
                    <a:pt x="162587" y="1705181"/>
                  </a:cubicBezTo>
                  <a:cubicBezTo>
                    <a:pt x="158777" y="1721691"/>
                    <a:pt x="196877" y="1719151"/>
                    <a:pt x="172747" y="1733121"/>
                  </a:cubicBezTo>
                  <a:cubicBezTo>
                    <a:pt x="102897" y="1749631"/>
                    <a:pt x="95277" y="1786461"/>
                    <a:pt x="25427" y="1802971"/>
                  </a:cubicBezTo>
                  <a:cubicBezTo>
                    <a:pt x="22887" y="1818211"/>
                    <a:pt x="20347" y="1833451"/>
                    <a:pt x="24157" y="1851231"/>
                  </a:cubicBezTo>
                  <a:cubicBezTo>
                    <a:pt x="34317" y="1863931"/>
                    <a:pt x="95277" y="1848691"/>
                    <a:pt x="78767" y="1870281"/>
                  </a:cubicBezTo>
                  <a:cubicBezTo>
                    <a:pt x="41937" y="1882981"/>
                    <a:pt x="-1243" y="1879171"/>
                    <a:pt x="27" y="1914731"/>
                  </a:cubicBezTo>
                  <a:cubicBezTo>
                    <a:pt x="20347" y="1937591"/>
                    <a:pt x="62257" y="1922351"/>
                    <a:pt x="73687" y="1959181"/>
                  </a:cubicBezTo>
                  <a:cubicBezTo>
                    <a:pt x="64797" y="1976961"/>
                    <a:pt x="36857" y="1987121"/>
                    <a:pt x="44477" y="2009981"/>
                  </a:cubicBezTo>
                  <a:cubicBezTo>
                    <a:pt x="104167" y="2008711"/>
                    <a:pt x="157507" y="2020141"/>
                    <a:pt x="219737" y="2016331"/>
                  </a:cubicBezTo>
                  <a:cubicBezTo>
                    <a:pt x="200687" y="2026491"/>
                    <a:pt x="234977" y="2049351"/>
                    <a:pt x="285777" y="2039191"/>
                  </a:cubicBezTo>
                  <a:cubicBezTo>
                    <a:pt x="283237" y="2056971"/>
                    <a:pt x="238787" y="2059511"/>
                    <a:pt x="242597" y="2078561"/>
                  </a:cubicBezTo>
                  <a:cubicBezTo>
                    <a:pt x="316257" y="2064591"/>
                    <a:pt x="336577" y="2036651"/>
                    <a:pt x="405157" y="2026491"/>
                  </a:cubicBezTo>
                  <a:cubicBezTo>
                    <a:pt x="359437" y="2063321"/>
                    <a:pt x="301017" y="2120471"/>
                    <a:pt x="243867" y="2133171"/>
                  </a:cubicBezTo>
                  <a:cubicBezTo>
                    <a:pt x="227357" y="2156031"/>
                    <a:pt x="233707" y="2186511"/>
                    <a:pt x="224817" y="2210641"/>
                  </a:cubicBezTo>
                  <a:cubicBezTo>
                    <a:pt x="209577" y="2205561"/>
                    <a:pt x="210847" y="2285571"/>
                    <a:pt x="250217" y="2304621"/>
                  </a:cubicBezTo>
                  <a:cubicBezTo>
                    <a:pt x="299747" y="2291921"/>
                    <a:pt x="411507" y="2298271"/>
                    <a:pt x="483897" y="2313511"/>
                  </a:cubicBezTo>
                  <a:cubicBezTo>
                    <a:pt x="478817" y="2327481"/>
                    <a:pt x="462307" y="2337641"/>
                    <a:pt x="471197" y="2357961"/>
                  </a:cubicBezTo>
                  <a:cubicBezTo>
                    <a:pt x="495327" y="2366851"/>
                    <a:pt x="553747" y="2316051"/>
                    <a:pt x="577877" y="2335101"/>
                  </a:cubicBezTo>
                  <a:cubicBezTo>
                    <a:pt x="613437" y="2347801"/>
                    <a:pt x="549937" y="2360501"/>
                    <a:pt x="567717" y="2385901"/>
                  </a:cubicBezTo>
                  <a:cubicBezTo>
                    <a:pt x="803937" y="2267791"/>
                    <a:pt x="993167" y="2246201"/>
                    <a:pt x="1233197" y="2189051"/>
                  </a:cubicBezTo>
                  <a:cubicBezTo>
                    <a:pt x="965227" y="2305891"/>
                    <a:pt x="603277" y="2620851"/>
                    <a:pt x="596927" y="2723721"/>
                  </a:cubicBezTo>
                  <a:cubicBezTo>
                    <a:pt x="629947" y="2723721"/>
                    <a:pt x="657887" y="2731341"/>
                    <a:pt x="688367" y="2737691"/>
                  </a:cubicBezTo>
                  <a:cubicBezTo>
                    <a:pt x="678207" y="2764361"/>
                    <a:pt x="662967" y="2789761"/>
                    <a:pt x="660427" y="2818971"/>
                  </a:cubicBezTo>
                  <a:cubicBezTo>
                    <a:pt x="676937" y="2789761"/>
                    <a:pt x="735357" y="2775791"/>
                    <a:pt x="740437" y="2829131"/>
                  </a:cubicBezTo>
                  <a:cubicBezTo>
                    <a:pt x="699797" y="2832941"/>
                    <a:pt x="699797" y="2845641"/>
                    <a:pt x="699797" y="2876121"/>
                  </a:cubicBezTo>
                  <a:cubicBezTo>
                    <a:pt x="741707" y="2881201"/>
                    <a:pt x="806477" y="2844371"/>
                    <a:pt x="826797" y="2883741"/>
                  </a:cubicBezTo>
                  <a:cubicBezTo>
                    <a:pt x="800127" y="2900251"/>
                    <a:pt x="789967" y="2885011"/>
                    <a:pt x="764567" y="2898981"/>
                  </a:cubicBezTo>
                  <a:cubicBezTo>
                    <a:pt x="765837" y="2924381"/>
                    <a:pt x="791237" y="2905331"/>
                    <a:pt x="800127" y="2918031"/>
                  </a:cubicBezTo>
                  <a:cubicBezTo>
                    <a:pt x="726467" y="2948511"/>
                    <a:pt x="730277" y="2959941"/>
                    <a:pt x="706147" y="3000581"/>
                  </a:cubicBezTo>
                  <a:cubicBezTo>
                    <a:pt x="685827" y="2967561"/>
                    <a:pt x="632487" y="3179651"/>
                    <a:pt x="675667" y="3177111"/>
                  </a:cubicBezTo>
                  <a:cubicBezTo>
                    <a:pt x="640107" y="3213941"/>
                    <a:pt x="708687" y="3192351"/>
                    <a:pt x="725197" y="3206321"/>
                  </a:cubicBezTo>
                  <a:cubicBezTo>
                    <a:pt x="709957" y="3232991"/>
                    <a:pt x="744247" y="3240611"/>
                    <a:pt x="748057" y="3268551"/>
                  </a:cubicBezTo>
                  <a:cubicBezTo>
                    <a:pt x="767107" y="3273631"/>
                    <a:pt x="803937" y="3246961"/>
                    <a:pt x="802667" y="3287601"/>
                  </a:cubicBezTo>
                  <a:cubicBezTo>
                    <a:pt x="765837" y="3291411"/>
                    <a:pt x="777267" y="3281251"/>
                    <a:pt x="751867" y="3306651"/>
                  </a:cubicBezTo>
                  <a:cubicBezTo>
                    <a:pt x="742977" y="3297761"/>
                    <a:pt x="723927" y="3288871"/>
                    <a:pt x="704877" y="3307921"/>
                  </a:cubicBezTo>
                  <a:cubicBezTo>
                    <a:pt x="718847" y="3334591"/>
                    <a:pt x="713767" y="3354911"/>
                    <a:pt x="711227" y="3376501"/>
                  </a:cubicBezTo>
                  <a:cubicBezTo>
                    <a:pt x="778537" y="3365071"/>
                    <a:pt x="731547" y="3387931"/>
                    <a:pt x="793777" y="3393011"/>
                  </a:cubicBezTo>
                  <a:cubicBezTo>
                    <a:pt x="812827" y="3415871"/>
                    <a:pt x="784887" y="3422221"/>
                    <a:pt x="781077" y="3437461"/>
                  </a:cubicBezTo>
                  <a:cubicBezTo>
                    <a:pt x="902997" y="3441271"/>
                    <a:pt x="966497" y="3492071"/>
                    <a:pt x="1070637" y="3516201"/>
                  </a:cubicBezTo>
                  <a:cubicBezTo>
                    <a:pt x="1070637" y="3539061"/>
                    <a:pt x="1089687" y="3530171"/>
                    <a:pt x="1092227" y="3547951"/>
                  </a:cubicBezTo>
                  <a:cubicBezTo>
                    <a:pt x="1290347" y="3525091"/>
                    <a:pt x="1421157" y="3546681"/>
                    <a:pt x="1649757" y="3476831"/>
                  </a:cubicBezTo>
                  <a:cubicBezTo>
                    <a:pt x="1621817" y="3451431"/>
                    <a:pt x="1543077" y="3471751"/>
                    <a:pt x="1527837" y="3459051"/>
                  </a:cubicBezTo>
                  <a:cubicBezTo>
                    <a:pt x="1682777" y="3394281"/>
                    <a:pt x="1872007" y="3371421"/>
                    <a:pt x="2057427" y="3334591"/>
                  </a:cubicBezTo>
                  <a:cubicBezTo>
                    <a:pt x="2235227" y="3300301"/>
                    <a:pt x="2410487" y="3311731"/>
                    <a:pt x="2585747" y="3234261"/>
                  </a:cubicBezTo>
                  <a:cubicBezTo>
                    <a:pt x="2627657" y="3250771"/>
                    <a:pt x="2660677" y="3219021"/>
                    <a:pt x="2700047" y="3207591"/>
                  </a:cubicBezTo>
                  <a:cubicBezTo>
                    <a:pt x="2905787" y="3145361"/>
                    <a:pt x="3167407" y="3095831"/>
                    <a:pt x="3370607" y="3079321"/>
                  </a:cubicBezTo>
                  <a:cubicBezTo>
                    <a:pt x="3406167" y="3076781"/>
                    <a:pt x="3446807" y="3056461"/>
                    <a:pt x="3463317" y="3045031"/>
                  </a:cubicBezTo>
                  <a:cubicBezTo>
                    <a:pt x="3529357" y="3055191"/>
                    <a:pt x="3643657" y="3012011"/>
                    <a:pt x="3703347" y="2995501"/>
                  </a:cubicBezTo>
                  <a:cubicBezTo>
                    <a:pt x="3700807" y="2984071"/>
                    <a:pt x="3690647" y="2971371"/>
                    <a:pt x="3702077" y="2965021"/>
                  </a:cubicBezTo>
                  <a:cubicBezTo>
                    <a:pt x="3784627" y="2945971"/>
                    <a:pt x="3901467" y="2925651"/>
                    <a:pt x="3977667" y="2879931"/>
                  </a:cubicBezTo>
                  <a:cubicBezTo>
                    <a:pt x="3967507" y="2874851"/>
                    <a:pt x="3945917" y="2888821"/>
                    <a:pt x="3944647" y="2868501"/>
                  </a:cubicBezTo>
                  <a:cubicBezTo>
                    <a:pt x="4017037" y="2850721"/>
                    <a:pt x="4105937" y="2843101"/>
                    <a:pt x="4174517" y="2815161"/>
                  </a:cubicBezTo>
                  <a:cubicBezTo>
                    <a:pt x="4160547" y="2812621"/>
                    <a:pt x="4145307" y="2812621"/>
                    <a:pt x="4132607" y="2806271"/>
                  </a:cubicBezTo>
                  <a:cubicBezTo>
                    <a:pt x="4217697" y="2741501"/>
                    <a:pt x="4253257" y="2709751"/>
                    <a:pt x="4370097" y="2695781"/>
                  </a:cubicBezTo>
                  <a:cubicBezTo>
                    <a:pt x="4361207" y="2657681"/>
                    <a:pt x="4387877" y="2633552"/>
                    <a:pt x="4447567" y="2619581"/>
                  </a:cubicBezTo>
                  <a:cubicBezTo>
                    <a:pt x="4464077" y="2596721"/>
                    <a:pt x="4413277" y="2605611"/>
                    <a:pt x="4432327" y="2577671"/>
                  </a:cubicBezTo>
                  <a:cubicBezTo>
                    <a:pt x="4644417" y="2549731"/>
                    <a:pt x="4702837" y="2359231"/>
                    <a:pt x="4800627" y="2252551"/>
                  </a:cubicBezTo>
                  <a:cubicBezTo>
                    <a:pt x="4804437" y="2248741"/>
                    <a:pt x="4820947" y="2238581"/>
                    <a:pt x="4823487" y="2236041"/>
                  </a:cubicBezTo>
                  <a:cubicBezTo>
                    <a:pt x="4958107" y="2154761"/>
                    <a:pt x="5124477" y="2143331"/>
                    <a:pt x="5227347" y="2031571"/>
                  </a:cubicBezTo>
                  <a:cubicBezTo>
                    <a:pt x="5266717" y="1946481"/>
                    <a:pt x="5370857" y="1838531"/>
                    <a:pt x="5255287" y="1768681"/>
                  </a:cubicBezTo>
                  <a:cubicBezTo>
                    <a:pt x="5267987" y="1750901"/>
                    <a:pt x="5261637" y="1726771"/>
                    <a:pt x="5248937" y="1700101"/>
                  </a:cubicBezTo>
                  <a:cubicBezTo>
                    <a:pt x="5196867" y="1714071"/>
                    <a:pt x="4956837" y="1667081"/>
                    <a:pt x="4903497" y="1645491"/>
                  </a:cubicBezTo>
                  <a:cubicBezTo>
                    <a:pt x="4914927" y="1618821"/>
                    <a:pt x="4890797" y="1592151"/>
                    <a:pt x="4897147" y="1576911"/>
                  </a:cubicBezTo>
                  <a:cubicBezTo>
                    <a:pt x="4946677" y="1574371"/>
                    <a:pt x="4960647" y="1555321"/>
                    <a:pt x="4989857" y="1543891"/>
                  </a:cubicBezTo>
                  <a:close/>
                </a:path>
              </a:pathLst>
            </a:custGeom>
            <a:solidFill>
              <a:srgbClr val="CD7F32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28" name="TextBox 28"/>
          <p:cNvSpPr txBox="1"/>
          <p:nvPr/>
        </p:nvSpPr>
        <p:spPr>
          <a:xfrm rot="-154341">
            <a:off x="3754390" y="6825035"/>
            <a:ext cx="4703815" cy="1017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16"/>
              </a:lnSpc>
            </a:pPr>
            <a:r>
              <a:rPr lang="en-US" sz="5868" b="1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Laudato Si’</a:t>
            </a:r>
          </a:p>
        </p:txBody>
      </p:sp>
      <p:sp>
        <p:nvSpPr>
          <p:cNvPr id="29" name="TextBox 29"/>
          <p:cNvSpPr txBox="1"/>
          <p:nvPr/>
        </p:nvSpPr>
        <p:spPr>
          <a:xfrm rot="-141433">
            <a:off x="3953669" y="7694009"/>
            <a:ext cx="4393891" cy="1990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41"/>
              </a:lnSpc>
            </a:pPr>
            <a:r>
              <a:rPr lang="en-US" sz="5672">
                <a:solidFill>
                  <a:srgbClr val="000000"/>
                </a:solidFill>
                <a:latin typeface="Playlist Script"/>
                <a:ea typeface="Playlist Script"/>
                <a:cs typeface="Playlist Script"/>
                <a:sym typeface="Playlist Script"/>
              </a:rPr>
              <a:t>Bronze Award</a:t>
            </a:r>
          </a:p>
          <a:p>
            <a:pPr algn="ctr">
              <a:lnSpc>
                <a:spcPts val="7941"/>
              </a:lnSpc>
            </a:pPr>
            <a:r>
              <a:rPr lang="en-US" sz="5672">
                <a:solidFill>
                  <a:srgbClr val="000000"/>
                </a:solidFill>
                <a:latin typeface="Playlist Script"/>
                <a:ea typeface="Playlist Script"/>
                <a:cs typeface="Playlist Script"/>
                <a:sym typeface="Playlist Script"/>
              </a:rPr>
              <a:t>Session 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7248525" y="9468499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sp>
        <p:nvSpPr>
          <p:cNvPr id="4" name="Freeform 4"/>
          <p:cNvSpPr/>
          <p:nvPr/>
        </p:nvSpPr>
        <p:spPr>
          <a:xfrm>
            <a:off x="1437228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5" name="Group 5"/>
          <p:cNvGrpSpPr/>
          <p:nvPr/>
        </p:nvGrpSpPr>
        <p:grpSpPr>
          <a:xfrm>
            <a:off x="-390603" y="-1558951"/>
            <a:ext cx="19069206" cy="2379045"/>
            <a:chOff x="0" y="0"/>
            <a:chExt cx="5022342" cy="6265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22342" cy="626580"/>
            </a:xfrm>
            <a:custGeom>
              <a:avLst/>
              <a:gdLst/>
              <a:ahLst/>
              <a:cxnLst/>
              <a:rect l="l" t="t" r="r" b="b"/>
              <a:pathLst>
                <a:path w="5022342" h="626580">
                  <a:moveTo>
                    <a:pt x="0" y="0"/>
                  </a:moveTo>
                  <a:lnTo>
                    <a:pt x="5022342" y="0"/>
                  </a:lnTo>
                  <a:lnTo>
                    <a:pt x="5022342" y="626580"/>
                  </a:lnTo>
                  <a:lnTo>
                    <a:pt x="0" y="626580"/>
                  </a:lnTo>
                  <a:close/>
                </a:path>
              </a:pathLst>
            </a:custGeom>
            <a:solidFill>
              <a:srgbClr val="648428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022342" cy="6742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559056" y="988095"/>
            <a:ext cx="8291788" cy="8229600"/>
          </a:xfrm>
          <a:custGeom>
            <a:avLst/>
            <a:gdLst/>
            <a:ahLst/>
            <a:cxnLst/>
            <a:rect l="l" t="t" r="r" b="b"/>
            <a:pathLst>
              <a:path w="8291788" h="8229600">
                <a:moveTo>
                  <a:pt x="0" y="0"/>
                </a:moveTo>
                <a:lnTo>
                  <a:pt x="8291789" y="0"/>
                </a:lnTo>
                <a:lnTo>
                  <a:pt x="8291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9" name="Freeform 9"/>
          <p:cNvSpPr/>
          <p:nvPr/>
        </p:nvSpPr>
        <p:spPr>
          <a:xfrm>
            <a:off x="11917" y="6837281"/>
            <a:ext cx="5896955" cy="3449719"/>
          </a:xfrm>
          <a:custGeom>
            <a:avLst/>
            <a:gdLst/>
            <a:ahLst/>
            <a:cxnLst/>
            <a:rect l="l" t="t" r="r" b="b"/>
            <a:pathLst>
              <a:path w="5896955" h="3449719">
                <a:moveTo>
                  <a:pt x="0" y="0"/>
                </a:moveTo>
                <a:lnTo>
                  <a:pt x="5896955" y="0"/>
                </a:lnTo>
                <a:lnTo>
                  <a:pt x="5896955" y="3449719"/>
                </a:lnTo>
                <a:lnTo>
                  <a:pt x="0" y="34497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0" name="Freeform 10"/>
          <p:cNvSpPr/>
          <p:nvPr/>
        </p:nvSpPr>
        <p:spPr>
          <a:xfrm>
            <a:off x="6195522" y="6837281"/>
            <a:ext cx="5896955" cy="3449719"/>
          </a:xfrm>
          <a:custGeom>
            <a:avLst/>
            <a:gdLst/>
            <a:ahLst/>
            <a:cxnLst/>
            <a:rect l="l" t="t" r="r" b="b"/>
            <a:pathLst>
              <a:path w="5896955" h="3449719">
                <a:moveTo>
                  <a:pt x="0" y="0"/>
                </a:moveTo>
                <a:lnTo>
                  <a:pt x="5896956" y="0"/>
                </a:lnTo>
                <a:lnTo>
                  <a:pt x="5896956" y="3449719"/>
                </a:lnTo>
                <a:lnTo>
                  <a:pt x="0" y="34497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1" name="Freeform 11"/>
          <p:cNvSpPr/>
          <p:nvPr/>
        </p:nvSpPr>
        <p:spPr>
          <a:xfrm>
            <a:off x="12132924" y="6837281"/>
            <a:ext cx="5896955" cy="3449719"/>
          </a:xfrm>
          <a:custGeom>
            <a:avLst/>
            <a:gdLst/>
            <a:ahLst/>
            <a:cxnLst/>
            <a:rect l="l" t="t" r="r" b="b"/>
            <a:pathLst>
              <a:path w="5896955" h="3449719">
                <a:moveTo>
                  <a:pt x="0" y="0"/>
                </a:moveTo>
                <a:lnTo>
                  <a:pt x="5896956" y="0"/>
                </a:lnTo>
                <a:lnTo>
                  <a:pt x="5896956" y="3449719"/>
                </a:lnTo>
                <a:lnTo>
                  <a:pt x="0" y="34497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2" name="Freeform 12"/>
          <p:cNvSpPr/>
          <p:nvPr/>
        </p:nvSpPr>
        <p:spPr>
          <a:xfrm>
            <a:off x="9903073" y="2610845"/>
            <a:ext cx="9755881" cy="6314065"/>
          </a:xfrm>
          <a:custGeom>
            <a:avLst/>
            <a:gdLst/>
            <a:ahLst/>
            <a:cxnLst/>
            <a:rect l="l" t="t" r="r" b="b"/>
            <a:pathLst>
              <a:path w="9755881" h="6314065">
                <a:moveTo>
                  <a:pt x="0" y="0"/>
                </a:moveTo>
                <a:lnTo>
                  <a:pt x="9755880" y="0"/>
                </a:lnTo>
                <a:lnTo>
                  <a:pt x="9755880" y="6314065"/>
                </a:lnTo>
                <a:lnTo>
                  <a:pt x="0" y="63140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3" name="TextBox 13"/>
          <p:cNvSpPr txBox="1"/>
          <p:nvPr/>
        </p:nvSpPr>
        <p:spPr>
          <a:xfrm>
            <a:off x="10779356" y="1732985"/>
            <a:ext cx="7070478" cy="3003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82"/>
              </a:lnSpc>
            </a:pPr>
            <a:r>
              <a:rPr lang="en-US" sz="7844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The Solitary Bee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07FDF-5A65-41C7-D03A-D3A225FF4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62AF995-AC68-94C1-9D0F-7926DE1FD995}"/>
              </a:ext>
            </a:extLst>
          </p:cNvPr>
          <p:cNvSpPr/>
          <p:nvPr/>
        </p:nvSpPr>
        <p:spPr>
          <a:xfrm>
            <a:off x="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D4D418D-3341-7471-FE40-E010FC4A938B}"/>
              </a:ext>
            </a:extLst>
          </p:cNvPr>
          <p:cNvSpPr/>
          <p:nvPr/>
        </p:nvSpPr>
        <p:spPr>
          <a:xfrm>
            <a:off x="7248525" y="9468499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D25C918-E31A-15E2-0CC6-C55BF8D3DDBC}"/>
              </a:ext>
            </a:extLst>
          </p:cNvPr>
          <p:cNvSpPr/>
          <p:nvPr/>
        </p:nvSpPr>
        <p:spPr>
          <a:xfrm>
            <a:off x="1437228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9B002094-985E-9F91-01F1-DE86AE5A3A3F}"/>
              </a:ext>
            </a:extLst>
          </p:cNvPr>
          <p:cNvGrpSpPr/>
          <p:nvPr/>
        </p:nvGrpSpPr>
        <p:grpSpPr>
          <a:xfrm>
            <a:off x="-390603" y="-1558951"/>
            <a:ext cx="19069206" cy="2379045"/>
            <a:chOff x="0" y="0"/>
            <a:chExt cx="5022342" cy="62658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97E10EB-9240-E21D-9212-C2A998A34D88}"/>
                </a:ext>
              </a:extLst>
            </p:cNvPr>
            <p:cNvSpPr/>
            <p:nvPr/>
          </p:nvSpPr>
          <p:spPr>
            <a:xfrm>
              <a:off x="0" y="0"/>
              <a:ext cx="5022342" cy="626580"/>
            </a:xfrm>
            <a:custGeom>
              <a:avLst/>
              <a:gdLst/>
              <a:ahLst/>
              <a:cxnLst/>
              <a:rect l="l" t="t" r="r" b="b"/>
              <a:pathLst>
                <a:path w="5022342" h="626580">
                  <a:moveTo>
                    <a:pt x="0" y="0"/>
                  </a:moveTo>
                  <a:lnTo>
                    <a:pt x="5022342" y="0"/>
                  </a:lnTo>
                  <a:lnTo>
                    <a:pt x="5022342" y="626580"/>
                  </a:lnTo>
                  <a:lnTo>
                    <a:pt x="0" y="626580"/>
                  </a:lnTo>
                  <a:close/>
                </a:path>
              </a:pathLst>
            </a:custGeom>
            <a:solidFill>
              <a:srgbClr val="648428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36EED9FA-7503-1EBF-6F11-7C3D4B18E338}"/>
                </a:ext>
              </a:extLst>
            </p:cNvPr>
            <p:cNvSpPr txBox="1"/>
            <p:nvPr/>
          </p:nvSpPr>
          <p:spPr>
            <a:xfrm>
              <a:off x="0" y="-47625"/>
              <a:ext cx="5022342" cy="6742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3" name="TextBox 13">
            <a:extLst>
              <a:ext uri="{FF2B5EF4-FFF2-40B4-BE49-F238E27FC236}">
                <a16:creationId xmlns:a16="http://schemas.microsoft.com/office/drawing/2014/main" id="{A4BBF169-2B32-FACF-F961-D69B6C0D5D4E}"/>
              </a:ext>
            </a:extLst>
          </p:cNvPr>
          <p:cNvSpPr txBox="1"/>
          <p:nvPr/>
        </p:nvSpPr>
        <p:spPr>
          <a:xfrm>
            <a:off x="5410200" y="3806631"/>
            <a:ext cx="6661468" cy="1346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82"/>
              </a:lnSpc>
            </a:pPr>
            <a:r>
              <a:rPr lang="en-US" sz="7844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Video 3</a:t>
            </a:r>
          </a:p>
        </p:txBody>
      </p:sp>
    </p:spTree>
    <p:extLst>
      <p:ext uri="{BB962C8B-B14F-4D97-AF65-F5344CB8AC3E}">
        <p14:creationId xmlns:p14="http://schemas.microsoft.com/office/powerpoint/2010/main" val="1295412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7248525" y="9468499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sp>
        <p:nvSpPr>
          <p:cNvPr id="4" name="Freeform 4"/>
          <p:cNvSpPr/>
          <p:nvPr/>
        </p:nvSpPr>
        <p:spPr>
          <a:xfrm>
            <a:off x="1437228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5" name="Group 5"/>
          <p:cNvGrpSpPr/>
          <p:nvPr/>
        </p:nvGrpSpPr>
        <p:grpSpPr>
          <a:xfrm>
            <a:off x="-390603" y="-1558951"/>
            <a:ext cx="19069206" cy="2379045"/>
            <a:chOff x="0" y="0"/>
            <a:chExt cx="5022342" cy="6265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22342" cy="626580"/>
            </a:xfrm>
            <a:custGeom>
              <a:avLst/>
              <a:gdLst/>
              <a:ahLst/>
              <a:cxnLst/>
              <a:rect l="l" t="t" r="r" b="b"/>
              <a:pathLst>
                <a:path w="5022342" h="626580">
                  <a:moveTo>
                    <a:pt x="0" y="0"/>
                  </a:moveTo>
                  <a:lnTo>
                    <a:pt x="5022342" y="0"/>
                  </a:lnTo>
                  <a:lnTo>
                    <a:pt x="5022342" y="626580"/>
                  </a:lnTo>
                  <a:lnTo>
                    <a:pt x="0" y="626580"/>
                  </a:lnTo>
                  <a:close/>
                </a:path>
              </a:pathLst>
            </a:custGeom>
            <a:solidFill>
              <a:srgbClr val="648428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022342" cy="6742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559056" y="988095"/>
            <a:ext cx="8291788" cy="8229600"/>
          </a:xfrm>
          <a:custGeom>
            <a:avLst/>
            <a:gdLst/>
            <a:ahLst/>
            <a:cxnLst/>
            <a:rect l="l" t="t" r="r" b="b"/>
            <a:pathLst>
              <a:path w="8291788" h="8229600">
                <a:moveTo>
                  <a:pt x="0" y="0"/>
                </a:moveTo>
                <a:lnTo>
                  <a:pt x="8291789" y="0"/>
                </a:lnTo>
                <a:lnTo>
                  <a:pt x="8291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9" name="Freeform 9"/>
          <p:cNvSpPr/>
          <p:nvPr/>
        </p:nvSpPr>
        <p:spPr>
          <a:xfrm rot="1942702">
            <a:off x="10005324" y="2007897"/>
            <a:ext cx="6437824" cy="6894590"/>
          </a:xfrm>
          <a:custGeom>
            <a:avLst/>
            <a:gdLst/>
            <a:ahLst/>
            <a:cxnLst/>
            <a:rect l="l" t="t" r="r" b="b"/>
            <a:pathLst>
              <a:path w="6437824" h="6894590">
                <a:moveTo>
                  <a:pt x="0" y="0"/>
                </a:moveTo>
                <a:lnTo>
                  <a:pt x="6437824" y="0"/>
                </a:lnTo>
                <a:lnTo>
                  <a:pt x="6437824" y="6894591"/>
                </a:lnTo>
                <a:lnTo>
                  <a:pt x="0" y="68945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0" name="TextBox 10"/>
          <p:cNvSpPr txBox="1"/>
          <p:nvPr/>
        </p:nvSpPr>
        <p:spPr>
          <a:xfrm>
            <a:off x="11450466" y="3033861"/>
            <a:ext cx="4652966" cy="3562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71"/>
              </a:lnSpc>
            </a:pPr>
            <a:r>
              <a:rPr lang="en-US" sz="505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Why are bees considered the greatest Pollinators?</a:t>
            </a:r>
          </a:p>
        </p:txBody>
      </p:sp>
      <p:sp>
        <p:nvSpPr>
          <p:cNvPr id="11" name="Freeform 11"/>
          <p:cNvSpPr/>
          <p:nvPr/>
        </p:nvSpPr>
        <p:spPr>
          <a:xfrm>
            <a:off x="11917" y="6837281"/>
            <a:ext cx="5896955" cy="3449719"/>
          </a:xfrm>
          <a:custGeom>
            <a:avLst/>
            <a:gdLst/>
            <a:ahLst/>
            <a:cxnLst/>
            <a:rect l="l" t="t" r="r" b="b"/>
            <a:pathLst>
              <a:path w="5896955" h="3449719">
                <a:moveTo>
                  <a:pt x="0" y="0"/>
                </a:moveTo>
                <a:lnTo>
                  <a:pt x="5896955" y="0"/>
                </a:lnTo>
                <a:lnTo>
                  <a:pt x="5896955" y="3449719"/>
                </a:lnTo>
                <a:lnTo>
                  <a:pt x="0" y="34497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2" name="Freeform 12"/>
          <p:cNvSpPr/>
          <p:nvPr/>
        </p:nvSpPr>
        <p:spPr>
          <a:xfrm>
            <a:off x="6195522" y="6837281"/>
            <a:ext cx="5896955" cy="3449719"/>
          </a:xfrm>
          <a:custGeom>
            <a:avLst/>
            <a:gdLst/>
            <a:ahLst/>
            <a:cxnLst/>
            <a:rect l="l" t="t" r="r" b="b"/>
            <a:pathLst>
              <a:path w="5896955" h="3449719">
                <a:moveTo>
                  <a:pt x="0" y="0"/>
                </a:moveTo>
                <a:lnTo>
                  <a:pt x="5896956" y="0"/>
                </a:lnTo>
                <a:lnTo>
                  <a:pt x="5896956" y="3449719"/>
                </a:lnTo>
                <a:lnTo>
                  <a:pt x="0" y="34497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3" name="Freeform 13"/>
          <p:cNvSpPr/>
          <p:nvPr/>
        </p:nvSpPr>
        <p:spPr>
          <a:xfrm>
            <a:off x="12132924" y="6837281"/>
            <a:ext cx="5896955" cy="3449719"/>
          </a:xfrm>
          <a:custGeom>
            <a:avLst/>
            <a:gdLst/>
            <a:ahLst/>
            <a:cxnLst/>
            <a:rect l="l" t="t" r="r" b="b"/>
            <a:pathLst>
              <a:path w="5896955" h="3449719">
                <a:moveTo>
                  <a:pt x="0" y="0"/>
                </a:moveTo>
                <a:lnTo>
                  <a:pt x="5896956" y="0"/>
                </a:lnTo>
                <a:lnTo>
                  <a:pt x="5896956" y="3449719"/>
                </a:lnTo>
                <a:lnTo>
                  <a:pt x="0" y="34497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4" name="TextBox 14"/>
          <p:cNvSpPr txBox="1"/>
          <p:nvPr/>
        </p:nvSpPr>
        <p:spPr>
          <a:xfrm>
            <a:off x="11450466" y="743895"/>
            <a:ext cx="5197307" cy="144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8"/>
              </a:lnSpc>
            </a:pPr>
            <a:r>
              <a:rPr lang="en-US" sz="414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Share with the person next to you...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2BEDB-FC08-1557-A720-0745AAB71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04475A4-B814-F762-2F20-3546677A8658}"/>
              </a:ext>
            </a:extLst>
          </p:cNvPr>
          <p:cNvSpPr/>
          <p:nvPr/>
        </p:nvSpPr>
        <p:spPr>
          <a:xfrm>
            <a:off x="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E3BF67C-D1B8-72F2-BBFF-8049A51E6816}"/>
              </a:ext>
            </a:extLst>
          </p:cNvPr>
          <p:cNvSpPr/>
          <p:nvPr/>
        </p:nvSpPr>
        <p:spPr>
          <a:xfrm>
            <a:off x="7248525" y="9468499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135FB1B-14C9-91E3-D830-FBBCEDA4858B}"/>
              </a:ext>
            </a:extLst>
          </p:cNvPr>
          <p:cNvSpPr/>
          <p:nvPr/>
        </p:nvSpPr>
        <p:spPr>
          <a:xfrm>
            <a:off x="1437228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FB0A10EA-B7C0-20D7-D448-DE48F0CFBFF2}"/>
              </a:ext>
            </a:extLst>
          </p:cNvPr>
          <p:cNvGrpSpPr/>
          <p:nvPr/>
        </p:nvGrpSpPr>
        <p:grpSpPr>
          <a:xfrm>
            <a:off x="-390603" y="-1558951"/>
            <a:ext cx="19069206" cy="2379045"/>
            <a:chOff x="0" y="0"/>
            <a:chExt cx="5022342" cy="62658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BD15C168-7BCB-A1E8-CEA2-B115CAE20284}"/>
                </a:ext>
              </a:extLst>
            </p:cNvPr>
            <p:cNvSpPr/>
            <p:nvPr/>
          </p:nvSpPr>
          <p:spPr>
            <a:xfrm>
              <a:off x="0" y="0"/>
              <a:ext cx="5022342" cy="626580"/>
            </a:xfrm>
            <a:custGeom>
              <a:avLst/>
              <a:gdLst/>
              <a:ahLst/>
              <a:cxnLst/>
              <a:rect l="l" t="t" r="r" b="b"/>
              <a:pathLst>
                <a:path w="5022342" h="626580">
                  <a:moveTo>
                    <a:pt x="0" y="0"/>
                  </a:moveTo>
                  <a:lnTo>
                    <a:pt x="5022342" y="0"/>
                  </a:lnTo>
                  <a:lnTo>
                    <a:pt x="5022342" y="626580"/>
                  </a:lnTo>
                  <a:lnTo>
                    <a:pt x="0" y="626580"/>
                  </a:lnTo>
                  <a:close/>
                </a:path>
              </a:pathLst>
            </a:custGeom>
            <a:solidFill>
              <a:srgbClr val="648428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7FF4940A-1A57-EE53-8B53-7325576EE2BA}"/>
                </a:ext>
              </a:extLst>
            </p:cNvPr>
            <p:cNvSpPr txBox="1"/>
            <p:nvPr/>
          </p:nvSpPr>
          <p:spPr>
            <a:xfrm>
              <a:off x="0" y="-47625"/>
              <a:ext cx="5022342" cy="6742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3" name="TextBox 13">
            <a:extLst>
              <a:ext uri="{FF2B5EF4-FFF2-40B4-BE49-F238E27FC236}">
                <a16:creationId xmlns:a16="http://schemas.microsoft.com/office/drawing/2014/main" id="{05E8D752-6314-738C-DDB8-8EB26E6A7253}"/>
              </a:ext>
            </a:extLst>
          </p:cNvPr>
          <p:cNvSpPr txBox="1"/>
          <p:nvPr/>
        </p:nvSpPr>
        <p:spPr>
          <a:xfrm>
            <a:off x="5410200" y="3806631"/>
            <a:ext cx="6661468" cy="1346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82"/>
              </a:lnSpc>
            </a:pPr>
            <a:r>
              <a:rPr lang="en-US" sz="7844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Video 4</a:t>
            </a:r>
          </a:p>
        </p:txBody>
      </p:sp>
    </p:spTree>
    <p:extLst>
      <p:ext uri="{BB962C8B-B14F-4D97-AF65-F5344CB8AC3E}">
        <p14:creationId xmlns:p14="http://schemas.microsoft.com/office/powerpoint/2010/main" val="2070953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7248525" y="9468499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sp>
        <p:nvSpPr>
          <p:cNvPr id="4" name="Freeform 4"/>
          <p:cNvSpPr/>
          <p:nvPr/>
        </p:nvSpPr>
        <p:spPr>
          <a:xfrm>
            <a:off x="1437228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5" name="Group 5"/>
          <p:cNvGrpSpPr/>
          <p:nvPr/>
        </p:nvGrpSpPr>
        <p:grpSpPr>
          <a:xfrm>
            <a:off x="-390603" y="-1558951"/>
            <a:ext cx="19069206" cy="2379045"/>
            <a:chOff x="0" y="0"/>
            <a:chExt cx="5022342" cy="6265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22342" cy="626580"/>
            </a:xfrm>
            <a:custGeom>
              <a:avLst/>
              <a:gdLst/>
              <a:ahLst/>
              <a:cxnLst/>
              <a:rect l="l" t="t" r="r" b="b"/>
              <a:pathLst>
                <a:path w="5022342" h="626580">
                  <a:moveTo>
                    <a:pt x="0" y="0"/>
                  </a:moveTo>
                  <a:lnTo>
                    <a:pt x="5022342" y="0"/>
                  </a:lnTo>
                  <a:lnTo>
                    <a:pt x="5022342" y="626580"/>
                  </a:lnTo>
                  <a:lnTo>
                    <a:pt x="0" y="626580"/>
                  </a:lnTo>
                  <a:close/>
                </a:path>
              </a:pathLst>
            </a:custGeom>
            <a:solidFill>
              <a:srgbClr val="648428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022342" cy="6742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457282" y="1127591"/>
            <a:ext cx="13373436" cy="7346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3"/>
              </a:lnSpc>
            </a:pPr>
            <a:r>
              <a:rPr lang="en-US" sz="351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Father, we praise you with all your creatures.</a:t>
            </a:r>
          </a:p>
          <a:p>
            <a:pPr algn="ctr">
              <a:lnSpc>
                <a:spcPts val="4923"/>
              </a:lnSpc>
            </a:pPr>
            <a:r>
              <a:rPr lang="en-US" sz="351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They came forth from your all-powerful hand;</a:t>
            </a:r>
          </a:p>
          <a:p>
            <a:pPr algn="ctr">
              <a:lnSpc>
                <a:spcPts val="4923"/>
              </a:lnSpc>
            </a:pPr>
            <a:r>
              <a:rPr lang="en-US" sz="351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they are yours, filled with your presence and your tender love.</a:t>
            </a:r>
          </a:p>
          <a:p>
            <a:pPr algn="ctr">
              <a:lnSpc>
                <a:spcPts val="4923"/>
              </a:lnSpc>
            </a:pPr>
            <a:r>
              <a:rPr lang="en-US" sz="351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Praise be to you!</a:t>
            </a:r>
          </a:p>
          <a:p>
            <a:pPr algn="ctr">
              <a:lnSpc>
                <a:spcPts val="4923"/>
              </a:lnSpc>
            </a:pPr>
            <a:r>
              <a:rPr lang="en-US" sz="351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Son of God, Jesus,</a:t>
            </a:r>
          </a:p>
          <a:p>
            <a:pPr algn="ctr">
              <a:lnSpc>
                <a:spcPts val="4923"/>
              </a:lnSpc>
            </a:pPr>
            <a:r>
              <a:rPr lang="en-US" sz="351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through you all things were made.</a:t>
            </a:r>
          </a:p>
          <a:p>
            <a:pPr algn="ctr">
              <a:lnSpc>
                <a:spcPts val="4923"/>
              </a:lnSpc>
            </a:pPr>
            <a:r>
              <a:rPr lang="en-US" sz="351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You were formed in the womb of Mary our Mother,</a:t>
            </a:r>
          </a:p>
          <a:p>
            <a:pPr algn="ctr">
              <a:lnSpc>
                <a:spcPts val="4923"/>
              </a:lnSpc>
            </a:pPr>
            <a:r>
              <a:rPr lang="en-US" sz="351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you became part of this earth,</a:t>
            </a:r>
          </a:p>
          <a:p>
            <a:pPr algn="ctr">
              <a:lnSpc>
                <a:spcPts val="4923"/>
              </a:lnSpc>
            </a:pPr>
            <a:r>
              <a:rPr lang="en-US" sz="351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and you gazed upon this world with human eyes.</a:t>
            </a:r>
          </a:p>
          <a:p>
            <a:pPr algn="ctr">
              <a:lnSpc>
                <a:spcPts val="4923"/>
              </a:lnSpc>
            </a:pPr>
            <a:r>
              <a:rPr lang="en-US" sz="351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Today you are alive in every creature</a:t>
            </a:r>
          </a:p>
          <a:p>
            <a:pPr algn="ctr">
              <a:lnSpc>
                <a:spcPts val="4923"/>
              </a:lnSpc>
            </a:pPr>
            <a:r>
              <a:rPr lang="en-US" sz="351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in your risen glory.</a:t>
            </a:r>
          </a:p>
          <a:p>
            <a:pPr algn="ctr">
              <a:lnSpc>
                <a:spcPts val="4923"/>
              </a:lnSpc>
              <a:spcBef>
                <a:spcPct val="0"/>
              </a:spcBef>
            </a:pPr>
            <a:r>
              <a:rPr lang="en-US" sz="351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Praise be to you!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7248525" y="9468499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sp>
        <p:nvSpPr>
          <p:cNvPr id="4" name="Freeform 4"/>
          <p:cNvSpPr/>
          <p:nvPr/>
        </p:nvSpPr>
        <p:spPr>
          <a:xfrm>
            <a:off x="1437228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5" name="Group 5"/>
          <p:cNvGrpSpPr/>
          <p:nvPr/>
        </p:nvGrpSpPr>
        <p:grpSpPr>
          <a:xfrm>
            <a:off x="-390603" y="-1558951"/>
            <a:ext cx="19069206" cy="2379045"/>
            <a:chOff x="0" y="0"/>
            <a:chExt cx="5022342" cy="6265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22342" cy="626580"/>
            </a:xfrm>
            <a:custGeom>
              <a:avLst/>
              <a:gdLst/>
              <a:ahLst/>
              <a:cxnLst/>
              <a:rect l="l" t="t" r="r" b="b"/>
              <a:pathLst>
                <a:path w="5022342" h="626580">
                  <a:moveTo>
                    <a:pt x="0" y="0"/>
                  </a:moveTo>
                  <a:lnTo>
                    <a:pt x="5022342" y="0"/>
                  </a:lnTo>
                  <a:lnTo>
                    <a:pt x="5022342" y="626580"/>
                  </a:lnTo>
                  <a:lnTo>
                    <a:pt x="0" y="626580"/>
                  </a:lnTo>
                  <a:close/>
                </a:path>
              </a:pathLst>
            </a:custGeom>
            <a:solidFill>
              <a:srgbClr val="648428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022342" cy="6742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412265" y="2651451"/>
            <a:ext cx="11463470" cy="4907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1"/>
              </a:lnSpc>
            </a:pPr>
            <a:r>
              <a:rPr lang="en-US" sz="403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Holy Spirit, by your light</a:t>
            </a:r>
          </a:p>
          <a:p>
            <a:pPr algn="ctr">
              <a:lnSpc>
                <a:spcPts val="5651"/>
              </a:lnSpc>
            </a:pPr>
            <a:r>
              <a:rPr lang="en-US" sz="403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you guide this world towards the Father’s love</a:t>
            </a:r>
          </a:p>
          <a:p>
            <a:pPr algn="ctr">
              <a:lnSpc>
                <a:spcPts val="5651"/>
              </a:lnSpc>
            </a:pPr>
            <a:r>
              <a:rPr lang="en-US" sz="403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and accompany creation as it groans in travail.</a:t>
            </a:r>
          </a:p>
          <a:p>
            <a:pPr algn="ctr">
              <a:lnSpc>
                <a:spcPts val="5651"/>
              </a:lnSpc>
            </a:pPr>
            <a:r>
              <a:rPr lang="en-US" sz="403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You also dwell in our hearts</a:t>
            </a:r>
          </a:p>
          <a:p>
            <a:pPr algn="ctr">
              <a:lnSpc>
                <a:spcPts val="5651"/>
              </a:lnSpc>
            </a:pPr>
            <a:r>
              <a:rPr lang="en-US" sz="403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and you inspire us to do what is good.</a:t>
            </a:r>
          </a:p>
          <a:p>
            <a:pPr algn="ctr">
              <a:lnSpc>
                <a:spcPts val="5651"/>
              </a:lnSpc>
            </a:pPr>
            <a:r>
              <a:rPr lang="en-US" sz="403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Praise be to you!</a:t>
            </a:r>
          </a:p>
          <a:p>
            <a:pPr algn="ctr">
              <a:lnSpc>
                <a:spcPts val="5651"/>
              </a:lnSpc>
              <a:spcBef>
                <a:spcPct val="0"/>
              </a:spcBef>
            </a:pPr>
            <a:endParaRPr lang="en-US" sz="4036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7248525" y="9468499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sp>
        <p:nvSpPr>
          <p:cNvPr id="4" name="Freeform 4"/>
          <p:cNvSpPr/>
          <p:nvPr/>
        </p:nvSpPr>
        <p:spPr>
          <a:xfrm>
            <a:off x="1437228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5" name="Group 5"/>
          <p:cNvGrpSpPr/>
          <p:nvPr/>
        </p:nvGrpSpPr>
        <p:grpSpPr>
          <a:xfrm>
            <a:off x="-390603" y="-1558951"/>
            <a:ext cx="19069206" cy="2379045"/>
            <a:chOff x="0" y="0"/>
            <a:chExt cx="5022342" cy="6265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22342" cy="626580"/>
            </a:xfrm>
            <a:custGeom>
              <a:avLst/>
              <a:gdLst/>
              <a:ahLst/>
              <a:cxnLst/>
              <a:rect l="l" t="t" r="r" b="b"/>
              <a:pathLst>
                <a:path w="5022342" h="626580">
                  <a:moveTo>
                    <a:pt x="0" y="0"/>
                  </a:moveTo>
                  <a:lnTo>
                    <a:pt x="5022342" y="0"/>
                  </a:lnTo>
                  <a:lnTo>
                    <a:pt x="5022342" y="626580"/>
                  </a:lnTo>
                  <a:lnTo>
                    <a:pt x="0" y="626580"/>
                  </a:lnTo>
                  <a:close/>
                </a:path>
              </a:pathLst>
            </a:custGeom>
            <a:solidFill>
              <a:srgbClr val="648428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022342" cy="6742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863032" y="971550"/>
            <a:ext cx="10561936" cy="9047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1"/>
              </a:lnSpc>
            </a:pPr>
            <a:r>
              <a:rPr lang="en-US" sz="303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God of love, show us our place in this world</a:t>
            </a:r>
          </a:p>
          <a:p>
            <a:pPr algn="ctr">
              <a:lnSpc>
                <a:spcPts val="4251"/>
              </a:lnSpc>
            </a:pPr>
            <a:r>
              <a:rPr lang="en-US" sz="303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as channels of your love</a:t>
            </a:r>
          </a:p>
          <a:p>
            <a:pPr algn="ctr">
              <a:lnSpc>
                <a:spcPts val="4251"/>
              </a:lnSpc>
            </a:pPr>
            <a:r>
              <a:rPr lang="en-US" sz="303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for all the creatures of this earth,</a:t>
            </a:r>
          </a:p>
          <a:p>
            <a:pPr algn="ctr">
              <a:lnSpc>
                <a:spcPts val="4251"/>
              </a:lnSpc>
            </a:pPr>
            <a:r>
              <a:rPr lang="en-US" sz="303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for not one of them is forgotten in your sight.</a:t>
            </a:r>
          </a:p>
          <a:p>
            <a:pPr algn="ctr">
              <a:lnSpc>
                <a:spcPts val="4251"/>
              </a:lnSpc>
            </a:pPr>
            <a:r>
              <a:rPr lang="en-US" sz="303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Enlighten those who possess power and money</a:t>
            </a:r>
          </a:p>
          <a:p>
            <a:pPr algn="ctr">
              <a:lnSpc>
                <a:spcPts val="4251"/>
              </a:lnSpc>
            </a:pPr>
            <a:r>
              <a:rPr lang="en-US" sz="303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that they may avoid the sin of indifference,</a:t>
            </a:r>
          </a:p>
          <a:p>
            <a:pPr algn="ctr">
              <a:lnSpc>
                <a:spcPts val="4251"/>
              </a:lnSpc>
            </a:pPr>
            <a:r>
              <a:rPr lang="en-US" sz="303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that they may love the common good, advance the weak,</a:t>
            </a:r>
          </a:p>
          <a:p>
            <a:pPr algn="ctr">
              <a:lnSpc>
                <a:spcPts val="4251"/>
              </a:lnSpc>
            </a:pPr>
            <a:r>
              <a:rPr lang="en-US" sz="303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and care for this world in which we live.</a:t>
            </a:r>
          </a:p>
          <a:p>
            <a:pPr algn="ctr">
              <a:lnSpc>
                <a:spcPts val="4251"/>
              </a:lnSpc>
            </a:pPr>
            <a:r>
              <a:rPr lang="en-US" sz="303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The poor and the earth are crying out.</a:t>
            </a:r>
          </a:p>
          <a:p>
            <a:pPr algn="ctr">
              <a:lnSpc>
                <a:spcPts val="4251"/>
              </a:lnSpc>
            </a:pPr>
            <a:r>
              <a:rPr lang="en-US" sz="303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O Lord, seize us with your power and light,</a:t>
            </a:r>
          </a:p>
          <a:p>
            <a:pPr algn="ctr">
              <a:lnSpc>
                <a:spcPts val="4251"/>
              </a:lnSpc>
            </a:pPr>
            <a:r>
              <a:rPr lang="en-US" sz="303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help us to protect all life,</a:t>
            </a:r>
          </a:p>
          <a:p>
            <a:pPr algn="ctr">
              <a:lnSpc>
                <a:spcPts val="4251"/>
              </a:lnSpc>
            </a:pPr>
            <a:r>
              <a:rPr lang="en-US" sz="303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to prepare for a better future,</a:t>
            </a:r>
          </a:p>
          <a:p>
            <a:pPr algn="ctr">
              <a:lnSpc>
                <a:spcPts val="4251"/>
              </a:lnSpc>
            </a:pPr>
            <a:r>
              <a:rPr lang="en-US" sz="303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for the coming of your Kingdom</a:t>
            </a:r>
          </a:p>
          <a:p>
            <a:pPr algn="ctr">
              <a:lnSpc>
                <a:spcPts val="4251"/>
              </a:lnSpc>
            </a:pPr>
            <a:r>
              <a:rPr lang="en-US" sz="303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of justice, peace, love and beauty.</a:t>
            </a:r>
          </a:p>
          <a:p>
            <a:pPr algn="ctr">
              <a:lnSpc>
                <a:spcPts val="4251"/>
              </a:lnSpc>
            </a:pPr>
            <a:r>
              <a:rPr lang="en-US" sz="303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Praise be to you!</a:t>
            </a:r>
          </a:p>
          <a:p>
            <a:pPr algn="ctr">
              <a:lnSpc>
                <a:spcPts val="4251"/>
              </a:lnSpc>
            </a:pPr>
            <a:r>
              <a:rPr lang="en-US" sz="303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Amen.</a:t>
            </a:r>
          </a:p>
          <a:p>
            <a:pPr algn="ctr">
              <a:lnSpc>
                <a:spcPts val="4251"/>
              </a:lnSpc>
              <a:spcBef>
                <a:spcPct val="0"/>
              </a:spcBef>
            </a:pPr>
            <a:endParaRPr lang="en-US" sz="3036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90239" y="64949"/>
            <a:ext cx="11884484" cy="10066857"/>
            <a:chOff x="0" y="0"/>
            <a:chExt cx="2374900" cy="2011680"/>
          </a:xfrm>
        </p:grpSpPr>
        <p:sp>
          <p:nvSpPr>
            <p:cNvPr id="3" name="Freeform 3"/>
            <p:cNvSpPr/>
            <p:nvPr/>
          </p:nvSpPr>
          <p:spPr>
            <a:xfrm>
              <a:off x="-796" y="-1270"/>
              <a:ext cx="2374506" cy="2007870"/>
            </a:xfrm>
            <a:custGeom>
              <a:avLst/>
              <a:gdLst/>
              <a:ahLst/>
              <a:cxnLst/>
              <a:rect l="l" t="t" r="r" b="b"/>
              <a:pathLst>
                <a:path w="2374506" h="2007870">
                  <a:moveTo>
                    <a:pt x="2374426" y="1776730"/>
                  </a:moveTo>
                  <a:cubicBezTo>
                    <a:pt x="2373156" y="1275080"/>
                    <a:pt x="2357916" y="596900"/>
                    <a:pt x="2357916" y="96520"/>
                  </a:cubicBezTo>
                  <a:cubicBezTo>
                    <a:pt x="2357916" y="88900"/>
                    <a:pt x="2359186" y="81280"/>
                    <a:pt x="2359186" y="74930"/>
                  </a:cubicBezTo>
                  <a:cubicBezTo>
                    <a:pt x="2357916" y="73660"/>
                    <a:pt x="2356646" y="73660"/>
                    <a:pt x="2355376" y="72390"/>
                  </a:cubicBezTo>
                  <a:cubicBezTo>
                    <a:pt x="2355376" y="72390"/>
                    <a:pt x="2354106" y="73660"/>
                    <a:pt x="2354106" y="74930"/>
                  </a:cubicBezTo>
                  <a:cubicBezTo>
                    <a:pt x="2351566" y="81280"/>
                    <a:pt x="2346486" y="81280"/>
                    <a:pt x="2341406" y="81280"/>
                  </a:cubicBezTo>
                  <a:cubicBezTo>
                    <a:pt x="2335056" y="80010"/>
                    <a:pt x="2328706" y="73660"/>
                    <a:pt x="2321086" y="76200"/>
                  </a:cubicBezTo>
                  <a:cubicBezTo>
                    <a:pt x="2318546" y="77470"/>
                    <a:pt x="2313466" y="74930"/>
                    <a:pt x="2312196" y="72390"/>
                  </a:cubicBezTo>
                  <a:cubicBezTo>
                    <a:pt x="2308386" y="67310"/>
                    <a:pt x="2303306" y="67310"/>
                    <a:pt x="2298226" y="69850"/>
                  </a:cubicBezTo>
                  <a:cubicBezTo>
                    <a:pt x="2295686" y="71120"/>
                    <a:pt x="2293146" y="69850"/>
                    <a:pt x="2290606" y="69850"/>
                  </a:cubicBezTo>
                  <a:cubicBezTo>
                    <a:pt x="2286796" y="69850"/>
                    <a:pt x="2281716" y="68580"/>
                    <a:pt x="2277906" y="67310"/>
                  </a:cubicBezTo>
                  <a:cubicBezTo>
                    <a:pt x="2276636" y="67310"/>
                    <a:pt x="2274096" y="66040"/>
                    <a:pt x="2272826" y="66040"/>
                  </a:cubicBezTo>
                  <a:cubicBezTo>
                    <a:pt x="2269016" y="64770"/>
                    <a:pt x="2265206" y="60960"/>
                    <a:pt x="2261396" y="66040"/>
                  </a:cubicBezTo>
                  <a:cubicBezTo>
                    <a:pt x="2261396" y="66040"/>
                    <a:pt x="2258856" y="66040"/>
                    <a:pt x="2257586" y="64770"/>
                  </a:cubicBezTo>
                  <a:cubicBezTo>
                    <a:pt x="2256316" y="62230"/>
                    <a:pt x="2255046" y="58420"/>
                    <a:pt x="2253776" y="55880"/>
                  </a:cubicBezTo>
                  <a:cubicBezTo>
                    <a:pt x="2251236" y="52070"/>
                    <a:pt x="2251236" y="45720"/>
                    <a:pt x="2247426" y="43180"/>
                  </a:cubicBezTo>
                  <a:cubicBezTo>
                    <a:pt x="2244886" y="41910"/>
                    <a:pt x="2243616" y="40640"/>
                    <a:pt x="2242346" y="38100"/>
                  </a:cubicBezTo>
                  <a:cubicBezTo>
                    <a:pt x="2242346" y="36830"/>
                    <a:pt x="2239806" y="35560"/>
                    <a:pt x="2239806" y="34290"/>
                  </a:cubicBezTo>
                  <a:lnTo>
                    <a:pt x="2235996" y="30480"/>
                  </a:lnTo>
                  <a:cubicBezTo>
                    <a:pt x="2234726" y="27940"/>
                    <a:pt x="2233456" y="24130"/>
                    <a:pt x="2230916" y="22860"/>
                  </a:cubicBezTo>
                  <a:cubicBezTo>
                    <a:pt x="2225836" y="19050"/>
                    <a:pt x="2224566" y="13970"/>
                    <a:pt x="2227106" y="7620"/>
                  </a:cubicBezTo>
                  <a:cubicBezTo>
                    <a:pt x="2223296" y="6350"/>
                    <a:pt x="2220756" y="3810"/>
                    <a:pt x="2216946" y="3810"/>
                  </a:cubicBezTo>
                  <a:cubicBezTo>
                    <a:pt x="2201706" y="5080"/>
                    <a:pt x="2185196" y="7620"/>
                    <a:pt x="2169956" y="8890"/>
                  </a:cubicBezTo>
                  <a:cubicBezTo>
                    <a:pt x="2167416" y="8890"/>
                    <a:pt x="2163606" y="10160"/>
                    <a:pt x="2162336" y="11430"/>
                  </a:cubicBezTo>
                  <a:cubicBezTo>
                    <a:pt x="2152176" y="17780"/>
                    <a:pt x="2142016" y="12700"/>
                    <a:pt x="2131856" y="11430"/>
                  </a:cubicBezTo>
                  <a:cubicBezTo>
                    <a:pt x="2124236" y="11430"/>
                    <a:pt x="2116616" y="7620"/>
                    <a:pt x="2108996" y="6350"/>
                  </a:cubicBezTo>
                  <a:cubicBezTo>
                    <a:pt x="2100106" y="5080"/>
                    <a:pt x="2092486" y="6350"/>
                    <a:pt x="2083596" y="5080"/>
                  </a:cubicBezTo>
                  <a:cubicBezTo>
                    <a:pt x="2082326" y="5080"/>
                    <a:pt x="2081056" y="3810"/>
                    <a:pt x="2079786" y="2540"/>
                  </a:cubicBezTo>
                  <a:cubicBezTo>
                    <a:pt x="2077246" y="-1270"/>
                    <a:pt x="2072166" y="0"/>
                    <a:pt x="2069626" y="1270"/>
                  </a:cubicBezTo>
                  <a:cubicBezTo>
                    <a:pt x="2065816" y="3810"/>
                    <a:pt x="2064546" y="7620"/>
                    <a:pt x="2062006" y="11430"/>
                  </a:cubicBezTo>
                  <a:cubicBezTo>
                    <a:pt x="2055656" y="12700"/>
                    <a:pt x="2046766" y="13970"/>
                    <a:pt x="2040416" y="17780"/>
                  </a:cubicBezTo>
                  <a:cubicBezTo>
                    <a:pt x="2035336" y="20320"/>
                    <a:pt x="2032796" y="21590"/>
                    <a:pt x="2028986" y="19050"/>
                  </a:cubicBezTo>
                  <a:lnTo>
                    <a:pt x="2027716" y="20320"/>
                  </a:lnTo>
                  <a:cubicBezTo>
                    <a:pt x="2030256" y="22860"/>
                    <a:pt x="2031526" y="26670"/>
                    <a:pt x="2034066" y="29210"/>
                  </a:cubicBezTo>
                  <a:cubicBezTo>
                    <a:pt x="2030256" y="30480"/>
                    <a:pt x="2025176" y="33020"/>
                    <a:pt x="2022636" y="31750"/>
                  </a:cubicBezTo>
                  <a:cubicBezTo>
                    <a:pt x="2016286" y="30480"/>
                    <a:pt x="2013746" y="33020"/>
                    <a:pt x="2008666" y="35560"/>
                  </a:cubicBezTo>
                  <a:cubicBezTo>
                    <a:pt x="2003586" y="39370"/>
                    <a:pt x="1997236" y="41910"/>
                    <a:pt x="1992156" y="44450"/>
                  </a:cubicBezTo>
                  <a:cubicBezTo>
                    <a:pt x="1990886" y="44450"/>
                    <a:pt x="1989616" y="44450"/>
                    <a:pt x="1988346" y="43180"/>
                  </a:cubicBezTo>
                  <a:cubicBezTo>
                    <a:pt x="1987076" y="43180"/>
                    <a:pt x="1985806" y="41910"/>
                    <a:pt x="1985806" y="41910"/>
                  </a:cubicBezTo>
                  <a:cubicBezTo>
                    <a:pt x="1979456" y="44450"/>
                    <a:pt x="1973106" y="46990"/>
                    <a:pt x="1966756" y="44450"/>
                  </a:cubicBezTo>
                  <a:cubicBezTo>
                    <a:pt x="1965486" y="44450"/>
                    <a:pt x="1965486" y="45720"/>
                    <a:pt x="1964216" y="45720"/>
                  </a:cubicBezTo>
                  <a:cubicBezTo>
                    <a:pt x="1956596" y="48260"/>
                    <a:pt x="1951516" y="57150"/>
                    <a:pt x="1941356" y="57150"/>
                  </a:cubicBezTo>
                  <a:cubicBezTo>
                    <a:pt x="1933736" y="57150"/>
                    <a:pt x="1926116" y="63500"/>
                    <a:pt x="1918496" y="63500"/>
                  </a:cubicBezTo>
                  <a:cubicBezTo>
                    <a:pt x="1909606" y="64770"/>
                    <a:pt x="1901986" y="67310"/>
                    <a:pt x="1894366" y="71120"/>
                  </a:cubicBezTo>
                  <a:cubicBezTo>
                    <a:pt x="1891826" y="72390"/>
                    <a:pt x="1889286" y="72390"/>
                    <a:pt x="1888016" y="72390"/>
                  </a:cubicBezTo>
                  <a:cubicBezTo>
                    <a:pt x="1881666" y="69850"/>
                    <a:pt x="1877856" y="73660"/>
                    <a:pt x="1875316" y="77470"/>
                  </a:cubicBezTo>
                  <a:cubicBezTo>
                    <a:pt x="1868966" y="86360"/>
                    <a:pt x="1858806" y="88900"/>
                    <a:pt x="1849916" y="91440"/>
                  </a:cubicBezTo>
                  <a:cubicBezTo>
                    <a:pt x="1838486" y="93980"/>
                    <a:pt x="1827056" y="95250"/>
                    <a:pt x="1815626" y="96520"/>
                  </a:cubicBezTo>
                  <a:cubicBezTo>
                    <a:pt x="1814356" y="96520"/>
                    <a:pt x="1813086" y="100330"/>
                    <a:pt x="1810546" y="101600"/>
                  </a:cubicBezTo>
                  <a:cubicBezTo>
                    <a:pt x="1809276" y="101600"/>
                    <a:pt x="1808006" y="100330"/>
                    <a:pt x="1808006" y="100330"/>
                  </a:cubicBezTo>
                  <a:cubicBezTo>
                    <a:pt x="1801656" y="107950"/>
                    <a:pt x="1797846" y="119380"/>
                    <a:pt x="1785146" y="118110"/>
                  </a:cubicBezTo>
                  <a:lnTo>
                    <a:pt x="1783876" y="118110"/>
                  </a:lnTo>
                  <a:cubicBezTo>
                    <a:pt x="1773716" y="124460"/>
                    <a:pt x="1763556" y="121920"/>
                    <a:pt x="1754666" y="119380"/>
                  </a:cubicBezTo>
                  <a:cubicBezTo>
                    <a:pt x="1752126" y="119380"/>
                    <a:pt x="1748316" y="116840"/>
                    <a:pt x="1747046" y="114300"/>
                  </a:cubicBezTo>
                  <a:cubicBezTo>
                    <a:pt x="1743236" y="106680"/>
                    <a:pt x="1733076" y="104140"/>
                    <a:pt x="1725456" y="106680"/>
                  </a:cubicBezTo>
                  <a:cubicBezTo>
                    <a:pt x="1719106" y="109220"/>
                    <a:pt x="1712756" y="110490"/>
                    <a:pt x="1706406" y="113030"/>
                  </a:cubicBezTo>
                  <a:cubicBezTo>
                    <a:pt x="1696246" y="115570"/>
                    <a:pt x="1687356" y="116840"/>
                    <a:pt x="1677196" y="111760"/>
                  </a:cubicBezTo>
                  <a:cubicBezTo>
                    <a:pt x="1667036" y="106680"/>
                    <a:pt x="1659416" y="110490"/>
                    <a:pt x="1654336" y="121920"/>
                  </a:cubicBezTo>
                  <a:cubicBezTo>
                    <a:pt x="1650526" y="129540"/>
                    <a:pt x="1640365" y="130810"/>
                    <a:pt x="1634015" y="124460"/>
                  </a:cubicBezTo>
                  <a:cubicBezTo>
                    <a:pt x="1630205" y="120650"/>
                    <a:pt x="1627665" y="121920"/>
                    <a:pt x="1623855" y="124460"/>
                  </a:cubicBezTo>
                  <a:lnTo>
                    <a:pt x="1616235" y="132080"/>
                  </a:lnTo>
                  <a:cubicBezTo>
                    <a:pt x="1614965" y="133350"/>
                    <a:pt x="1612425" y="133350"/>
                    <a:pt x="1611155" y="133350"/>
                  </a:cubicBezTo>
                  <a:lnTo>
                    <a:pt x="1603535" y="133350"/>
                  </a:lnTo>
                  <a:cubicBezTo>
                    <a:pt x="1598455" y="133350"/>
                    <a:pt x="1593375" y="132080"/>
                    <a:pt x="1588296" y="130810"/>
                  </a:cubicBezTo>
                  <a:cubicBezTo>
                    <a:pt x="1581946" y="129540"/>
                    <a:pt x="1576865" y="125730"/>
                    <a:pt x="1570515" y="124460"/>
                  </a:cubicBezTo>
                  <a:cubicBezTo>
                    <a:pt x="1560355" y="123190"/>
                    <a:pt x="1557815" y="114300"/>
                    <a:pt x="1554005" y="107950"/>
                  </a:cubicBezTo>
                  <a:cubicBezTo>
                    <a:pt x="1551465" y="104140"/>
                    <a:pt x="1546385" y="99060"/>
                    <a:pt x="1541305" y="100330"/>
                  </a:cubicBezTo>
                  <a:cubicBezTo>
                    <a:pt x="1536225" y="102870"/>
                    <a:pt x="1531145" y="100330"/>
                    <a:pt x="1527335" y="99060"/>
                  </a:cubicBezTo>
                  <a:cubicBezTo>
                    <a:pt x="1526065" y="99060"/>
                    <a:pt x="1523525" y="97790"/>
                    <a:pt x="1522255" y="97790"/>
                  </a:cubicBezTo>
                  <a:cubicBezTo>
                    <a:pt x="1513365" y="95250"/>
                    <a:pt x="1507015" y="100330"/>
                    <a:pt x="1500665" y="106680"/>
                  </a:cubicBezTo>
                  <a:lnTo>
                    <a:pt x="1495585" y="111760"/>
                  </a:lnTo>
                  <a:cubicBezTo>
                    <a:pt x="1494315" y="113030"/>
                    <a:pt x="1494315" y="115570"/>
                    <a:pt x="1493046" y="116840"/>
                  </a:cubicBezTo>
                  <a:cubicBezTo>
                    <a:pt x="1485426" y="123190"/>
                    <a:pt x="1477806" y="120650"/>
                    <a:pt x="1468915" y="116840"/>
                  </a:cubicBezTo>
                  <a:cubicBezTo>
                    <a:pt x="1461296" y="113030"/>
                    <a:pt x="1452405" y="116840"/>
                    <a:pt x="1449865" y="124460"/>
                  </a:cubicBezTo>
                  <a:cubicBezTo>
                    <a:pt x="1448596" y="129540"/>
                    <a:pt x="1447326" y="133350"/>
                    <a:pt x="1440976" y="135890"/>
                  </a:cubicBezTo>
                  <a:cubicBezTo>
                    <a:pt x="1434626" y="139700"/>
                    <a:pt x="1427006" y="142240"/>
                    <a:pt x="1425736" y="151130"/>
                  </a:cubicBezTo>
                  <a:cubicBezTo>
                    <a:pt x="1425736" y="152400"/>
                    <a:pt x="1424466" y="153670"/>
                    <a:pt x="1423196" y="153670"/>
                  </a:cubicBezTo>
                  <a:cubicBezTo>
                    <a:pt x="1419386" y="154940"/>
                    <a:pt x="1416846" y="156210"/>
                    <a:pt x="1413036" y="157480"/>
                  </a:cubicBezTo>
                  <a:lnTo>
                    <a:pt x="1401606" y="157480"/>
                  </a:lnTo>
                  <a:cubicBezTo>
                    <a:pt x="1393986" y="156210"/>
                    <a:pt x="1386366" y="153670"/>
                    <a:pt x="1378746" y="152400"/>
                  </a:cubicBezTo>
                  <a:cubicBezTo>
                    <a:pt x="1369856" y="151130"/>
                    <a:pt x="1362235" y="156210"/>
                    <a:pt x="1353346" y="157480"/>
                  </a:cubicBezTo>
                  <a:lnTo>
                    <a:pt x="1352076" y="158750"/>
                  </a:lnTo>
                  <a:cubicBezTo>
                    <a:pt x="1349536" y="162560"/>
                    <a:pt x="1345726" y="161290"/>
                    <a:pt x="1343186" y="158750"/>
                  </a:cubicBezTo>
                  <a:cubicBezTo>
                    <a:pt x="1338106" y="153670"/>
                    <a:pt x="1329216" y="152400"/>
                    <a:pt x="1322866" y="154940"/>
                  </a:cubicBezTo>
                  <a:cubicBezTo>
                    <a:pt x="1315246" y="158750"/>
                    <a:pt x="1307626" y="161290"/>
                    <a:pt x="1300006" y="163830"/>
                  </a:cubicBezTo>
                  <a:cubicBezTo>
                    <a:pt x="1297466" y="163830"/>
                    <a:pt x="1294926" y="162560"/>
                    <a:pt x="1293656" y="162560"/>
                  </a:cubicBezTo>
                  <a:cubicBezTo>
                    <a:pt x="1291116" y="162560"/>
                    <a:pt x="1287306" y="161290"/>
                    <a:pt x="1286036" y="162560"/>
                  </a:cubicBezTo>
                  <a:cubicBezTo>
                    <a:pt x="1275876" y="170180"/>
                    <a:pt x="1265716" y="167640"/>
                    <a:pt x="1256826" y="162560"/>
                  </a:cubicBezTo>
                  <a:cubicBezTo>
                    <a:pt x="1251746" y="160020"/>
                    <a:pt x="1244126" y="157480"/>
                    <a:pt x="1241586" y="149860"/>
                  </a:cubicBezTo>
                  <a:cubicBezTo>
                    <a:pt x="1240316" y="144780"/>
                    <a:pt x="1235236" y="139700"/>
                    <a:pt x="1231426" y="135890"/>
                  </a:cubicBezTo>
                  <a:cubicBezTo>
                    <a:pt x="1225076" y="129540"/>
                    <a:pt x="1218726" y="120650"/>
                    <a:pt x="1207296" y="120650"/>
                  </a:cubicBezTo>
                  <a:cubicBezTo>
                    <a:pt x="1204756" y="120650"/>
                    <a:pt x="1202215" y="115570"/>
                    <a:pt x="1200946" y="116840"/>
                  </a:cubicBezTo>
                  <a:cubicBezTo>
                    <a:pt x="1195865" y="118110"/>
                    <a:pt x="1195865" y="115570"/>
                    <a:pt x="1193326" y="113030"/>
                  </a:cubicBezTo>
                  <a:cubicBezTo>
                    <a:pt x="1190786" y="110490"/>
                    <a:pt x="1186976" y="107950"/>
                    <a:pt x="1184436" y="104140"/>
                  </a:cubicBezTo>
                  <a:cubicBezTo>
                    <a:pt x="1180626" y="99060"/>
                    <a:pt x="1176816" y="92710"/>
                    <a:pt x="1173006" y="87630"/>
                  </a:cubicBezTo>
                  <a:cubicBezTo>
                    <a:pt x="1169196" y="82550"/>
                    <a:pt x="1166656" y="76200"/>
                    <a:pt x="1162846" y="71120"/>
                  </a:cubicBezTo>
                  <a:cubicBezTo>
                    <a:pt x="1161576" y="69850"/>
                    <a:pt x="1157765" y="68580"/>
                    <a:pt x="1156496" y="69850"/>
                  </a:cubicBezTo>
                  <a:lnTo>
                    <a:pt x="1141256" y="77470"/>
                  </a:lnTo>
                  <a:cubicBezTo>
                    <a:pt x="1138716" y="78740"/>
                    <a:pt x="1137446" y="81280"/>
                    <a:pt x="1136176" y="83820"/>
                  </a:cubicBezTo>
                  <a:lnTo>
                    <a:pt x="1134906" y="82550"/>
                  </a:lnTo>
                  <a:cubicBezTo>
                    <a:pt x="1136176" y="78740"/>
                    <a:pt x="1137446" y="74930"/>
                    <a:pt x="1138716" y="73660"/>
                  </a:cubicBezTo>
                  <a:lnTo>
                    <a:pt x="1123476" y="69850"/>
                  </a:lnTo>
                  <a:cubicBezTo>
                    <a:pt x="1119666" y="68580"/>
                    <a:pt x="1113316" y="68580"/>
                    <a:pt x="1110776" y="68580"/>
                  </a:cubicBezTo>
                  <a:lnTo>
                    <a:pt x="1090456" y="68580"/>
                  </a:lnTo>
                  <a:cubicBezTo>
                    <a:pt x="1082836" y="68580"/>
                    <a:pt x="1076486" y="67310"/>
                    <a:pt x="1068866" y="68580"/>
                  </a:cubicBezTo>
                  <a:cubicBezTo>
                    <a:pt x="1063786" y="69850"/>
                    <a:pt x="1059976" y="67310"/>
                    <a:pt x="1056166" y="64770"/>
                  </a:cubicBezTo>
                  <a:cubicBezTo>
                    <a:pt x="1046006" y="57150"/>
                    <a:pt x="1035846" y="48260"/>
                    <a:pt x="1021876" y="52070"/>
                  </a:cubicBezTo>
                  <a:cubicBezTo>
                    <a:pt x="1020606" y="52070"/>
                    <a:pt x="1018066" y="50800"/>
                    <a:pt x="1016796" y="49530"/>
                  </a:cubicBezTo>
                  <a:cubicBezTo>
                    <a:pt x="1012986" y="48260"/>
                    <a:pt x="1010446" y="45720"/>
                    <a:pt x="1005366" y="43180"/>
                  </a:cubicBezTo>
                  <a:cubicBezTo>
                    <a:pt x="1005366" y="46990"/>
                    <a:pt x="1005366" y="48260"/>
                    <a:pt x="1006636" y="50800"/>
                  </a:cubicBezTo>
                  <a:cubicBezTo>
                    <a:pt x="1004096" y="53340"/>
                    <a:pt x="1002826" y="52070"/>
                    <a:pt x="1001556" y="50800"/>
                  </a:cubicBezTo>
                  <a:cubicBezTo>
                    <a:pt x="1000286" y="52070"/>
                    <a:pt x="999016" y="54610"/>
                    <a:pt x="997746" y="54610"/>
                  </a:cubicBezTo>
                  <a:cubicBezTo>
                    <a:pt x="991396" y="57150"/>
                    <a:pt x="985046" y="58420"/>
                    <a:pt x="978696" y="60960"/>
                  </a:cubicBezTo>
                  <a:cubicBezTo>
                    <a:pt x="976156" y="62230"/>
                    <a:pt x="973616" y="63500"/>
                    <a:pt x="972346" y="64770"/>
                  </a:cubicBezTo>
                  <a:cubicBezTo>
                    <a:pt x="967266" y="68580"/>
                    <a:pt x="963456" y="74930"/>
                    <a:pt x="954566" y="73660"/>
                  </a:cubicBezTo>
                  <a:cubicBezTo>
                    <a:pt x="953296" y="73660"/>
                    <a:pt x="950756" y="76200"/>
                    <a:pt x="948216" y="76200"/>
                  </a:cubicBezTo>
                  <a:cubicBezTo>
                    <a:pt x="945676" y="77470"/>
                    <a:pt x="941866" y="77470"/>
                    <a:pt x="939326" y="78740"/>
                  </a:cubicBezTo>
                  <a:lnTo>
                    <a:pt x="936786" y="78740"/>
                  </a:lnTo>
                  <a:cubicBezTo>
                    <a:pt x="929166" y="81280"/>
                    <a:pt x="922816" y="83820"/>
                    <a:pt x="915196" y="85090"/>
                  </a:cubicBezTo>
                  <a:lnTo>
                    <a:pt x="910116" y="85090"/>
                  </a:lnTo>
                  <a:cubicBezTo>
                    <a:pt x="903766" y="85090"/>
                    <a:pt x="898686" y="83820"/>
                    <a:pt x="892336" y="83820"/>
                  </a:cubicBezTo>
                  <a:cubicBezTo>
                    <a:pt x="885986" y="83820"/>
                    <a:pt x="879636" y="86360"/>
                    <a:pt x="873286" y="86360"/>
                  </a:cubicBezTo>
                  <a:cubicBezTo>
                    <a:pt x="865666" y="86360"/>
                    <a:pt x="856776" y="86360"/>
                    <a:pt x="850426" y="81280"/>
                  </a:cubicBezTo>
                  <a:cubicBezTo>
                    <a:pt x="849156" y="80010"/>
                    <a:pt x="845346" y="80010"/>
                    <a:pt x="842806" y="81280"/>
                  </a:cubicBezTo>
                  <a:cubicBezTo>
                    <a:pt x="833916" y="82550"/>
                    <a:pt x="825026" y="83820"/>
                    <a:pt x="817406" y="86360"/>
                  </a:cubicBezTo>
                  <a:cubicBezTo>
                    <a:pt x="809786" y="88900"/>
                    <a:pt x="805976" y="86360"/>
                    <a:pt x="803436" y="80010"/>
                  </a:cubicBezTo>
                  <a:cubicBezTo>
                    <a:pt x="802166" y="77470"/>
                    <a:pt x="799626" y="74930"/>
                    <a:pt x="797086" y="72390"/>
                  </a:cubicBezTo>
                  <a:cubicBezTo>
                    <a:pt x="793276" y="69850"/>
                    <a:pt x="789466" y="66040"/>
                    <a:pt x="785656" y="66040"/>
                  </a:cubicBezTo>
                  <a:cubicBezTo>
                    <a:pt x="776766" y="66040"/>
                    <a:pt x="771686" y="60960"/>
                    <a:pt x="765336" y="57150"/>
                  </a:cubicBezTo>
                  <a:cubicBezTo>
                    <a:pt x="755176" y="50800"/>
                    <a:pt x="746286" y="43180"/>
                    <a:pt x="733586" y="44450"/>
                  </a:cubicBezTo>
                  <a:lnTo>
                    <a:pt x="733586" y="38100"/>
                  </a:lnTo>
                  <a:cubicBezTo>
                    <a:pt x="736126" y="38100"/>
                    <a:pt x="738666" y="38100"/>
                    <a:pt x="741206" y="36830"/>
                  </a:cubicBezTo>
                  <a:cubicBezTo>
                    <a:pt x="737396" y="34290"/>
                    <a:pt x="737396" y="30480"/>
                    <a:pt x="734856" y="27940"/>
                  </a:cubicBezTo>
                  <a:cubicBezTo>
                    <a:pt x="729776" y="24130"/>
                    <a:pt x="724696" y="22860"/>
                    <a:pt x="719616" y="20320"/>
                  </a:cubicBezTo>
                  <a:cubicBezTo>
                    <a:pt x="715806" y="19050"/>
                    <a:pt x="710726" y="19050"/>
                    <a:pt x="713266" y="25400"/>
                  </a:cubicBezTo>
                  <a:cubicBezTo>
                    <a:pt x="706916" y="26670"/>
                    <a:pt x="701836" y="26670"/>
                    <a:pt x="699296" y="29210"/>
                  </a:cubicBezTo>
                  <a:cubicBezTo>
                    <a:pt x="694216" y="33020"/>
                    <a:pt x="689136" y="30480"/>
                    <a:pt x="685326" y="27940"/>
                  </a:cubicBezTo>
                  <a:cubicBezTo>
                    <a:pt x="682786" y="26670"/>
                    <a:pt x="680246" y="25400"/>
                    <a:pt x="677706" y="26670"/>
                  </a:cubicBezTo>
                  <a:cubicBezTo>
                    <a:pt x="662466" y="34290"/>
                    <a:pt x="647226" y="30480"/>
                    <a:pt x="631986" y="30480"/>
                  </a:cubicBezTo>
                  <a:cubicBezTo>
                    <a:pt x="629446" y="30480"/>
                    <a:pt x="626906" y="29210"/>
                    <a:pt x="623096" y="29210"/>
                  </a:cubicBezTo>
                  <a:cubicBezTo>
                    <a:pt x="618016" y="27940"/>
                    <a:pt x="614206" y="25400"/>
                    <a:pt x="609126" y="24130"/>
                  </a:cubicBezTo>
                  <a:cubicBezTo>
                    <a:pt x="604046" y="22860"/>
                    <a:pt x="597696" y="21590"/>
                    <a:pt x="592616" y="20320"/>
                  </a:cubicBezTo>
                  <a:lnTo>
                    <a:pt x="588806" y="20320"/>
                  </a:lnTo>
                  <a:cubicBezTo>
                    <a:pt x="579916" y="20320"/>
                    <a:pt x="571026" y="21590"/>
                    <a:pt x="563406" y="21590"/>
                  </a:cubicBezTo>
                  <a:cubicBezTo>
                    <a:pt x="557056" y="21590"/>
                    <a:pt x="550706" y="19050"/>
                    <a:pt x="543086" y="17780"/>
                  </a:cubicBezTo>
                  <a:cubicBezTo>
                    <a:pt x="541816" y="7620"/>
                    <a:pt x="531656" y="10160"/>
                    <a:pt x="525306" y="5080"/>
                  </a:cubicBezTo>
                  <a:cubicBezTo>
                    <a:pt x="524036" y="3810"/>
                    <a:pt x="521496" y="5080"/>
                    <a:pt x="520226" y="5080"/>
                  </a:cubicBezTo>
                  <a:cubicBezTo>
                    <a:pt x="512606" y="3810"/>
                    <a:pt x="507526" y="7620"/>
                    <a:pt x="504986" y="13970"/>
                  </a:cubicBezTo>
                  <a:cubicBezTo>
                    <a:pt x="501176" y="20320"/>
                    <a:pt x="491016" y="22860"/>
                    <a:pt x="494826" y="33020"/>
                  </a:cubicBezTo>
                  <a:cubicBezTo>
                    <a:pt x="496096" y="34290"/>
                    <a:pt x="498636" y="35560"/>
                    <a:pt x="499906" y="38100"/>
                  </a:cubicBezTo>
                  <a:cubicBezTo>
                    <a:pt x="499906" y="41910"/>
                    <a:pt x="498636" y="44450"/>
                    <a:pt x="494826" y="43180"/>
                  </a:cubicBezTo>
                  <a:cubicBezTo>
                    <a:pt x="493556" y="43180"/>
                    <a:pt x="492286" y="45720"/>
                    <a:pt x="491016" y="46990"/>
                  </a:cubicBezTo>
                  <a:cubicBezTo>
                    <a:pt x="489746" y="48260"/>
                    <a:pt x="489746" y="50800"/>
                    <a:pt x="488476" y="50800"/>
                  </a:cubicBezTo>
                  <a:cubicBezTo>
                    <a:pt x="480856" y="53340"/>
                    <a:pt x="475776" y="59690"/>
                    <a:pt x="466886" y="58420"/>
                  </a:cubicBezTo>
                  <a:lnTo>
                    <a:pt x="464346" y="58420"/>
                  </a:lnTo>
                  <a:cubicBezTo>
                    <a:pt x="456726" y="64770"/>
                    <a:pt x="449106" y="63500"/>
                    <a:pt x="440216" y="62230"/>
                  </a:cubicBezTo>
                  <a:cubicBezTo>
                    <a:pt x="436406" y="60960"/>
                    <a:pt x="431326" y="62230"/>
                    <a:pt x="426246" y="62230"/>
                  </a:cubicBezTo>
                  <a:cubicBezTo>
                    <a:pt x="422436" y="62230"/>
                    <a:pt x="418626" y="62230"/>
                    <a:pt x="414816" y="59690"/>
                  </a:cubicBezTo>
                  <a:cubicBezTo>
                    <a:pt x="409736" y="57150"/>
                    <a:pt x="404656" y="53340"/>
                    <a:pt x="399576" y="50800"/>
                  </a:cubicBezTo>
                  <a:cubicBezTo>
                    <a:pt x="394496" y="48260"/>
                    <a:pt x="388146" y="48260"/>
                    <a:pt x="388146" y="39370"/>
                  </a:cubicBezTo>
                  <a:cubicBezTo>
                    <a:pt x="388146" y="38100"/>
                    <a:pt x="385606" y="36830"/>
                    <a:pt x="385606" y="35560"/>
                  </a:cubicBezTo>
                  <a:cubicBezTo>
                    <a:pt x="376716" y="43180"/>
                    <a:pt x="369096" y="49530"/>
                    <a:pt x="361476" y="55880"/>
                  </a:cubicBezTo>
                  <a:cubicBezTo>
                    <a:pt x="357666" y="59690"/>
                    <a:pt x="352586" y="64770"/>
                    <a:pt x="355126" y="71120"/>
                  </a:cubicBezTo>
                  <a:cubicBezTo>
                    <a:pt x="355126" y="72390"/>
                    <a:pt x="353856" y="73660"/>
                    <a:pt x="353856" y="74930"/>
                  </a:cubicBezTo>
                  <a:cubicBezTo>
                    <a:pt x="352586" y="77470"/>
                    <a:pt x="351316" y="80010"/>
                    <a:pt x="348776" y="81280"/>
                  </a:cubicBezTo>
                  <a:cubicBezTo>
                    <a:pt x="346236" y="85090"/>
                    <a:pt x="343696" y="88900"/>
                    <a:pt x="341156" y="93980"/>
                  </a:cubicBezTo>
                  <a:lnTo>
                    <a:pt x="333536" y="101600"/>
                  </a:lnTo>
                  <a:cubicBezTo>
                    <a:pt x="330996" y="105410"/>
                    <a:pt x="328456" y="109220"/>
                    <a:pt x="324646" y="111760"/>
                  </a:cubicBezTo>
                  <a:cubicBezTo>
                    <a:pt x="315756" y="119380"/>
                    <a:pt x="306866" y="127000"/>
                    <a:pt x="296706" y="134620"/>
                  </a:cubicBezTo>
                  <a:cubicBezTo>
                    <a:pt x="291626" y="139700"/>
                    <a:pt x="285276" y="143510"/>
                    <a:pt x="280196" y="148590"/>
                  </a:cubicBezTo>
                  <a:cubicBezTo>
                    <a:pt x="271306" y="156210"/>
                    <a:pt x="261146" y="162560"/>
                    <a:pt x="256066" y="173990"/>
                  </a:cubicBezTo>
                  <a:cubicBezTo>
                    <a:pt x="256066" y="175260"/>
                    <a:pt x="253526" y="176530"/>
                    <a:pt x="252256" y="177800"/>
                  </a:cubicBezTo>
                  <a:cubicBezTo>
                    <a:pt x="245906" y="182880"/>
                    <a:pt x="235746" y="182880"/>
                    <a:pt x="235746" y="193040"/>
                  </a:cubicBezTo>
                  <a:cubicBezTo>
                    <a:pt x="225586" y="193040"/>
                    <a:pt x="220506" y="200660"/>
                    <a:pt x="215426" y="207010"/>
                  </a:cubicBezTo>
                  <a:cubicBezTo>
                    <a:pt x="211616" y="212090"/>
                    <a:pt x="207806" y="218440"/>
                    <a:pt x="202726" y="222250"/>
                  </a:cubicBezTo>
                  <a:cubicBezTo>
                    <a:pt x="197646" y="224790"/>
                    <a:pt x="191296" y="223520"/>
                    <a:pt x="184946" y="223520"/>
                  </a:cubicBezTo>
                  <a:cubicBezTo>
                    <a:pt x="182406" y="223520"/>
                    <a:pt x="179866" y="223520"/>
                    <a:pt x="179866" y="224790"/>
                  </a:cubicBezTo>
                  <a:cubicBezTo>
                    <a:pt x="174786" y="229870"/>
                    <a:pt x="168436" y="233680"/>
                    <a:pt x="164626" y="240030"/>
                  </a:cubicBezTo>
                  <a:cubicBezTo>
                    <a:pt x="160816" y="246380"/>
                    <a:pt x="157006" y="250190"/>
                    <a:pt x="150656" y="251460"/>
                  </a:cubicBezTo>
                  <a:cubicBezTo>
                    <a:pt x="144306" y="252730"/>
                    <a:pt x="137956" y="259080"/>
                    <a:pt x="129066" y="255270"/>
                  </a:cubicBezTo>
                  <a:cubicBezTo>
                    <a:pt x="121446" y="252730"/>
                    <a:pt x="112556" y="255270"/>
                    <a:pt x="107476" y="250190"/>
                  </a:cubicBezTo>
                  <a:cubicBezTo>
                    <a:pt x="97316" y="251460"/>
                    <a:pt x="89696" y="254000"/>
                    <a:pt x="80806" y="255270"/>
                  </a:cubicBezTo>
                  <a:cubicBezTo>
                    <a:pt x="70646" y="257810"/>
                    <a:pt x="59216" y="256540"/>
                    <a:pt x="50326" y="264160"/>
                  </a:cubicBezTo>
                  <a:cubicBezTo>
                    <a:pt x="42706" y="270510"/>
                    <a:pt x="36356" y="276860"/>
                    <a:pt x="24926" y="275590"/>
                  </a:cubicBezTo>
                  <a:cubicBezTo>
                    <a:pt x="26196" y="283210"/>
                    <a:pt x="27466" y="289560"/>
                    <a:pt x="28736" y="297180"/>
                  </a:cubicBezTo>
                  <a:cubicBezTo>
                    <a:pt x="31276" y="317500"/>
                    <a:pt x="33816" y="337820"/>
                    <a:pt x="35086" y="358140"/>
                  </a:cubicBezTo>
                  <a:cubicBezTo>
                    <a:pt x="38896" y="383540"/>
                    <a:pt x="40166" y="407670"/>
                    <a:pt x="37626" y="431800"/>
                  </a:cubicBezTo>
                  <a:cubicBezTo>
                    <a:pt x="35086" y="466090"/>
                    <a:pt x="23656" y="1639570"/>
                    <a:pt x="12226" y="1671320"/>
                  </a:cubicBezTo>
                  <a:lnTo>
                    <a:pt x="796" y="1697990"/>
                  </a:lnTo>
                  <a:cubicBezTo>
                    <a:pt x="-1744" y="1704340"/>
                    <a:pt x="2066" y="1708150"/>
                    <a:pt x="8416" y="1709420"/>
                  </a:cubicBezTo>
                  <a:cubicBezTo>
                    <a:pt x="16036" y="1710690"/>
                    <a:pt x="18576" y="1715770"/>
                    <a:pt x="21116" y="1722120"/>
                  </a:cubicBezTo>
                  <a:cubicBezTo>
                    <a:pt x="23656" y="1732280"/>
                    <a:pt x="19846" y="1742440"/>
                    <a:pt x="24926" y="1752600"/>
                  </a:cubicBezTo>
                  <a:cubicBezTo>
                    <a:pt x="27466" y="1757680"/>
                    <a:pt x="24926" y="1766570"/>
                    <a:pt x="23656" y="1774190"/>
                  </a:cubicBezTo>
                  <a:cubicBezTo>
                    <a:pt x="22386" y="1784350"/>
                    <a:pt x="24926" y="1794510"/>
                    <a:pt x="28736" y="1803400"/>
                  </a:cubicBezTo>
                  <a:cubicBezTo>
                    <a:pt x="37626" y="1818640"/>
                    <a:pt x="38896" y="1836420"/>
                    <a:pt x="38896" y="1852930"/>
                  </a:cubicBezTo>
                  <a:cubicBezTo>
                    <a:pt x="38896" y="1856740"/>
                    <a:pt x="40166" y="1860550"/>
                    <a:pt x="41436" y="1863090"/>
                  </a:cubicBezTo>
                  <a:cubicBezTo>
                    <a:pt x="43976" y="1865630"/>
                    <a:pt x="49056" y="1868170"/>
                    <a:pt x="54136" y="1869440"/>
                  </a:cubicBezTo>
                  <a:lnTo>
                    <a:pt x="84616" y="1884680"/>
                  </a:lnTo>
                  <a:cubicBezTo>
                    <a:pt x="98586" y="1892300"/>
                    <a:pt x="110016" y="1891030"/>
                    <a:pt x="122716" y="1882140"/>
                  </a:cubicBezTo>
                  <a:cubicBezTo>
                    <a:pt x="123986" y="1880870"/>
                    <a:pt x="127796" y="1879600"/>
                    <a:pt x="129066" y="1879600"/>
                  </a:cubicBezTo>
                  <a:cubicBezTo>
                    <a:pt x="137956" y="1880870"/>
                    <a:pt x="146846" y="1880870"/>
                    <a:pt x="154466" y="1888490"/>
                  </a:cubicBezTo>
                  <a:cubicBezTo>
                    <a:pt x="163356" y="1896110"/>
                    <a:pt x="176056" y="1901190"/>
                    <a:pt x="186216" y="1907540"/>
                  </a:cubicBezTo>
                  <a:cubicBezTo>
                    <a:pt x="192566" y="1911350"/>
                    <a:pt x="200186" y="1916430"/>
                    <a:pt x="203996" y="1921510"/>
                  </a:cubicBezTo>
                  <a:cubicBezTo>
                    <a:pt x="206536" y="1924050"/>
                    <a:pt x="209076" y="1926590"/>
                    <a:pt x="211616" y="1927860"/>
                  </a:cubicBezTo>
                  <a:cubicBezTo>
                    <a:pt x="225586" y="1932940"/>
                    <a:pt x="233206" y="1945640"/>
                    <a:pt x="242096" y="1955800"/>
                  </a:cubicBezTo>
                  <a:cubicBezTo>
                    <a:pt x="249716" y="1964690"/>
                    <a:pt x="259876" y="1969770"/>
                    <a:pt x="271306" y="1971040"/>
                  </a:cubicBezTo>
                  <a:cubicBezTo>
                    <a:pt x="284006" y="1973580"/>
                    <a:pt x="296706" y="1974850"/>
                    <a:pt x="309406" y="1977390"/>
                  </a:cubicBezTo>
                  <a:cubicBezTo>
                    <a:pt x="314486" y="1978660"/>
                    <a:pt x="320836" y="1979930"/>
                    <a:pt x="325916" y="1982470"/>
                  </a:cubicBezTo>
                  <a:cubicBezTo>
                    <a:pt x="332266" y="1985010"/>
                    <a:pt x="338616" y="1985010"/>
                    <a:pt x="343696" y="1988820"/>
                  </a:cubicBezTo>
                  <a:cubicBezTo>
                    <a:pt x="351316" y="1995170"/>
                    <a:pt x="358936" y="1998980"/>
                    <a:pt x="369096" y="1996440"/>
                  </a:cubicBezTo>
                  <a:cubicBezTo>
                    <a:pt x="372906" y="1995170"/>
                    <a:pt x="377986" y="1997710"/>
                    <a:pt x="381796" y="1998980"/>
                  </a:cubicBezTo>
                  <a:cubicBezTo>
                    <a:pt x="383066" y="1998980"/>
                    <a:pt x="384336" y="2000250"/>
                    <a:pt x="385606" y="2000250"/>
                  </a:cubicBezTo>
                  <a:cubicBezTo>
                    <a:pt x="399576" y="2001520"/>
                    <a:pt x="412276" y="1998980"/>
                    <a:pt x="424976" y="1996440"/>
                  </a:cubicBezTo>
                  <a:cubicBezTo>
                    <a:pt x="430056" y="1995170"/>
                    <a:pt x="435136" y="1993900"/>
                    <a:pt x="440216" y="1991360"/>
                  </a:cubicBezTo>
                  <a:cubicBezTo>
                    <a:pt x="454186" y="1985010"/>
                    <a:pt x="468156" y="1978660"/>
                    <a:pt x="480856" y="1971040"/>
                  </a:cubicBezTo>
                  <a:cubicBezTo>
                    <a:pt x="489746" y="1965960"/>
                    <a:pt x="498636" y="1960880"/>
                    <a:pt x="508796" y="1965960"/>
                  </a:cubicBezTo>
                  <a:lnTo>
                    <a:pt x="513876" y="1965960"/>
                  </a:lnTo>
                  <a:cubicBezTo>
                    <a:pt x="522766" y="1965960"/>
                    <a:pt x="531656" y="1964690"/>
                    <a:pt x="539276" y="1963420"/>
                  </a:cubicBezTo>
                  <a:cubicBezTo>
                    <a:pt x="540546" y="1963420"/>
                    <a:pt x="543086" y="1963420"/>
                    <a:pt x="543086" y="1962150"/>
                  </a:cubicBezTo>
                  <a:cubicBezTo>
                    <a:pt x="546896" y="1957070"/>
                    <a:pt x="553246" y="1957070"/>
                    <a:pt x="559596" y="1955800"/>
                  </a:cubicBezTo>
                  <a:cubicBezTo>
                    <a:pt x="569756" y="1954530"/>
                    <a:pt x="579916" y="1954530"/>
                    <a:pt x="587536" y="1948180"/>
                  </a:cubicBezTo>
                  <a:cubicBezTo>
                    <a:pt x="595156" y="1943100"/>
                    <a:pt x="602776" y="1941830"/>
                    <a:pt x="611666" y="1940560"/>
                  </a:cubicBezTo>
                  <a:cubicBezTo>
                    <a:pt x="612936" y="1940560"/>
                    <a:pt x="615476" y="1939290"/>
                    <a:pt x="616746" y="1939290"/>
                  </a:cubicBezTo>
                  <a:cubicBezTo>
                    <a:pt x="623096" y="1938020"/>
                    <a:pt x="629446" y="1934210"/>
                    <a:pt x="634526" y="1935480"/>
                  </a:cubicBezTo>
                  <a:cubicBezTo>
                    <a:pt x="645956" y="1938020"/>
                    <a:pt x="651036" y="1934210"/>
                    <a:pt x="658656" y="1924050"/>
                  </a:cubicBezTo>
                  <a:cubicBezTo>
                    <a:pt x="659926" y="1921510"/>
                    <a:pt x="663736" y="1920240"/>
                    <a:pt x="666276" y="1918970"/>
                  </a:cubicBezTo>
                  <a:cubicBezTo>
                    <a:pt x="672626" y="1917700"/>
                    <a:pt x="678976" y="1918970"/>
                    <a:pt x="685326" y="1917700"/>
                  </a:cubicBezTo>
                  <a:cubicBezTo>
                    <a:pt x="689136" y="1917700"/>
                    <a:pt x="692946" y="1913890"/>
                    <a:pt x="695486" y="1913890"/>
                  </a:cubicBezTo>
                  <a:cubicBezTo>
                    <a:pt x="705646" y="1915160"/>
                    <a:pt x="717076" y="1911350"/>
                    <a:pt x="725966" y="1917700"/>
                  </a:cubicBezTo>
                  <a:cubicBezTo>
                    <a:pt x="727236" y="1918970"/>
                    <a:pt x="729776" y="1918970"/>
                    <a:pt x="732316" y="1918970"/>
                  </a:cubicBezTo>
                  <a:cubicBezTo>
                    <a:pt x="748826" y="1920240"/>
                    <a:pt x="762796" y="1925320"/>
                    <a:pt x="774226" y="1935480"/>
                  </a:cubicBezTo>
                  <a:cubicBezTo>
                    <a:pt x="778036" y="1939290"/>
                    <a:pt x="783116" y="1941830"/>
                    <a:pt x="786926" y="1944370"/>
                  </a:cubicBezTo>
                  <a:cubicBezTo>
                    <a:pt x="790736" y="1946910"/>
                    <a:pt x="795816" y="1946910"/>
                    <a:pt x="799626" y="1948180"/>
                  </a:cubicBezTo>
                  <a:cubicBezTo>
                    <a:pt x="803436" y="1949450"/>
                    <a:pt x="805976" y="1950720"/>
                    <a:pt x="809786" y="1950720"/>
                  </a:cubicBezTo>
                  <a:cubicBezTo>
                    <a:pt x="816136" y="1950720"/>
                    <a:pt x="821216" y="1953260"/>
                    <a:pt x="825026" y="1958340"/>
                  </a:cubicBezTo>
                  <a:cubicBezTo>
                    <a:pt x="826296" y="1959610"/>
                    <a:pt x="827566" y="1960880"/>
                    <a:pt x="828836" y="1963420"/>
                  </a:cubicBezTo>
                  <a:cubicBezTo>
                    <a:pt x="827566" y="1967230"/>
                    <a:pt x="835186" y="1977390"/>
                    <a:pt x="840266" y="1977390"/>
                  </a:cubicBezTo>
                  <a:cubicBezTo>
                    <a:pt x="849156" y="1977390"/>
                    <a:pt x="858046" y="1979930"/>
                    <a:pt x="865666" y="1986280"/>
                  </a:cubicBezTo>
                  <a:cubicBezTo>
                    <a:pt x="866936" y="1987550"/>
                    <a:pt x="869476" y="1987550"/>
                    <a:pt x="872016" y="1986280"/>
                  </a:cubicBezTo>
                  <a:cubicBezTo>
                    <a:pt x="875826" y="1985010"/>
                    <a:pt x="878366" y="1985010"/>
                    <a:pt x="880906" y="1988820"/>
                  </a:cubicBezTo>
                  <a:cubicBezTo>
                    <a:pt x="882176" y="1990090"/>
                    <a:pt x="887256" y="1990090"/>
                    <a:pt x="889796" y="1990090"/>
                  </a:cubicBezTo>
                  <a:cubicBezTo>
                    <a:pt x="896146" y="1990090"/>
                    <a:pt x="903766" y="1988820"/>
                    <a:pt x="910116" y="1990090"/>
                  </a:cubicBezTo>
                  <a:cubicBezTo>
                    <a:pt x="921546" y="1991360"/>
                    <a:pt x="931706" y="1992630"/>
                    <a:pt x="943136" y="1995170"/>
                  </a:cubicBezTo>
                  <a:cubicBezTo>
                    <a:pt x="945676" y="1995170"/>
                    <a:pt x="948216" y="1996440"/>
                    <a:pt x="949486" y="1997710"/>
                  </a:cubicBezTo>
                  <a:cubicBezTo>
                    <a:pt x="952026" y="2004060"/>
                    <a:pt x="958376" y="2004060"/>
                    <a:pt x="962186" y="2005330"/>
                  </a:cubicBezTo>
                  <a:cubicBezTo>
                    <a:pt x="965996" y="2006600"/>
                    <a:pt x="971076" y="2007870"/>
                    <a:pt x="973616" y="2007870"/>
                  </a:cubicBezTo>
                  <a:cubicBezTo>
                    <a:pt x="974886" y="2006600"/>
                    <a:pt x="977426" y="2005330"/>
                    <a:pt x="979966" y="2002790"/>
                  </a:cubicBezTo>
                  <a:cubicBezTo>
                    <a:pt x="974886" y="2002790"/>
                    <a:pt x="972346" y="2004060"/>
                    <a:pt x="969806" y="2004060"/>
                  </a:cubicBezTo>
                  <a:cubicBezTo>
                    <a:pt x="974886" y="1997710"/>
                    <a:pt x="979966" y="1996440"/>
                    <a:pt x="986316" y="2000250"/>
                  </a:cubicBezTo>
                  <a:cubicBezTo>
                    <a:pt x="993936" y="2006600"/>
                    <a:pt x="1000286" y="2006600"/>
                    <a:pt x="1009176" y="2000250"/>
                  </a:cubicBezTo>
                  <a:lnTo>
                    <a:pt x="1016796" y="1996440"/>
                  </a:lnTo>
                  <a:lnTo>
                    <a:pt x="1016796" y="1990090"/>
                  </a:lnTo>
                  <a:cubicBezTo>
                    <a:pt x="1020606" y="1991360"/>
                    <a:pt x="1024416" y="1993900"/>
                    <a:pt x="1026956" y="1993900"/>
                  </a:cubicBezTo>
                  <a:cubicBezTo>
                    <a:pt x="1034576" y="1990090"/>
                    <a:pt x="1042196" y="1986280"/>
                    <a:pt x="1048546" y="1981200"/>
                  </a:cubicBezTo>
                  <a:cubicBezTo>
                    <a:pt x="1056166" y="1976120"/>
                    <a:pt x="1062516" y="1969770"/>
                    <a:pt x="1068866" y="1964690"/>
                  </a:cubicBezTo>
                  <a:cubicBezTo>
                    <a:pt x="1070136" y="1964690"/>
                    <a:pt x="1070136" y="1963420"/>
                    <a:pt x="1071406" y="1963420"/>
                  </a:cubicBezTo>
                  <a:cubicBezTo>
                    <a:pt x="1080296" y="1960880"/>
                    <a:pt x="1087916" y="1959610"/>
                    <a:pt x="1096806" y="1957070"/>
                  </a:cubicBezTo>
                  <a:cubicBezTo>
                    <a:pt x="1101886" y="1955800"/>
                    <a:pt x="1105696" y="1953260"/>
                    <a:pt x="1110776" y="1951990"/>
                  </a:cubicBezTo>
                  <a:cubicBezTo>
                    <a:pt x="1114586" y="1950720"/>
                    <a:pt x="1117126" y="1950720"/>
                    <a:pt x="1120936" y="1949450"/>
                  </a:cubicBezTo>
                  <a:lnTo>
                    <a:pt x="1133636" y="1949450"/>
                  </a:lnTo>
                  <a:cubicBezTo>
                    <a:pt x="1136176" y="1949450"/>
                    <a:pt x="1139986" y="1949450"/>
                    <a:pt x="1142526" y="1948180"/>
                  </a:cubicBezTo>
                  <a:cubicBezTo>
                    <a:pt x="1143796" y="1945640"/>
                    <a:pt x="1146336" y="1941830"/>
                    <a:pt x="1147606" y="1941830"/>
                  </a:cubicBezTo>
                  <a:cubicBezTo>
                    <a:pt x="1151416" y="1941830"/>
                    <a:pt x="1153956" y="1944370"/>
                    <a:pt x="1157766" y="1945640"/>
                  </a:cubicBezTo>
                  <a:cubicBezTo>
                    <a:pt x="1159036" y="1945640"/>
                    <a:pt x="1159036" y="1946910"/>
                    <a:pt x="1159036" y="1948180"/>
                  </a:cubicBezTo>
                  <a:cubicBezTo>
                    <a:pt x="1164116" y="1953260"/>
                    <a:pt x="1167926" y="1959610"/>
                    <a:pt x="1173006" y="1964690"/>
                  </a:cubicBezTo>
                  <a:cubicBezTo>
                    <a:pt x="1179356" y="1971040"/>
                    <a:pt x="1185706" y="1971040"/>
                    <a:pt x="1189516" y="1967230"/>
                  </a:cubicBezTo>
                  <a:cubicBezTo>
                    <a:pt x="1195866" y="1962150"/>
                    <a:pt x="1200946" y="1958340"/>
                    <a:pt x="1209836" y="1960880"/>
                  </a:cubicBezTo>
                  <a:cubicBezTo>
                    <a:pt x="1211106" y="1960880"/>
                    <a:pt x="1213646" y="1962150"/>
                    <a:pt x="1214916" y="1960880"/>
                  </a:cubicBezTo>
                  <a:cubicBezTo>
                    <a:pt x="1221266" y="1958340"/>
                    <a:pt x="1228886" y="1955800"/>
                    <a:pt x="1235236" y="1951990"/>
                  </a:cubicBezTo>
                  <a:cubicBezTo>
                    <a:pt x="1239046" y="1950720"/>
                    <a:pt x="1244126" y="1950720"/>
                    <a:pt x="1245396" y="1948180"/>
                  </a:cubicBezTo>
                  <a:cubicBezTo>
                    <a:pt x="1249206" y="1940560"/>
                    <a:pt x="1255556" y="1936750"/>
                    <a:pt x="1261906" y="1931670"/>
                  </a:cubicBezTo>
                  <a:cubicBezTo>
                    <a:pt x="1265716" y="1927860"/>
                    <a:pt x="1269526" y="1922780"/>
                    <a:pt x="1273336" y="1921510"/>
                  </a:cubicBezTo>
                  <a:cubicBezTo>
                    <a:pt x="1282226" y="1918970"/>
                    <a:pt x="1288576" y="1911350"/>
                    <a:pt x="1296196" y="1906270"/>
                  </a:cubicBezTo>
                  <a:cubicBezTo>
                    <a:pt x="1302546" y="1902460"/>
                    <a:pt x="1306356" y="1894840"/>
                    <a:pt x="1312706" y="1893570"/>
                  </a:cubicBezTo>
                  <a:cubicBezTo>
                    <a:pt x="1322866" y="1891030"/>
                    <a:pt x="1330486" y="1884680"/>
                    <a:pt x="1339376" y="1878330"/>
                  </a:cubicBezTo>
                  <a:cubicBezTo>
                    <a:pt x="1344456" y="1874520"/>
                    <a:pt x="1350806" y="1871980"/>
                    <a:pt x="1357156" y="1873250"/>
                  </a:cubicBezTo>
                  <a:cubicBezTo>
                    <a:pt x="1360966" y="1874520"/>
                    <a:pt x="1366046" y="1873250"/>
                    <a:pt x="1368586" y="1871980"/>
                  </a:cubicBezTo>
                  <a:cubicBezTo>
                    <a:pt x="1373666" y="1869440"/>
                    <a:pt x="1378746" y="1865630"/>
                    <a:pt x="1383826" y="1863090"/>
                  </a:cubicBezTo>
                  <a:cubicBezTo>
                    <a:pt x="1387636" y="1860550"/>
                    <a:pt x="1391446" y="1858010"/>
                    <a:pt x="1395256" y="1858010"/>
                  </a:cubicBezTo>
                  <a:cubicBezTo>
                    <a:pt x="1407956" y="1856740"/>
                    <a:pt x="1418116" y="1854200"/>
                    <a:pt x="1424466" y="1841500"/>
                  </a:cubicBezTo>
                  <a:cubicBezTo>
                    <a:pt x="1427006" y="1836420"/>
                    <a:pt x="1439706" y="1830070"/>
                    <a:pt x="1444786" y="1832610"/>
                  </a:cubicBezTo>
                  <a:cubicBezTo>
                    <a:pt x="1453676" y="1836420"/>
                    <a:pt x="1460026" y="1833880"/>
                    <a:pt x="1465106" y="1826260"/>
                  </a:cubicBezTo>
                  <a:cubicBezTo>
                    <a:pt x="1468916" y="1822450"/>
                    <a:pt x="1473996" y="1823720"/>
                    <a:pt x="1477806" y="1826260"/>
                  </a:cubicBezTo>
                  <a:cubicBezTo>
                    <a:pt x="1480346" y="1828800"/>
                    <a:pt x="1482886" y="1830070"/>
                    <a:pt x="1485426" y="1830070"/>
                  </a:cubicBezTo>
                  <a:cubicBezTo>
                    <a:pt x="1494316" y="1831340"/>
                    <a:pt x="1504476" y="1830070"/>
                    <a:pt x="1513366" y="1831340"/>
                  </a:cubicBezTo>
                  <a:cubicBezTo>
                    <a:pt x="1520986" y="1832610"/>
                    <a:pt x="1528606" y="1830070"/>
                    <a:pt x="1533686" y="1824990"/>
                  </a:cubicBezTo>
                  <a:cubicBezTo>
                    <a:pt x="1538766" y="1819910"/>
                    <a:pt x="1542576" y="1819910"/>
                    <a:pt x="1550196" y="1822450"/>
                  </a:cubicBezTo>
                  <a:cubicBezTo>
                    <a:pt x="1556546" y="1824990"/>
                    <a:pt x="1561626" y="1831340"/>
                    <a:pt x="1570516" y="1830070"/>
                  </a:cubicBezTo>
                  <a:cubicBezTo>
                    <a:pt x="1578136" y="1828800"/>
                    <a:pt x="1587026" y="1832610"/>
                    <a:pt x="1595916" y="1828800"/>
                  </a:cubicBezTo>
                  <a:lnTo>
                    <a:pt x="1600996" y="1828800"/>
                  </a:lnTo>
                  <a:cubicBezTo>
                    <a:pt x="1608616" y="1831340"/>
                    <a:pt x="1616236" y="1832610"/>
                    <a:pt x="1622586" y="1838960"/>
                  </a:cubicBezTo>
                  <a:cubicBezTo>
                    <a:pt x="1630206" y="1845310"/>
                    <a:pt x="1631476" y="1798320"/>
                    <a:pt x="1639096" y="1803400"/>
                  </a:cubicBezTo>
                  <a:cubicBezTo>
                    <a:pt x="1650526" y="1811020"/>
                    <a:pt x="1647986" y="1803400"/>
                    <a:pt x="1659416" y="1809750"/>
                  </a:cubicBezTo>
                  <a:cubicBezTo>
                    <a:pt x="1668306" y="1813560"/>
                    <a:pt x="1664496" y="1799590"/>
                    <a:pt x="1674656" y="1802130"/>
                  </a:cubicBezTo>
                  <a:cubicBezTo>
                    <a:pt x="1675926" y="1802130"/>
                    <a:pt x="1691166" y="1812290"/>
                    <a:pt x="1691166" y="1811020"/>
                  </a:cubicBezTo>
                  <a:cubicBezTo>
                    <a:pt x="1697516" y="1807210"/>
                    <a:pt x="1703866" y="1769110"/>
                    <a:pt x="1710216" y="1770380"/>
                  </a:cubicBezTo>
                  <a:cubicBezTo>
                    <a:pt x="1722916" y="1774190"/>
                    <a:pt x="1734346" y="1771650"/>
                    <a:pt x="1745776" y="1766570"/>
                  </a:cubicBezTo>
                  <a:cubicBezTo>
                    <a:pt x="1752126" y="1764030"/>
                    <a:pt x="1762286" y="1755140"/>
                    <a:pt x="1767366" y="1758950"/>
                  </a:cubicBezTo>
                  <a:cubicBezTo>
                    <a:pt x="1776256" y="1765300"/>
                    <a:pt x="1785146" y="1767840"/>
                    <a:pt x="1795306" y="1769110"/>
                  </a:cubicBezTo>
                  <a:cubicBezTo>
                    <a:pt x="1796576" y="1769110"/>
                    <a:pt x="1797846" y="1770380"/>
                    <a:pt x="1799116" y="1771650"/>
                  </a:cubicBezTo>
                  <a:cubicBezTo>
                    <a:pt x="1802926" y="1776730"/>
                    <a:pt x="1820706" y="1762760"/>
                    <a:pt x="1824516" y="1767840"/>
                  </a:cubicBezTo>
                  <a:cubicBezTo>
                    <a:pt x="1829596" y="1775460"/>
                    <a:pt x="1834676" y="1783080"/>
                    <a:pt x="1839756" y="1789430"/>
                  </a:cubicBezTo>
                  <a:cubicBezTo>
                    <a:pt x="1842296" y="1791970"/>
                    <a:pt x="1846106" y="1793240"/>
                    <a:pt x="1847376" y="1795780"/>
                  </a:cubicBezTo>
                  <a:cubicBezTo>
                    <a:pt x="1848646" y="1802130"/>
                    <a:pt x="1851186" y="1804670"/>
                    <a:pt x="1857536" y="1804670"/>
                  </a:cubicBezTo>
                  <a:cubicBezTo>
                    <a:pt x="1861346" y="1804670"/>
                    <a:pt x="1865156" y="1805940"/>
                    <a:pt x="1867696" y="1808480"/>
                  </a:cubicBezTo>
                  <a:cubicBezTo>
                    <a:pt x="1874046" y="1812290"/>
                    <a:pt x="1879126" y="1816100"/>
                    <a:pt x="1884206" y="1819910"/>
                  </a:cubicBezTo>
                  <a:cubicBezTo>
                    <a:pt x="1890556" y="1823720"/>
                    <a:pt x="1896906" y="1827530"/>
                    <a:pt x="1899446" y="1833880"/>
                  </a:cubicBezTo>
                  <a:cubicBezTo>
                    <a:pt x="1900716" y="1836420"/>
                    <a:pt x="1901986" y="1837690"/>
                    <a:pt x="1903256" y="1838960"/>
                  </a:cubicBezTo>
                  <a:cubicBezTo>
                    <a:pt x="1908336" y="1844040"/>
                    <a:pt x="1913416" y="1847850"/>
                    <a:pt x="1918496" y="1852930"/>
                  </a:cubicBezTo>
                  <a:cubicBezTo>
                    <a:pt x="1926116" y="1859280"/>
                    <a:pt x="1932466" y="1866900"/>
                    <a:pt x="1940086" y="1873250"/>
                  </a:cubicBezTo>
                  <a:cubicBezTo>
                    <a:pt x="1942626" y="1874520"/>
                    <a:pt x="1945166" y="1877060"/>
                    <a:pt x="1947706" y="1878330"/>
                  </a:cubicBezTo>
                  <a:cubicBezTo>
                    <a:pt x="1952786" y="1880870"/>
                    <a:pt x="1957866" y="1883410"/>
                    <a:pt x="1961676" y="1887220"/>
                  </a:cubicBezTo>
                  <a:cubicBezTo>
                    <a:pt x="1965486" y="1891030"/>
                    <a:pt x="1983266" y="1868170"/>
                    <a:pt x="1985806" y="1873250"/>
                  </a:cubicBezTo>
                  <a:cubicBezTo>
                    <a:pt x="1985806" y="1874520"/>
                    <a:pt x="1987076" y="1874520"/>
                    <a:pt x="1988346" y="1874520"/>
                  </a:cubicBezTo>
                  <a:cubicBezTo>
                    <a:pt x="1995966" y="1880870"/>
                    <a:pt x="2003586" y="1878330"/>
                    <a:pt x="2011206" y="1875790"/>
                  </a:cubicBezTo>
                  <a:cubicBezTo>
                    <a:pt x="2013746" y="1874520"/>
                    <a:pt x="2016286" y="1873250"/>
                    <a:pt x="2017556" y="1874520"/>
                  </a:cubicBezTo>
                  <a:cubicBezTo>
                    <a:pt x="2026446" y="1878330"/>
                    <a:pt x="2032796" y="1887220"/>
                    <a:pt x="2044226" y="1888490"/>
                  </a:cubicBezTo>
                  <a:cubicBezTo>
                    <a:pt x="2044226" y="1888490"/>
                    <a:pt x="2045496" y="1888490"/>
                    <a:pt x="2045496" y="1889760"/>
                  </a:cubicBezTo>
                  <a:cubicBezTo>
                    <a:pt x="2048036" y="1897380"/>
                    <a:pt x="2055656" y="1897380"/>
                    <a:pt x="2062006" y="1898650"/>
                  </a:cubicBezTo>
                  <a:cubicBezTo>
                    <a:pt x="2065816" y="1898650"/>
                    <a:pt x="2069626" y="1899920"/>
                    <a:pt x="2072166" y="1901190"/>
                  </a:cubicBezTo>
                  <a:cubicBezTo>
                    <a:pt x="2079786" y="1905000"/>
                    <a:pt x="2087406" y="1910080"/>
                    <a:pt x="2096296" y="1912620"/>
                  </a:cubicBezTo>
                  <a:cubicBezTo>
                    <a:pt x="2107726" y="1916430"/>
                    <a:pt x="2119156" y="1918970"/>
                    <a:pt x="2128046" y="1925320"/>
                  </a:cubicBezTo>
                  <a:cubicBezTo>
                    <a:pt x="2129316" y="1925320"/>
                    <a:pt x="2130586" y="1925320"/>
                    <a:pt x="2130586" y="1926590"/>
                  </a:cubicBezTo>
                  <a:cubicBezTo>
                    <a:pt x="2134396" y="1929130"/>
                    <a:pt x="2140746" y="1930400"/>
                    <a:pt x="2143286" y="1934210"/>
                  </a:cubicBezTo>
                  <a:cubicBezTo>
                    <a:pt x="2147096" y="1941830"/>
                    <a:pt x="2157256" y="1940560"/>
                    <a:pt x="2162336" y="1946910"/>
                  </a:cubicBezTo>
                  <a:lnTo>
                    <a:pt x="2163606" y="1946910"/>
                  </a:lnTo>
                  <a:cubicBezTo>
                    <a:pt x="2168686" y="1946910"/>
                    <a:pt x="2173766" y="1948180"/>
                    <a:pt x="2180116" y="1948180"/>
                  </a:cubicBezTo>
                  <a:cubicBezTo>
                    <a:pt x="2182656" y="1946910"/>
                    <a:pt x="2186466" y="1944370"/>
                    <a:pt x="2189006" y="1944370"/>
                  </a:cubicBezTo>
                  <a:cubicBezTo>
                    <a:pt x="2200436" y="1948180"/>
                    <a:pt x="2211866" y="1948180"/>
                    <a:pt x="2219486" y="1938020"/>
                  </a:cubicBezTo>
                  <a:cubicBezTo>
                    <a:pt x="2220756" y="1936750"/>
                    <a:pt x="2223296" y="1936750"/>
                    <a:pt x="2225836" y="1936750"/>
                  </a:cubicBezTo>
                  <a:lnTo>
                    <a:pt x="2235996" y="1936750"/>
                  </a:lnTo>
                  <a:cubicBezTo>
                    <a:pt x="2247426" y="1934210"/>
                    <a:pt x="2257586" y="1931670"/>
                    <a:pt x="2269016" y="1930400"/>
                  </a:cubicBezTo>
                  <a:cubicBezTo>
                    <a:pt x="2274096" y="1929130"/>
                    <a:pt x="2280446" y="1931670"/>
                    <a:pt x="2285526" y="1932940"/>
                  </a:cubicBezTo>
                  <a:cubicBezTo>
                    <a:pt x="2290606" y="1934210"/>
                    <a:pt x="2295686" y="1934210"/>
                    <a:pt x="2300766" y="1934210"/>
                  </a:cubicBezTo>
                  <a:cubicBezTo>
                    <a:pt x="2307116" y="1934210"/>
                    <a:pt x="2312196" y="1931670"/>
                    <a:pt x="2318546" y="1931670"/>
                  </a:cubicBezTo>
                  <a:cubicBezTo>
                    <a:pt x="2323626" y="1930400"/>
                    <a:pt x="2329976" y="1930400"/>
                    <a:pt x="2335056" y="1929130"/>
                  </a:cubicBezTo>
                  <a:cubicBezTo>
                    <a:pt x="2346486" y="1926590"/>
                    <a:pt x="2356646" y="1924050"/>
                    <a:pt x="2368076" y="1922780"/>
                  </a:cubicBezTo>
                  <a:cubicBezTo>
                    <a:pt x="2375696" y="1879600"/>
                    <a:pt x="2374426" y="1828800"/>
                    <a:pt x="2374426" y="1776730"/>
                  </a:cubicBezTo>
                  <a:close/>
                </a:path>
              </a:pathLst>
            </a:custGeom>
            <a:blipFill>
              <a:blip r:embed="rId2"/>
              <a:stretch>
                <a:fillRect l="-13340" r="-13340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4" name="Freeform 4"/>
          <p:cNvSpPr/>
          <p:nvPr/>
        </p:nvSpPr>
        <p:spPr>
          <a:xfrm>
            <a:off x="-1386230" y="4770700"/>
            <a:ext cx="5162942" cy="1323004"/>
          </a:xfrm>
          <a:custGeom>
            <a:avLst/>
            <a:gdLst/>
            <a:ahLst/>
            <a:cxnLst/>
            <a:rect l="l" t="t" r="r" b="b"/>
            <a:pathLst>
              <a:path w="5162942" h="1323004">
                <a:moveTo>
                  <a:pt x="0" y="0"/>
                </a:moveTo>
                <a:lnTo>
                  <a:pt x="5162942" y="0"/>
                </a:lnTo>
                <a:lnTo>
                  <a:pt x="5162942" y="1323004"/>
                </a:lnTo>
                <a:lnTo>
                  <a:pt x="0" y="13230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486449" y="737539"/>
            <a:ext cx="3886816" cy="3886800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4875809" y="2212451"/>
            <a:ext cx="3802794" cy="3802779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1809327" y="4770700"/>
            <a:ext cx="3706984" cy="3706970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62946" t="-8563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096221" y="7071063"/>
            <a:ext cx="1698609" cy="169860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43186" tIns="43186" rIns="43186" bIns="43186" rtlCol="0" anchor="ctr"/>
            <a:lstStyle/>
            <a:p>
              <a:pPr algn="ctr">
                <a:lnSpc>
                  <a:spcPts val="1428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0" y="9037098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5" name="Freeform 15"/>
          <p:cNvSpPr/>
          <p:nvPr/>
        </p:nvSpPr>
        <p:spPr>
          <a:xfrm>
            <a:off x="7248525" y="9043416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sp>
        <p:nvSpPr>
          <p:cNvPr id="16" name="Freeform 16"/>
          <p:cNvSpPr/>
          <p:nvPr/>
        </p:nvSpPr>
        <p:spPr>
          <a:xfrm>
            <a:off x="14372280" y="9037098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17" name="Group 17"/>
          <p:cNvGrpSpPr/>
          <p:nvPr/>
        </p:nvGrpSpPr>
        <p:grpSpPr>
          <a:xfrm>
            <a:off x="-390603" y="-1558951"/>
            <a:ext cx="19069206" cy="2492401"/>
            <a:chOff x="0" y="0"/>
            <a:chExt cx="5022342" cy="65643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022342" cy="656435"/>
            </a:xfrm>
            <a:custGeom>
              <a:avLst/>
              <a:gdLst/>
              <a:ahLst/>
              <a:cxnLst/>
              <a:rect l="l" t="t" r="r" b="b"/>
              <a:pathLst>
                <a:path w="5022342" h="656435">
                  <a:moveTo>
                    <a:pt x="0" y="0"/>
                  </a:moveTo>
                  <a:lnTo>
                    <a:pt x="5022342" y="0"/>
                  </a:lnTo>
                  <a:lnTo>
                    <a:pt x="5022342" y="656435"/>
                  </a:lnTo>
                  <a:lnTo>
                    <a:pt x="0" y="656435"/>
                  </a:lnTo>
                  <a:close/>
                </a:path>
              </a:pathLst>
            </a:custGeom>
            <a:solidFill>
              <a:srgbClr val="648428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5022342" cy="7040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1055210" y="-449383"/>
            <a:ext cx="20398420" cy="11763169"/>
            <a:chOff x="0" y="0"/>
            <a:chExt cx="5372423" cy="309811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372423" cy="3098118"/>
            </a:xfrm>
            <a:custGeom>
              <a:avLst/>
              <a:gdLst/>
              <a:ahLst/>
              <a:cxnLst/>
              <a:rect l="l" t="t" r="r" b="b"/>
              <a:pathLst>
                <a:path w="5372423" h="3098118">
                  <a:moveTo>
                    <a:pt x="19356" y="0"/>
                  </a:moveTo>
                  <a:lnTo>
                    <a:pt x="5353067" y="0"/>
                  </a:lnTo>
                  <a:cubicBezTo>
                    <a:pt x="5363757" y="0"/>
                    <a:pt x="5372423" y="8666"/>
                    <a:pt x="5372423" y="19356"/>
                  </a:cubicBezTo>
                  <a:lnTo>
                    <a:pt x="5372423" y="3078762"/>
                  </a:lnTo>
                  <a:cubicBezTo>
                    <a:pt x="5372423" y="3089452"/>
                    <a:pt x="5363757" y="3098118"/>
                    <a:pt x="5353067" y="3098118"/>
                  </a:cubicBezTo>
                  <a:lnTo>
                    <a:pt x="19356" y="3098118"/>
                  </a:lnTo>
                  <a:cubicBezTo>
                    <a:pt x="8666" y="3098118"/>
                    <a:pt x="0" y="3089452"/>
                    <a:pt x="0" y="3078762"/>
                  </a:cubicBezTo>
                  <a:lnTo>
                    <a:pt x="0" y="19356"/>
                  </a:lnTo>
                  <a:cubicBezTo>
                    <a:pt x="0" y="8666"/>
                    <a:pt x="8666" y="0"/>
                    <a:pt x="19356" y="0"/>
                  </a:cubicBezTo>
                  <a:close/>
                </a:path>
              </a:pathLst>
            </a:custGeom>
            <a:solidFill>
              <a:srgbClr val="FFFFFE">
                <a:alpha val="75686"/>
              </a:srgbClr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5372423" cy="3145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5212448" y="6281930"/>
            <a:ext cx="3466155" cy="2905670"/>
          </a:xfrm>
          <a:custGeom>
            <a:avLst/>
            <a:gdLst/>
            <a:ahLst/>
            <a:cxnLst/>
            <a:rect l="l" t="t" r="r" b="b"/>
            <a:pathLst>
              <a:path w="3466155" h="2905670">
                <a:moveTo>
                  <a:pt x="0" y="0"/>
                </a:moveTo>
                <a:lnTo>
                  <a:pt x="3466155" y="0"/>
                </a:lnTo>
                <a:lnTo>
                  <a:pt x="3466155" y="2905670"/>
                </a:lnTo>
                <a:lnTo>
                  <a:pt x="0" y="29056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4" name="Freeform 24"/>
          <p:cNvSpPr/>
          <p:nvPr/>
        </p:nvSpPr>
        <p:spPr>
          <a:xfrm>
            <a:off x="2146168" y="7734765"/>
            <a:ext cx="1266764" cy="1266764"/>
          </a:xfrm>
          <a:custGeom>
            <a:avLst/>
            <a:gdLst/>
            <a:ahLst/>
            <a:cxnLst/>
            <a:rect l="l" t="t" r="r" b="b"/>
            <a:pathLst>
              <a:path w="1266764" h="1266764">
                <a:moveTo>
                  <a:pt x="0" y="0"/>
                </a:moveTo>
                <a:lnTo>
                  <a:pt x="1266764" y="0"/>
                </a:lnTo>
                <a:lnTo>
                  <a:pt x="1266764" y="1266764"/>
                </a:lnTo>
                <a:lnTo>
                  <a:pt x="0" y="12667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5" name="TextBox 25"/>
          <p:cNvSpPr txBox="1"/>
          <p:nvPr/>
        </p:nvSpPr>
        <p:spPr>
          <a:xfrm>
            <a:off x="3543453" y="7860287"/>
            <a:ext cx="8265874" cy="930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32"/>
              </a:lnSpc>
            </a:pPr>
            <a:r>
              <a:rPr lang="en-US" sz="538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www.missionministry.ie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03908" y="4879893"/>
            <a:ext cx="3339544" cy="100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72"/>
              </a:lnSpc>
            </a:pPr>
            <a:r>
              <a:rPr lang="en-US" sz="5908">
                <a:solidFill>
                  <a:srgbClr val="FFFFFF"/>
                </a:solidFill>
                <a:latin typeface="Mistrully"/>
                <a:ea typeface="Mistrully"/>
                <a:cs typeface="Mistrully"/>
                <a:sym typeface="Mistrully"/>
              </a:rPr>
              <a:t>ARISE!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67983" y="6559220"/>
            <a:ext cx="11780129" cy="930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32"/>
              </a:lnSpc>
            </a:pPr>
            <a:r>
              <a:rPr lang="en-US" sz="538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natalie.doherty@dublindiocese.ie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7248525" y="9468499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sp>
        <p:nvSpPr>
          <p:cNvPr id="4" name="Freeform 4"/>
          <p:cNvSpPr/>
          <p:nvPr/>
        </p:nvSpPr>
        <p:spPr>
          <a:xfrm>
            <a:off x="1437228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5" name="Group 5"/>
          <p:cNvGrpSpPr/>
          <p:nvPr/>
        </p:nvGrpSpPr>
        <p:grpSpPr>
          <a:xfrm>
            <a:off x="-390603" y="-1558951"/>
            <a:ext cx="19069206" cy="2379045"/>
            <a:chOff x="0" y="0"/>
            <a:chExt cx="5022342" cy="6265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22342" cy="626580"/>
            </a:xfrm>
            <a:custGeom>
              <a:avLst/>
              <a:gdLst/>
              <a:ahLst/>
              <a:cxnLst/>
              <a:rect l="l" t="t" r="r" b="b"/>
              <a:pathLst>
                <a:path w="5022342" h="626580">
                  <a:moveTo>
                    <a:pt x="0" y="0"/>
                  </a:moveTo>
                  <a:lnTo>
                    <a:pt x="5022342" y="0"/>
                  </a:lnTo>
                  <a:lnTo>
                    <a:pt x="5022342" y="626580"/>
                  </a:lnTo>
                  <a:lnTo>
                    <a:pt x="0" y="626580"/>
                  </a:lnTo>
                  <a:close/>
                </a:path>
              </a:pathLst>
            </a:custGeom>
            <a:solidFill>
              <a:srgbClr val="648428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022342" cy="6742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3202051" y="1028700"/>
            <a:ext cx="11883899" cy="8229600"/>
          </a:xfrm>
          <a:custGeom>
            <a:avLst/>
            <a:gdLst/>
            <a:ahLst/>
            <a:cxnLst/>
            <a:rect l="l" t="t" r="r" b="b"/>
            <a:pathLst>
              <a:path w="11883899" h="8229600">
                <a:moveTo>
                  <a:pt x="0" y="0"/>
                </a:moveTo>
                <a:lnTo>
                  <a:pt x="11883898" y="0"/>
                </a:lnTo>
                <a:lnTo>
                  <a:pt x="118838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7248525" y="9468499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sp>
        <p:nvSpPr>
          <p:cNvPr id="4" name="Freeform 4"/>
          <p:cNvSpPr/>
          <p:nvPr/>
        </p:nvSpPr>
        <p:spPr>
          <a:xfrm>
            <a:off x="1437228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5" name="Group 5"/>
          <p:cNvGrpSpPr/>
          <p:nvPr/>
        </p:nvGrpSpPr>
        <p:grpSpPr>
          <a:xfrm>
            <a:off x="-390603" y="-1558951"/>
            <a:ext cx="19069206" cy="2379045"/>
            <a:chOff x="0" y="0"/>
            <a:chExt cx="5022342" cy="6265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22342" cy="626580"/>
            </a:xfrm>
            <a:custGeom>
              <a:avLst/>
              <a:gdLst/>
              <a:ahLst/>
              <a:cxnLst/>
              <a:rect l="l" t="t" r="r" b="b"/>
              <a:pathLst>
                <a:path w="5022342" h="626580">
                  <a:moveTo>
                    <a:pt x="0" y="0"/>
                  </a:moveTo>
                  <a:lnTo>
                    <a:pt x="5022342" y="0"/>
                  </a:lnTo>
                  <a:lnTo>
                    <a:pt x="5022342" y="626580"/>
                  </a:lnTo>
                  <a:lnTo>
                    <a:pt x="0" y="626580"/>
                  </a:lnTo>
                  <a:close/>
                </a:path>
              </a:pathLst>
            </a:custGeom>
            <a:solidFill>
              <a:srgbClr val="648428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022342" cy="6742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3202051" y="1028700"/>
            <a:ext cx="11883899" cy="8229600"/>
          </a:xfrm>
          <a:custGeom>
            <a:avLst/>
            <a:gdLst/>
            <a:ahLst/>
            <a:cxnLst/>
            <a:rect l="l" t="t" r="r" b="b"/>
            <a:pathLst>
              <a:path w="11883899" h="8229600">
                <a:moveTo>
                  <a:pt x="0" y="0"/>
                </a:moveTo>
                <a:lnTo>
                  <a:pt x="11883898" y="0"/>
                </a:lnTo>
                <a:lnTo>
                  <a:pt x="118838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9" name="Group 9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334511">
                <a:alpha val="71765"/>
              </a:srgbClr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700" y="2338645"/>
            <a:ext cx="18978858" cy="5648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61296" lvl="1" indent="-580648" algn="l">
              <a:lnSpc>
                <a:spcPts val="7530"/>
              </a:lnSpc>
              <a:buFont typeface="Arial"/>
              <a:buChar char="•"/>
            </a:pPr>
            <a:r>
              <a:rPr lang="en-US" sz="5378" b="1">
                <a:solidFill>
                  <a:srgbClr val="FFFFF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What is Pollination?</a:t>
            </a:r>
          </a:p>
          <a:p>
            <a:pPr marL="1161296" lvl="1" indent="-580648" algn="l">
              <a:lnSpc>
                <a:spcPts val="7530"/>
              </a:lnSpc>
              <a:buFont typeface="Arial"/>
              <a:buChar char="•"/>
            </a:pPr>
            <a:r>
              <a:rPr lang="en-US" sz="5378" b="1">
                <a:solidFill>
                  <a:srgbClr val="FFFFF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 structure of a flower</a:t>
            </a:r>
          </a:p>
          <a:p>
            <a:pPr marL="1161296" lvl="1" indent="-580648" algn="l">
              <a:lnSpc>
                <a:spcPts val="7530"/>
              </a:lnSpc>
              <a:buFont typeface="Arial"/>
              <a:buChar char="•"/>
            </a:pPr>
            <a:r>
              <a:rPr lang="en-US" sz="5378" b="1">
                <a:solidFill>
                  <a:srgbClr val="FFFFF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Fertilisation and Seed Formation</a:t>
            </a:r>
          </a:p>
          <a:p>
            <a:pPr marL="1161296" lvl="1" indent="-580648" algn="l">
              <a:lnSpc>
                <a:spcPts val="7530"/>
              </a:lnSpc>
              <a:buFont typeface="Arial"/>
              <a:buChar char="•"/>
            </a:pPr>
            <a:r>
              <a:rPr lang="en-US" sz="5378" b="1">
                <a:solidFill>
                  <a:srgbClr val="FFFFF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Importance of Pollination</a:t>
            </a:r>
          </a:p>
          <a:p>
            <a:pPr marL="1161296" lvl="1" indent="-580648" algn="l">
              <a:lnSpc>
                <a:spcPts val="7530"/>
              </a:lnSpc>
              <a:buFont typeface="Arial"/>
              <a:buChar char="•"/>
            </a:pPr>
            <a:r>
              <a:rPr lang="en-US" sz="5378" b="1">
                <a:solidFill>
                  <a:srgbClr val="FFFFF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Types of Pollinators</a:t>
            </a:r>
          </a:p>
          <a:p>
            <a:pPr marL="1161296" lvl="1" indent="-580648" algn="l">
              <a:lnSpc>
                <a:spcPts val="7530"/>
              </a:lnSpc>
              <a:buFont typeface="Arial"/>
              <a:buChar char="•"/>
            </a:pPr>
            <a:r>
              <a:rPr lang="en-US" sz="5378" b="1">
                <a:solidFill>
                  <a:srgbClr val="FFFFF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What you can do to help pollination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7248525" y="9468499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sp>
        <p:nvSpPr>
          <p:cNvPr id="4" name="Freeform 4"/>
          <p:cNvSpPr/>
          <p:nvPr/>
        </p:nvSpPr>
        <p:spPr>
          <a:xfrm>
            <a:off x="1437228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5" name="Group 5"/>
          <p:cNvGrpSpPr/>
          <p:nvPr/>
        </p:nvGrpSpPr>
        <p:grpSpPr>
          <a:xfrm>
            <a:off x="-390603" y="-1558951"/>
            <a:ext cx="19069206" cy="2379045"/>
            <a:chOff x="0" y="0"/>
            <a:chExt cx="5022342" cy="6265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22342" cy="626580"/>
            </a:xfrm>
            <a:custGeom>
              <a:avLst/>
              <a:gdLst/>
              <a:ahLst/>
              <a:cxnLst/>
              <a:rect l="l" t="t" r="r" b="b"/>
              <a:pathLst>
                <a:path w="5022342" h="626580">
                  <a:moveTo>
                    <a:pt x="0" y="0"/>
                  </a:moveTo>
                  <a:lnTo>
                    <a:pt x="5022342" y="0"/>
                  </a:lnTo>
                  <a:lnTo>
                    <a:pt x="5022342" y="626580"/>
                  </a:lnTo>
                  <a:lnTo>
                    <a:pt x="0" y="626580"/>
                  </a:lnTo>
                  <a:close/>
                </a:path>
              </a:pathLst>
            </a:custGeom>
            <a:solidFill>
              <a:srgbClr val="648428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022342" cy="6742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7933655" y="820095"/>
            <a:ext cx="4020930" cy="1055494"/>
          </a:xfrm>
          <a:custGeom>
            <a:avLst/>
            <a:gdLst/>
            <a:ahLst/>
            <a:cxnLst/>
            <a:rect l="l" t="t" r="r" b="b"/>
            <a:pathLst>
              <a:path w="4020930" h="1055494">
                <a:moveTo>
                  <a:pt x="0" y="0"/>
                </a:moveTo>
                <a:lnTo>
                  <a:pt x="4020930" y="0"/>
                </a:lnTo>
                <a:lnTo>
                  <a:pt x="4020930" y="1055494"/>
                </a:lnTo>
                <a:lnTo>
                  <a:pt x="0" y="10554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9" name="Freeform 9"/>
          <p:cNvSpPr/>
          <p:nvPr/>
        </p:nvSpPr>
        <p:spPr>
          <a:xfrm>
            <a:off x="12281886" y="2444948"/>
            <a:ext cx="5564024" cy="5397103"/>
          </a:xfrm>
          <a:custGeom>
            <a:avLst/>
            <a:gdLst/>
            <a:ahLst/>
            <a:cxnLst/>
            <a:rect l="l" t="t" r="r" b="b"/>
            <a:pathLst>
              <a:path w="5564024" h="5397103">
                <a:moveTo>
                  <a:pt x="0" y="0"/>
                </a:moveTo>
                <a:lnTo>
                  <a:pt x="5564024" y="0"/>
                </a:lnTo>
                <a:lnTo>
                  <a:pt x="5564024" y="5397104"/>
                </a:lnTo>
                <a:lnTo>
                  <a:pt x="0" y="53971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0" name="TextBox 10"/>
          <p:cNvSpPr txBox="1"/>
          <p:nvPr/>
        </p:nvSpPr>
        <p:spPr>
          <a:xfrm>
            <a:off x="732667" y="1987024"/>
            <a:ext cx="11025678" cy="6989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0717" lvl="1" indent="-240358" algn="l">
              <a:lnSpc>
                <a:spcPts val="3117"/>
              </a:lnSpc>
              <a:buFont typeface="Arial"/>
              <a:buChar char="•"/>
            </a:pPr>
            <a:r>
              <a:rPr lang="en-US" sz="222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There are 100 bee species in Ireland: the honeybee, 21 species of bumblebee, and 78 species of solitary bee.</a:t>
            </a:r>
          </a:p>
          <a:p>
            <a:pPr algn="l">
              <a:lnSpc>
                <a:spcPts val="3117"/>
              </a:lnSpc>
            </a:pPr>
            <a:endParaRPr lang="en-US" sz="2226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480717" lvl="1" indent="-240358" algn="l">
              <a:lnSpc>
                <a:spcPts val="3117"/>
              </a:lnSpc>
              <a:buFont typeface="Arial"/>
              <a:buChar char="•"/>
            </a:pPr>
            <a:r>
              <a:rPr lang="en-US" sz="222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Bees are the most important pollinator of crops and native plant species in Ireland. They are a key component of our wildlife and one of the busiest, least appreciated work forces we have. A study from the Department of the Environment found that bees are worth €53m a year to the economy.</a:t>
            </a:r>
          </a:p>
          <a:p>
            <a:pPr algn="l">
              <a:lnSpc>
                <a:spcPts val="3117"/>
              </a:lnSpc>
            </a:pPr>
            <a:endParaRPr lang="en-US" sz="2226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480717" lvl="1" indent="-240358" algn="l">
              <a:lnSpc>
                <a:spcPts val="3117"/>
              </a:lnSpc>
              <a:buFont typeface="Arial"/>
              <a:buChar char="•"/>
            </a:pPr>
            <a:r>
              <a:rPr lang="en-US" sz="222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In Ireland crops such as apples, strawberries, raspberries, tomatoes, blackcurrants, peppers, courgettes and pumpkins are reliant on bees for pollination.</a:t>
            </a:r>
          </a:p>
          <a:p>
            <a:pPr algn="l">
              <a:lnSpc>
                <a:spcPts val="3117"/>
              </a:lnSpc>
            </a:pPr>
            <a:endParaRPr lang="en-US" sz="2226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480717" lvl="1" indent="-240358" algn="l">
              <a:lnSpc>
                <a:spcPts val="3117"/>
              </a:lnSpc>
              <a:buFont typeface="Arial"/>
              <a:buChar char="•"/>
            </a:pPr>
            <a:r>
              <a:rPr lang="en-US" sz="222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It is estimated that almost three quarters of our wild plants rely on insect pollinators, of which bees are most important.</a:t>
            </a:r>
          </a:p>
          <a:p>
            <a:pPr algn="l">
              <a:lnSpc>
                <a:spcPts val="3117"/>
              </a:lnSpc>
            </a:pPr>
            <a:endParaRPr lang="en-US" sz="2226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480717" lvl="1" indent="-240358" algn="l">
              <a:lnSpc>
                <a:spcPts val="3117"/>
              </a:lnSpc>
              <a:buFont typeface="Arial"/>
              <a:buChar char="•"/>
            </a:pPr>
            <a:r>
              <a:rPr lang="en-US" sz="222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This www.pollinators.ie website provides information on the 99 native bee species, their decline, what needs to be done, and how you can help.</a:t>
            </a:r>
          </a:p>
          <a:p>
            <a:pPr algn="l">
              <a:lnSpc>
                <a:spcPts val="3117"/>
              </a:lnSpc>
            </a:pPr>
            <a:endParaRPr lang="en-US" sz="2226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89862" y="1381317"/>
            <a:ext cx="5953763" cy="494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56"/>
              </a:lnSpc>
            </a:pPr>
            <a:r>
              <a:rPr lang="en-US" sz="2968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General Facts on Bees...</a:t>
            </a:r>
          </a:p>
        </p:txBody>
      </p:sp>
      <p:sp>
        <p:nvSpPr>
          <p:cNvPr id="12" name="Freeform 12"/>
          <p:cNvSpPr/>
          <p:nvPr/>
        </p:nvSpPr>
        <p:spPr>
          <a:xfrm rot="506171" flipH="1">
            <a:off x="13904800" y="8755050"/>
            <a:ext cx="4557311" cy="1196294"/>
          </a:xfrm>
          <a:custGeom>
            <a:avLst/>
            <a:gdLst/>
            <a:ahLst/>
            <a:cxnLst/>
            <a:rect l="l" t="t" r="r" b="b"/>
            <a:pathLst>
              <a:path w="4557311" h="1196294">
                <a:moveTo>
                  <a:pt x="4557311" y="0"/>
                </a:moveTo>
                <a:lnTo>
                  <a:pt x="0" y="0"/>
                </a:lnTo>
                <a:lnTo>
                  <a:pt x="0" y="1196294"/>
                </a:lnTo>
                <a:lnTo>
                  <a:pt x="4557311" y="1196294"/>
                </a:lnTo>
                <a:lnTo>
                  <a:pt x="455731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7248525" y="9468499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sp>
        <p:nvSpPr>
          <p:cNvPr id="4" name="Freeform 4"/>
          <p:cNvSpPr/>
          <p:nvPr/>
        </p:nvSpPr>
        <p:spPr>
          <a:xfrm>
            <a:off x="1437228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5" name="Group 5"/>
          <p:cNvGrpSpPr/>
          <p:nvPr/>
        </p:nvGrpSpPr>
        <p:grpSpPr>
          <a:xfrm>
            <a:off x="-390603" y="-1558951"/>
            <a:ext cx="19069206" cy="2379045"/>
            <a:chOff x="0" y="0"/>
            <a:chExt cx="5022342" cy="6265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22342" cy="626580"/>
            </a:xfrm>
            <a:custGeom>
              <a:avLst/>
              <a:gdLst/>
              <a:ahLst/>
              <a:cxnLst/>
              <a:rect l="l" t="t" r="r" b="b"/>
              <a:pathLst>
                <a:path w="5022342" h="626580">
                  <a:moveTo>
                    <a:pt x="0" y="0"/>
                  </a:moveTo>
                  <a:lnTo>
                    <a:pt x="5022342" y="0"/>
                  </a:lnTo>
                  <a:lnTo>
                    <a:pt x="5022342" y="626580"/>
                  </a:lnTo>
                  <a:lnTo>
                    <a:pt x="0" y="626580"/>
                  </a:lnTo>
                  <a:close/>
                </a:path>
              </a:pathLst>
            </a:custGeom>
            <a:solidFill>
              <a:srgbClr val="648428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022342" cy="6742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3059237" y="926759"/>
            <a:ext cx="12169525" cy="8433481"/>
          </a:xfrm>
          <a:custGeom>
            <a:avLst/>
            <a:gdLst/>
            <a:ahLst/>
            <a:cxnLst/>
            <a:rect l="l" t="t" r="r" b="b"/>
            <a:pathLst>
              <a:path w="12169525" h="8433481">
                <a:moveTo>
                  <a:pt x="0" y="0"/>
                </a:moveTo>
                <a:lnTo>
                  <a:pt x="12169526" y="0"/>
                </a:lnTo>
                <a:lnTo>
                  <a:pt x="12169526" y="8433482"/>
                </a:lnTo>
                <a:lnTo>
                  <a:pt x="0" y="84334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7248525" y="9468499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sp>
        <p:nvSpPr>
          <p:cNvPr id="4" name="Freeform 4"/>
          <p:cNvSpPr/>
          <p:nvPr/>
        </p:nvSpPr>
        <p:spPr>
          <a:xfrm>
            <a:off x="1437228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5" name="Group 5"/>
          <p:cNvGrpSpPr/>
          <p:nvPr/>
        </p:nvGrpSpPr>
        <p:grpSpPr>
          <a:xfrm>
            <a:off x="-390603" y="-1558951"/>
            <a:ext cx="19069206" cy="2379045"/>
            <a:chOff x="0" y="0"/>
            <a:chExt cx="5022342" cy="6265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22342" cy="626580"/>
            </a:xfrm>
            <a:custGeom>
              <a:avLst/>
              <a:gdLst/>
              <a:ahLst/>
              <a:cxnLst/>
              <a:rect l="l" t="t" r="r" b="b"/>
              <a:pathLst>
                <a:path w="5022342" h="626580">
                  <a:moveTo>
                    <a:pt x="0" y="0"/>
                  </a:moveTo>
                  <a:lnTo>
                    <a:pt x="5022342" y="0"/>
                  </a:lnTo>
                  <a:lnTo>
                    <a:pt x="5022342" y="626580"/>
                  </a:lnTo>
                  <a:lnTo>
                    <a:pt x="0" y="626580"/>
                  </a:lnTo>
                  <a:close/>
                </a:path>
              </a:pathLst>
            </a:custGeom>
            <a:solidFill>
              <a:srgbClr val="648428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022342" cy="6742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559056" y="988095"/>
            <a:ext cx="8291788" cy="8229600"/>
          </a:xfrm>
          <a:custGeom>
            <a:avLst/>
            <a:gdLst/>
            <a:ahLst/>
            <a:cxnLst/>
            <a:rect l="l" t="t" r="r" b="b"/>
            <a:pathLst>
              <a:path w="8291788" h="8229600">
                <a:moveTo>
                  <a:pt x="0" y="0"/>
                </a:moveTo>
                <a:lnTo>
                  <a:pt x="8291789" y="0"/>
                </a:lnTo>
                <a:lnTo>
                  <a:pt x="8291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9" name="Freeform 9"/>
          <p:cNvSpPr/>
          <p:nvPr/>
        </p:nvSpPr>
        <p:spPr>
          <a:xfrm>
            <a:off x="11917" y="6837281"/>
            <a:ext cx="5896955" cy="3449719"/>
          </a:xfrm>
          <a:custGeom>
            <a:avLst/>
            <a:gdLst/>
            <a:ahLst/>
            <a:cxnLst/>
            <a:rect l="l" t="t" r="r" b="b"/>
            <a:pathLst>
              <a:path w="5896955" h="3449719">
                <a:moveTo>
                  <a:pt x="0" y="0"/>
                </a:moveTo>
                <a:lnTo>
                  <a:pt x="5896955" y="0"/>
                </a:lnTo>
                <a:lnTo>
                  <a:pt x="5896955" y="3449719"/>
                </a:lnTo>
                <a:lnTo>
                  <a:pt x="0" y="34497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0" name="Freeform 10"/>
          <p:cNvSpPr/>
          <p:nvPr/>
        </p:nvSpPr>
        <p:spPr>
          <a:xfrm>
            <a:off x="6195522" y="6837281"/>
            <a:ext cx="5896955" cy="3449719"/>
          </a:xfrm>
          <a:custGeom>
            <a:avLst/>
            <a:gdLst/>
            <a:ahLst/>
            <a:cxnLst/>
            <a:rect l="l" t="t" r="r" b="b"/>
            <a:pathLst>
              <a:path w="5896955" h="3449719">
                <a:moveTo>
                  <a:pt x="0" y="0"/>
                </a:moveTo>
                <a:lnTo>
                  <a:pt x="5896956" y="0"/>
                </a:lnTo>
                <a:lnTo>
                  <a:pt x="5896956" y="3449719"/>
                </a:lnTo>
                <a:lnTo>
                  <a:pt x="0" y="34497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1" name="Freeform 11"/>
          <p:cNvSpPr/>
          <p:nvPr/>
        </p:nvSpPr>
        <p:spPr>
          <a:xfrm>
            <a:off x="12132924" y="6837281"/>
            <a:ext cx="5896955" cy="3449719"/>
          </a:xfrm>
          <a:custGeom>
            <a:avLst/>
            <a:gdLst/>
            <a:ahLst/>
            <a:cxnLst/>
            <a:rect l="l" t="t" r="r" b="b"/>
            <a:pathLst>
              <a:path w="5896955" h="3449719">
                <a:moveTo>
                  <a:pt x="0" y="0"/>
                </a:moveTo>
                <a:lnTo>
                  <a:pt x="5896956" y="0"/>
                </a:lnTo>
                <a:lnTo>
                  <a:pt x="5896956" y="3449719"/>
                </a:lnTo>
                <a:lnTo>
                  <a:pt x="0" y="34497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2" name="Freeform 12"/>
          <p:cNvSpPr/>
          <p:nvPr/>
        </p:nvSpPr>
        <p:spPr>
          <a:xfrm>
            <a:off x="10416317" y="2093891"/>
            <a:ext cx="7122208" cy="4743390"/>
          </a:xfrm>
          <a:custGeom>
            <a:avLst/>
            <a:gdLst/>
            <a:ahLst/>
            <a:cxnLst/>
            <a:rect l="l" t="t" r="r" b="b"/>
            <a:pathLst>
              <a:path w="7122208" h="4743390">
                <a:moveTo>
                  <a:pt x="0" y="0"/>
                </a:moveTo>
                <a:lnTo>
                  <a:pt x="7122208" y="0"/>
                </a:lnTo>
                <a:lnTo>
                  <a:pt x="7122208" y="4743390"/>
                </a:lnTo>
                <a:lnTo>
                  <a:pt x="0" y="47433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3" name="TextBox 13"/>
          <p:cNvSpPr txBox="1"/>
          <p:nvPr/>
        </p:nvSpPr>
        <p:spPr>
          <a:xfrm>
            <a:off x="10210800" y="1685962"/>
            <a:ext cx="7486399" cy="1346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982"/>
              </a:lnSpc>
            </a:pPr>
            <a:r>
              <a:rPr lang="en-US" sz="7844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The Bumblebee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7248525" y="9468499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sp>
        <p:nvSpPr>
          <p:cNvPr id="4" name="Freeform 4"/>
          <p:cNvSpPr/>
          <p:nvPr/>
        </p:nvSpPr>
        <p:spPr>
          <a:xfrm>
            <a:off x="1437228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5" name="Group 5"/>
          <p:cNvGrpSpPr/>
          <p:nvPr/>
        </p:nvGrpSpPr>
        <p:grpSpPr>
          <a:xfrm>
            <a:off x="-390603" y="-1558951"/>
            <a:ext cx="19069206" cy="2379045"/>
            <a:chOff x="0" y="0"/>
            <a:chExt cx="5022342" cy="6265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22342" cy="626580"/>
            </a:xfrm>
            <a:custGeom>
              <a:avLst/>
              <a:gdLst/>
              <a:ahLst/>
              <a:cxnLst/>
              <a:rect l="l" t="t" r="r" b="b"/>
              <a:pathLst>
                <a:path w="5022342" h="626580">
                  <a:moveTo>
                    <a:pt x="0" y="0"/>
                  </a:moveTo>
                  <a:lnTo>
                    <a:pt x="5022342" y="0"/>
                  </a:lnTo>
                  <a:lnTo>
                    <a:pt x="5022342" y="626580"/>
                  </a:lnTo>
                  <a:lnTo>
                    <a:pt x="0" y="626580"/>
                  </a:lnTo>
                  <a:close/>
                </a:path>
              </a:pathLst>
            </a:custGeom>
            <a:solidFill>
              <a:srgbClr val="648428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022342" cy="6742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410200" y="3806631"/>
            <a:ext cx="6661468" cy="1346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82"/>
              </a:lnSpc>
            </a:pPr>
            <a:r>
              <a:rPr lang="en-US" sz="7844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Video 1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7A00A-889C-5608-7575-DB280A431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A4E819B-63BC-D473-4635-4DE2593BD208}"/>
              </a:ext>
            </a:extLst>
          </p:cNvPr>
          <p:cNvSpPr/>
          <p:nvPr/>
        </p:nvSpPr>
        <p:spPr>
          <a:xfrm>
            <a:off x="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25A4B69-CB13-9CBF-6746-D0CB71BC3369}"/>
              </a:ext>
            </a:extLst>
          </p:cNvPr>
          <p:cNvSpPr/>
          <p:nvPr/>
        </p:nvSpPr>
        <p:spPr>
          <a:xfrm>
            <a:off x="7248525" y="9468499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EEE1FD3-2614-59DF-B42C-ACEAF4A1DBD0}"/>
              </a:ext>
            </a:extLst>
          </p:cNvPr>
          <p:cNvSpPr/>
          <p:nvPr/>
        </p:nvSpPr>
        <p:spPr>
          <a:xfrm>
            <a:off x="1437228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C911D447-FBC0-C07B-4F5E-F09CF5A0B8D6}"/>
              </a:ext>
            </a:extLst>
          </p:cNvPr>
          <p:cNvGrpSpPr/>
          <p:nvPr/>
        </p:nvGrpSpPr>
        <p:grpSpPr>
          <a:xfrm>
            <a:off x="-390603" y="-1558951"/>
            <a:ext cx="19069206" cy="2379045"/>
            <a:chOff x="0" y="0"/>
            <a:chExt cx="5022342" cy="62658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6F8A059-5C92-D3EA-ECBD-1FA943C01AD2}"/>
                </a:ext>
              </a:extLst>
            </p:cNvPr>
            <p:cNvSpPr/>
            <p:nvPr/>
          </p:nvSpPr>
          <p:spPr>
            <a:xfrm>
              <a:off x="0" y="0"/>
              <a:ext cx="5022342" cy="626580"/>
            </a:xfrm>
            <a:custGeom>
              <a:avLst/>
              <a:gdLst/>
              <a:ahLst/>
              <a:cxnLst/>
              <a:rect l="l" t="t" r="r" b="b"/>
              <a:pathLst>
                <a:path w="5022342" h="626580">
                  <a:moveTo>
                    <a:pt x="0" y="0"/>
                  </a:moveTo>
                  <a:lnTo>
                    <a:pt x="5022342" y="0"/>
                  </a:lnTo>
                  <a:lnTo>
                    <a:pt x="5022342" y="626580"/>
                  </a:lnTo>
                  <a:lnTo>
                    <a:pt x="0" y="626580"/>
                  </a:lnTo>
                  <a:close/>
                </a:path>
              </a:pathLst>
            </a:custGeom>
            <a:solidFill>
              <a:srgbClr val="648428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06013C5B-3E72-C603-3C93-C48145383D7F}"/>
                </a:ext>
              </a:extLst>
            </p:cNvPr>
            <p:cNvSpPr txBox="1"/>
            <p:nvPr/>
          </p:nvSpPr>
          <p:spPr>
            <a:xfrm>
              <a:off x="0" y="-47625"/>
              <a:ext cx="5022342" cy="6742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8C02FE11-A867-436A-7C0F-062B4070B36B}"/>
              </a:ext>
            </a:extLst>
          </p:cNvPr>
          <p:cNvSpPr/>
          <p:nvPr/>
        </p:nvSpPr>
        <p:spPr>
          <a:xfrm>
            <a:off x="559056" y="988095"/>
            <a:ext cx="8291788" cy="8229600"/>
          </a:xfrm>
          <a:custGeom>
            <a:avLst/>
            <a:gdLst/>
            <a:ahLst/>
            <a:cxnLst/>
            <a:rect l="l" t="t" r="r" b="b"/>
            <a:pathLst>
              <a:path w="8291788" h="8229600">
                <a:moveTo>
                  <a:pt x="0" y="0"/>
                </a:moveTo>
                <a:lnTo>
                  <a:pt x="8291789" y="0"/>
                </a:lnTo>
                <a:lnTo>
                  <a:pt x="8291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5393CB5-F472-719C-D1FB-977BAE917522}"/>
              </a:ext>
            </a:extLst>
          </p:cNvPr>
          <p:cNvSpPr/>
          <p:nvPr/>
        </p:nvSpPr>
        <p:spPr>
          <a:xfrm>
            <a:off x="11917" y="6837281"/>
            <a:ext cx="5896955" cy="3449719"/>
          </a:xfrm>
          <a:custGeom>
            <a:avLst/>
            <a:gdLst/>
            <a:ahLst/>
            <a:cxnLst/>
            <a:rect l="l" t="t" r="r" b="b"/>
            <a:pathLst>
              <a:path w="5896955" h="3449719">
                <a:moveTo>
                  <a:pt x="0" y="0"/>
                </a:moveTo>
                <a:lnTo>
                  <a:pt x="5896955" y="0"/>
                </a:lnTo>
                <a:lnTo>
                  <a:pt x="5896955" y="3449719"/>
                </a:lnTo>
                <a:lnTo>
                  <a:pt x="0" y="34497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F9F591E9-8635-E7FC-48B5-6411D1FEAD7E}"/>
              </a:ext>
            </a:extLst>
          </p:cNvPr>
          <p:cNvSpPr/>
          <p:nvPr/>
        </p:nvSpPr>
        <p:spPr>
          <a:xfrm>
            <a:off x="6195522" y="6837281"/>
            <a:ext cx="5896955" cy="3449719"/>
          </a:xfrm>
          <a:custGeom>
            <a:avLst/>
            <a:gdLst/>
            <a:ahLst/>
            <a:cxnLst/>
            <a:rect l="l" t="t" r="r" b="b"/>
            <a:pathLst>
              <a:path w="5896955" h="3449719">
                <a:moveTo>
                  <a:pt x="0" y="0"/>
                </a:moveTo>
                <a:lnTo>
                  <a:pt x="5896956" y="0"/>
                </a:lnTo>
                <a:lnTo>
                  <a:pt x="5896956" y="3449719"/>
                </a:lnTo>
                <a:lnTo>
                  <a:pt x="0" y="34497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CEF6ED0B-F534-055B-2377-A821C1887DD6}"/>
              </a:ext>
            </a:extLst>
          </p:cNvPr>
          <p:cNvSpPr/>
          <p:nvPr/>
        </p:nvSpPr>
        <p:spPr>
          <a:xfrm>
            <a:off x="12132924" y="6837281"/>
            <a:ext cx="5896955" cy="3449719"/>
          </a:xfrm>
          <a:custGeom>
            <a:avLst/>
            <a:gdLst/>
            <a:ahLst/>
            <a:cxnLst/>
            <a:rect l="l" t="t" r="r" b="b"/>
            <a:pathLst>
              <a:path w="5896955" h="3449719">
                <a:moveTo>
                  <a:pt x="0" y="0"/>
                </a:moveTo>
                <a:lnTo>
                  <a:pt x="5896956" y="0"/>
                </a:lnTo>
                <a:lnTo>
                  <a:pt x="5896956" y="3449719"/>
                </a:lnTo>
                <a:lnTo>
                  <a:pt x="0" y="34497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F7A9E667-37FA-5549-4A82-6971E613C14D}"/>
              </a:ext>
            </a:extLst>
          </p:cNvPr>
          <p:cNvSpPr/>
          <p:nvPr/>
        </p:nvSpPr>
        <p:spPr>
          <a:xfrm>
            <a:off x="12074727" y="2661651"/>
            <a:ext cx="5570602" cy="4175630"/>
          </a:xfrm>
          <a:custGeom>
            <a:avLst/>
            <a:gdLst/>
            <a:ahLst/>
            <a:cxnLst/>
            <a:rect l="l" t="t" r="r" b="b"/>
            <a:pathLst>
              <a:path w="5570602" h="4175630">
                <a:moveTo>
                  <a:pt x="0" y="0"/>
                </a:moveTo>
                <a:lnTo>
                  <a:pt x="5570602" y="0"/>
                </a:lnTo>
                <a:lnTo>
                  <a:pt x="5570602" y="4175630"/>
                </a:lnTo>
                <a:lnTo>
                  <a:pt x="0" y="41756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96897993-EDDD-CDFF-3780-02CB97421224}"/>
              </a:ext>
            </a:extLst>
          </p:cNvPr>
          <p:cNvSpPr txBox="1"/>
          <p:nvPr/>
        </p:nvSpPr>
        <p:spPr>
          <a:xfrm>
            <a:off x="10983861" y="1732985"/>
            <a:ext cx="6661468" cy="2732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82"/>
              </a:lnSpc>
            </a:pPr>
            <a:r>
              <a:rPr lang="en-US" sz="7844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The Honey Bee</a:t>
            </a:r>
          </a:p>
        </p:txBody>
      </p:sp>
    </p:spTree>
    <p:extLst>
      <p:ext uri="{BB962C8B-B14F-4D97-AF65-F5344CB8AC3E}">
        <p14:creationId xmlns:p14="http://schemas.microsoft.com/office/powerpoint/2010/main" val="4183921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EE951-3217-2953-59AA-94916049A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47D32EA-98A9-37AD-8CAE-5964F21CBE7B}"/>
              </a:ext>
            </a:extLst>
          </p:cNvPr>
          <p:cNvSpPr/>
          <p:nvPr/>
        </p:nvSpPr>
        <p:spPr>
          <a:xfrm>
            <a:off x="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CFA1D73-4385-E97E-2FDF-BF7C07C8353C}"/>
              </a:ext>
            </a:extLst>
          </p:cNvPr>
          <p:cNvSpPr/>
          <p:nvPr/>
        </p:nvSpPr>
        <p:spPr>
          <a:xfrm>
            <a:off x="7248525" y="9468499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4C98891-72EB-0A7E-0C98-C571E2BDCB8B}"/>
              </a:ext>
            </a:extLst>
          </p:cNvPr>
          <p:cNvSpPr/>
          <p:nvPr/>
        </p:nvSpPr>
        <p:spPr>
          <a:xfrm>
            <a:off x="1437228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6BE6B9C8-BAD8-8B28-DEF8-27418D946118}"/>
              </a:ext>
            </a:extLst>
          </p:cNvPr>
          <p:cNvGrpSpPr/>
          <p:nvPr/>
        </p:nvGrpSpPr>
        <p:grpSpPr>
          <a:xfrm>
            <a:off x="-390603" y="-1558951"/>
            <a:ext cx="19069206" cy="2379045"/>
            <a:chOff x="0" y="0"/>
            <a:chExt cx="5022342" cy="62658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BE4C439-2349-4D0F-1724-F1EB047A2B8B}"/>
                </a:ext>
              </a:extLst>
            </p:cNvPr>
            <p:cNvSpPr/>
            <p:nvPr/>
          </p:nvSpPr>
          <p:spPr>
            <a:xfrm>
              <a:off x="0" y="0"/>
              <a:ext cx="5022342" cy="626580"/>
            </a:xfrm>
            <a:custGeom>
              <a:avLst/>
              <a:gdLst/>
              <a:ahLst/>
              <a:cxnLst/>
              <a:rect l="l" t="t" r="r" b="b"/>
              <a:pathLst>
                <a:path w="5022342" h="626580">
                  <a:moveTo>
                    <a:pt x="0" y="0"/>
                  </a:moveTo>
                  <a:lnTo>
                    <a:pt x="5022342" y="0"/>
                  </a:lnTo>
                  <a:lnTo>
                    <a:pt x="5022342" y="626580"/>
                  </a:lnTo>
                  <a:lnTo>
                    <a:pt x="0" y="626580"/>
                  </a:lnTo>
                  <a:close/>
                </a:path>
              </a:pathLst>
            </a:custGeom>
            <a:solidFill>
              <a:srgbClr val="648428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FF56EC69-E2F9-EDDF-EFC1-8D4E342ADE87}"/>
                </a:ext>
              </a:extLst>
            </p:cNvPr>
            <p:cNvSpPr txBox="1"/>
            <p:nvPr/>
          </p:nvSpPr>
          <p:spPr>
            <a:xfrm>
              <a:off x="0" y="-47625"/>
              <a:ext cx="5022342" cy="6742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3" name="TextBox 13">
            <a:extLst>
              <a:ext uri="{FF2B5EF4-FFF2-40B4-BE49-F238E27FC236}">
                <a16:creationId xmlns:a16="http://schemas.microsoft.com/office/drawing/2014/main" id="{1F9A91EE-70FA-AE51-695C-91B2951CDDD3}"/>
              </a:ext>
            </a:extLst>
          </p:cNvPr>
          <p:cNvSpPr txBox="1"/>
          <p:nvPr/>
        </p:nvSpPr>
        <p:spPr>
          <a:xfrm>
            <a:off x="5410200" y="3806631"/>
            <a:ext cx="6661468" cy="1346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82"/>
              </a:lnSpc>
            </a:pPr>
            <a:r>
              <a:rPr lang="en-US" sz="7844" dirty="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Video 2</a:t>
            </a:r>
          </a:p>
        </p:txBody>
      </p:sp>
    </p:spTree>
    <p:extLst>
      <p:ext uri="{BB962C8B-B14F-4D97-AF65-F5344CB8AC3E}">
        <p14:creationId xmlns:p14="http://schemas.microsoft.com/office/powerpoint/2010/main" val="18423950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519</Words>
  <Application>Microsoft Office PowerPoint</Application>
  <PresentationFormat>Custom</PresentationFormat>
  <Paragraphs>67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Playlist Script</vt:lpstr>
      <vt:lpstr>Calibri</vt:lpstr>
      <vt:lpstr>Arial</vt:lpstr>
      <vt:lpstr>Canva Sans Bold</vt:lpstr>
      <vt:lpstr>Canva Sans</vt:lpstr>
      <vt:lpstr>More Sugar</vt:lpstr>
      <vt:lpstr>Now Bold</vt:lpstr>
      <vt:lpstr>Mistrully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LSA Bronze PowerPoint 3</dc:title>
  <cp:lastModifiedBy>Natalie Doherty</cp:lastModifiedBy>
  <cp:revision>1</cp:revision>
  <dcterms:created xsi:type="dcterms:W3CDTF">2006-08-16T00:00:00Z</dcterms:created>
  <dcterms:modified xsi:type="dcterms:W3CDTF">2026-01-12T16:05:37Z</dcterms:modified>
  <dc:identifier>DAGSgykAlpw</dc:identifier>
</cp:coreProperties>
</file>